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87" r:id="rId3"/>
  </p:sldIdLst>
  <p:sldSz cx="7561263" cy="10693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7B2A67-ED0C-4FA6-8F33-BBEA6D0CF925}">
  <a:tblStyle styleId="{987B2A67-ED0C-4FA6-8F33-BBEA6D0CF9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 snapToGrid="0">
      <p:cViewPr varScale="1">
        <p:scale>
          <a:sx n="75" d="100"/>
          <a:sy n="75" d="100"/>
        </p:scale>
        <p:origin x="2322" y="84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8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330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8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654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654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7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1985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1985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5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165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15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165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15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2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B3EB-899B-47DB-A2CB-E1861B01C56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56117" rtl="0" eaLnBrk="1" latinLnBrk="0" hangingPunct="1"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544" indent="-283544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14345" indent="-236287" algn="l" defTabSz="7561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»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/>
        </p:nvSpPr>
        <p:spPr>
          <a:xfrm>
            <a:off x="47833" y="18108"/>
            <a:ext cx="6564051" cy="63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800" b="1" i="0" u="none" strike="noStrike" cap="none" dirty="0" smtClean="0">
              <a:solidFill>
                <a:srgbClr val="3C4A1E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ФИО автора практической разработки,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НАИМЕНОВАНИЕ ОРГАНИЗАЦИИ, РЕГИОН</a:t>
            </a:r>
            <a:endParaRPr b="1" i="0" u="none" strike="noStrike" cap="none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525745" y="1109778"/>
            <a:ext cx="3801300" cy="18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b="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НАЗВАНИЕ ПРАКТИЧЕСКОЙ РАЗРАБОТКИ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Аудитория (для кого мероприятие, участники: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дети, педагоги, родители и др.)</a:t>
            </a:r>
            <a:r>
              <a:rPr lang="ru-RU" sz="1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3381375" y="8247375"/>
            <a:ext cx="3907200" cy="19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361950" y="4626625"/>
            <a:ext cx="37338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257391" y="3909568"/>
            <a:ext cx="3268354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Краткий анонс практической разработки: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Цель: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0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Задачи</a:t>
            </a:r>
            <a:r>
              <a:rPr lang="ru-RU" b="1" i="0" u="none" strike="noStrike" cap="non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361950" y="6172700"/>
            <a:ext cx="3966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8019" y="1174524"/>
            <a:ext cx="2901839" cy="2458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ФОТО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при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наличии)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28250" y="3553372"/>
            <a:ext cx="2960325" cy="24702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</a:t>
            </a:r>
          </a:p>
          <a:p>
            <a:pPr algn="ctr"/>
            <a:r>
              <a:rPr lang="ru-RU" dirty="0" smtClean="0"/>
              <a:t>(при наличии)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67888" y="6188155"/>
            <a:ext cx="6427074" cy="229215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Сценарий (ход мероприятия)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23294" y="8459374"/>
            <a:ext cx="3206202" cy="1622413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Планируемые результаты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884" y="62166"/>
            <a:ext cx="905556" cy="7556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73" y="2786303"/>
            <a:ext cx="1846275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РЕПОРТАЖИ С МЕСТ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977" y="3143568"/>
            <a:ext cx="3075265" cy="1008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Место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Название и характер мероприятия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Участники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Авторы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4922" y="2815113"/>
            <a:ext cx="3329758" cy="1237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Цель:</a:t>
            </a:r>
          </a:p>
          <a:p>
            <a:pPr defTabSz="756117">
              <a:buClrTx/>
            </a:pP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Результаты (вкл. мнения участников,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общественный резонанс, что измени-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лось)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6160" y="4136132"/>
            <a:ext cx="1429059" cy="1151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3852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18807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6498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161" y="5525333"/>
            <a:ext cx="5453481" cy="1008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Интервью с авторами, участниками 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(актуальность, новизна, кому рекомендуем – интернет-ссылка 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для подробного ознакомления) – эмоционально, образно,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доступно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5704" y="4453539"/>
            <a:ext cx="1322798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мероприятие,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78421" y="4453539"/>
            <a:ext cx="1274708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мероприятие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2183" y="4453539"/>
            <a:ext cx="998222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результат,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9875" y="4453539"/>
            <a:ext cx="998222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результат,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626498" y="6756073"/>
            <a:ext cx="1429059" cy="9723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62396" y="7133023"/>
            <a:ext cx="575479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28" y="0"/>
            <a:ext cx="90228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9341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117</Words>
  <Application>Microsoft Office PowerPoint</Application>
  <PresentationFormat>Произвольный</PresentationFormat>
  <Paragraphs>43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1_Тема Office</vt:lpstr>
      <vt:lpstr>Сценарий (ход мероприятия)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Алекса Примакова</dc:creator>
  <cp:lastModifiedBy>Вега Вадимовна Пустовалова</cp:lastModifiedBy>
  <cp:revision>9</cp:revision>
  <dcterms:modified xsi:type="dcterms:W3CDTF">2024-07-03T04:48:56Z</dcterms:modified>
</cp:coreProperties>
</file>