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5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646FC-4F35-4B6E-89C2-F845FA592CB7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62BAB-1C4D-4D67-84B8-42345C78D0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22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505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480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3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09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165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5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62BAB-1C4D-4D67-84B8-42345C78D02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21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29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1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83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0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51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5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877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48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44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7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83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A1FF5-338F-4026-B0F6-077C60C2E626}" type="datetimeFigureOut">
              <a:rPr lang="ru-RU" smtClean="0"/>
              <a:t>14.04.2024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FCB8B-350D-4E40-A3A4-2D8571F4B7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2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fif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94283" y="1439761"/>
            <a:ext cx="5968584" cy="2135393"/>
          </a:xfrm>
        </p:spPr>
        <p:txBody>
          <a:bodyPr/>
          <a:lstStyle/>
          <a:p>
            <a:r>
              <a:rPr lang="ru-RU" dirty="0" smtClean="0"/>
              <a:t>Весенняя декада наблюдений птиц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7875" y="4175828"/>
            <a:ext cx="3398983" cy="1655762"/>
          </a:xfrm>
        </p:spPr>
        <p:txBody>
          <a:bodyPr/>
          <a:lstStyle/>
          <a:p>
            <a:r>
              <a:rPr lang="ru-RU" dirty="0" smtClean="0"/>
              <a:t>Выполнил: </a:t>
            </a:r>
          </a:p>
          <a:p>
            <a:r>
              <a:rPr lang="ru-RU" dirty="0" err="1" smtClean="0"/>
              <a:t>Довбня</a:t>
            </a:r>
            <a:r>
              <a:rPr lang="ru-RU" dirty="0" smtClean="0"/>
              <a:t> Николай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736" y="1361543"/>
            <a:ext cx="3542448" cy="472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27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7776706" y="5655683"/>
            <a:ext cx="3505200" cy="1090002"/>
          </a:xfrm>
          <a:prstGeom prst="round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0" y="365125"/>
            <a:ext cx="8153400" cy="1318895"/>
          </a:xfrm>
        </p:spPr>
        <p:txBody>
          <a:bodyPr/>
          <a:lstStyle/>
          <a:p>
            <a:r>
              <a:rPr lang="ru-RU" dirty="0" smtClean="0"/>
              <a:t>Кольцевание птиц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9138"/>
            <a:ext cx="10515600" cy="97853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Кольцевание – метод мечения, широко используется для изучения биологии диких птиц. Занимаются этим </a:t>
            </a:r>
            <a:r>
              <a:rPr lang="ru-RU" b="1" i="1" dirty="0" smtClean="0"/>
              <a:t>ученые-орнитологи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804" y="2302001"/>
            <a:ext cx="2290574" cy="3054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7204" y="5356099"/>
            <a:ext cx="2449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Отлов птиц ловушками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045" y="2302001"/>
            <a:ext cx="2925065" cy="21937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456577" y="4525103"/>
            <a:ext cx="41609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Измерение показателей:</a:t>
            </a:r>
          </a:p>
          <a:p>
            <a:r>
              <a:rPr lang="ru-RU" dirty="0" smtClean="0"/>
              <a:t>- Регистрируют время и место кольцевания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Размер клюва, крыльев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Измерение веса и др.</a:t>
            </a:r>
          </a:p>
          <a:p>
            <a:endParaRPr lang="ru-RU" dirty="0" smtClean="0"/>
          </a:p>
          <a:p>
            <a:r>
              <a:rPr lang="ru-RU" dirty="0" smtClean="0"/>
              <a:t>Все данные записываются в специальный журнал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14" name="Выгнутая вниз стрелка 13"/>
          <p:cNvSpPr/>
          <p:nvPr/>
        </p:nvSpPr>
        <p:spPr>
          <a:xfrm>
            <a:off x="2443945" y="5817764"/>
            <a:ext cx="1181100" cy="599169"/>
          </a:xfrm>
          <a:prstGeom prst="curved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>
            <a:off x="6436407" y="5356099"/>
            <a:ext cx="1181100" cy="599169"/>
          </a:xfrm>
          <a:prstGeom prst="curved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76706" y="4089168"/>
            <a:ext cx="27075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</a:rPr>
              <a:t>Н</a:t>
            </a:r>
            <a:r>
              <a:rPr lang="ru-RU" sz="1600" b="0" i="0" dirty="0" smtClean="0">
                <a:solidFill>
                  <a:srgbClr val="000000"/>
                </a:solidFill>
                <a:effectLst/>
              </a:rPr>
              <a:t>адевают на лапку лёгкое кольцо (с номером и условным адресом);  и сообщают в центры кольцевания.</a:t>
            </a:r>
            <a:endParaRPr lang="ru-RU" sz="16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889" y="2336382"/>
            <a:ext cx="1743509" cy="16912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856220" y="5655683"/>
            <a:ext cx="3072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/>
              <a:t>50 центров кольцевания </a:t>
            </a:r>
          </a:p>
          <a:p>
            <a:r>
              <a:rPr lang="ru-RU" sz="2000" b="1" i="1" dirty="0" smtClean="0"/>
              <a:t>по всему миру</a:t>
            </a:r>
            <a:endParaRPr lang="ru-RU" sz="2000" b="1" i="1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5039" y="5955268"/>
            <a:ext cx="752297" cy="752297"/>
          </a:xfrm>
          <a:prstGeom prst="rect">
            <a:avLst/>
          </a:prstGeom>
        </p:spPr>
      </p:pic>
      <p:cxnSp>
        <p:nvCxnSpPr>
          <p:cNvPr id="7" name="Соединительная линия уступом 6"/>
          <p:cNvCxnSpPr/>
          <p:nvPr/>
        </p:nvCxnSpPr>
        <p:spPr>
          <a:xfrm rot="5400000" flipH="1" flipV="1">
            <a:off x="4388150" y="3284591"/>
            <a:ext cx="28555" cy="2563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660777" y="63314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54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6" y="1739639"/>
            <a:ext cx="3507957" cy="3008531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096500" cy="876935"/>
          </a:xfrm>
        </p:spPr>
        <p:txBody>
          <a:bodyPr/>
          <a:lstStyle/>
          <a:p>
            <a:r>
              <a:rPr lang="ru-RU" dirty="0" smtClean="0"/>
              <a:t>Для чего проводят кольцевание?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09666" y="4814915"/>
            <a:ext cx="32266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пути перелетов птиц и </a:t>
            </a:r>
          </a:p>
          <a:p>
            <a:r>
              <a:rPr lang="ru-RU" dirty="0" smtClean="0"/>
              <a:t>продолжительность перелетов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4970" y="2441997"/>
            <a:ext cx="3543300" cy="190747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59815" y="4748170"/>
            <a:ext cx="4289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возраст, структуры </a:t>
            </a:r>
          </a:p>
          <a:p>
            <a:r>
              <a:rPr lang="ru-RU" dirty="0" smtClean="0"/>
              <a:t>и численности популяций, выживаемость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37760" y="1213810"/>
            <a:ext cx="1866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Изучение</a:t>
            </a:r>
            <a:endParaRPr lang="ru-RU" sz="2400" b="1" i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724" y="1744703"/>
            <a:ext cx="3665822" cy="26161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72500" y="4814915"/>
            <a:ext cx="2999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оведенческие особенности</a:t>
            </a:r>
            <a:endParaRPr lang="ru-RU" dirty="0"/>
          </a:p>
        </p:txBody>
      </p:sp>
      <p:sp>
        <p:nvSpPr>
          <p:cNvPr id="17" name="Выгнутая вниз стрелка 16"/>
          <p:cNvSpPr/>
          <p:nvPr/>
        </p:nvSpPr>
        <p:spPr>
          <a:xfrm rot="9931260">
            <a:off x="3443817" y="1142774"/>
            <a:ext cx="1502306" cy="483029"/>
          </a:xfrm>
          <a:prstGeom prst="curvedUp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Выгнутая вверх стрелка 18"/>
          <p:cNvSpPr/>
          <p:nvPr/>
        </p:nvSpPr>
        <p:spPr>
          <a:xfrm>
            <a:off x="6400800" y="1149150"/>
            <a:ext cx="1676400" cy="526324"/>
          </a:xfrm>
          <a:prstGeom prst="curvedDownArrow">
            <a:avLst>
              <a:gd name="adj1" fmla="val 25000"/>
              <a:gd name="adj2" fmla="val 71891"/>
              <a:gd name="adj3" fmla="val 25000"/>
            </a:avLst>
          </a:prstGeom>
          <a:solidFill>
            <a:schemeClr val="accent2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5532120" y="1600200"/>
            <a:ext cx="304800" cy="604436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1665877" y="634854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03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5730" y="367415"/>
            <a:ext cx="3724562" cy="1140387"/>
          </a:xfrm>
        </p:spPr>
        <p:txBody>
          <a:bodyPr/>
          <a:lstStyle/>
          <a:p>
            <a:r>
              <a:rPr lang="ru-RU" dirty="0" smtClean="0"/>
              <a:t>Сороки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1750" y="741926"/>
            <a:ext cx="3680761" cy="49076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extBox 4"/>
          <p:cNvSpPr txBox="1"/>
          <p:nvPr/>
        </p:nvSpPr>
        <p:spPr>
          <a:xfrm>
            <a:off x="4646153" y="1708642"/>
            <a:ext cx="6135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22 марта 2024 г впервые увидели </a:t>
            </a:r>
          </a:p>
          <a:p>
            <a:r>
              <a:rPr lang="ru-RU" sz="2000" dirty="0" smtClean="0"/>
              <a:t>строительство </a:t>
            </a:r>
            <a:r>
              <a:rPr lang="ru-RU" sz="2000" dirty="0" smtClean="0"/>
              <a:t>гнезда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646154" y="2728833"/>
            <a:ext cx="514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</a:t>
            </a:r>
            <a:r>
              <a:rPr lang="ru-RU" sz="2000" dirty="0" smtClean="0"/>
              <a:t>ервые птицы, которые прилетают </a:t>
            </a:r>
            <a:r>
              <a:rPr lang="ru-RU" sz="2000" dirty="0" smtClean="0"/>
              <a:t>весной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76486" y="3622206"/>
            <a:ext cx="5826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Строят несколько гнёзд, а занимают только </a:t>
            </a:r>
            <a:r>
              <a:rPr lang="ru-RU" sz="2000" dirty="0" smtClean="0"/>
              <a:t>одно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4576486" y="4582589"/>
            <a:ext cx="7360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/>
              <a:t>Гнездо имеет форму шара, что защищает птенцов от </a:t>
            </a:r>
            <a:r>
              <a:rPr lang="ru-RU" sz="2000" dirty="0" smtClean="0"/>
              <a:t>хищников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5843452"/>
            <a:ext cx="136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Около дома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04457" y="3167867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713029" y="63920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500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838200" y="792108"/>
            <a:ext cx="1051559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Сороки всеядны. 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их рационе – мелкие грызуны, насекомые, ягоды, отбросы.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543588"/>
            <a:ext cx="2413866" cy="24138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676" y="1838036"/>
            <a:ext cx="3671689" cy="260000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2">
            <a:off x="7908947" y="4039196"/>
            <a:ext cx="4329080" cy="196641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11739154" y="636596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6856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726" y="848228"/>
            <a:ext cx="3864817" cy="2898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1956" y="1033476"/>
            <a:ext cx="4578904" cy="34341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7124787" y="5930537"/>
            <a:ext cx="2990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Около детской поликлиники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5649" y="5191146"/>
            <a:ext cx="2746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 дороге в поликлинику </a:t>
            </a:r>
          </a:p>
          <a:p>
            <a:r>
              <a:rPr lang="ru-RU" dirty="0" smtClean="0"/>
              <a:t>в зеленой зоне</a:t>
            </a:r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1669486" y="643563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8848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903" y="1732370"/>
            <a:ext cx="8532222" cy="210811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Спасибо за внимание!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00153" y="3339418"/>
            <a:ext cx="1471749" cy="147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43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177</Words>
  <Application>Microsoft Office PowerPoint</Application>
  <PresentationFormat>Широкоэкранный</PresentationFormat>
  <Paragraphs>47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Весенняя декада наблюдений птиц</vt:lpstr>
      <vt:lpstr>Кольцевание птиц</vt:lpstr>
      <vt:lpstr>Для чего проводят кольцевание?</vt:lpstr>
      <vt:lpstr>Сороки</vt:lpstr>
      <vt:lpstr>Сороки всеядны.  В их рационе – мелкие грызуны, насекомые, ягоды, отбросы.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Весенняя декада наблюдений птиц</dc:title>
  <dc:creator>DANIIL</dc:creator>
  <cp:lastModifiedBy>DANIIL</cp:lastModifiedBy>
  <cp:revision>25</cp:revision>
  <dcterms:created xsi:type="dcterms:W3CDTF">2024-04-08T06:58:39Z</dcterms:created>
  <dcterms:modified xsi:type="dcterms:W3CDTF">2024-04-14T14:52:15Z</dcterms:modified>
</cp:coreProperties>
</file>