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9.png" ContentType="image/png"/>
  <Override PartName="/ppt/media/image10.png" ContentType="image/png"/>
  <Override PartName="/ppt/media/image29.jpeg" ContentType="image/jpe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28.png" ContentType="image/png"/>
  <Override PartName="/ppt/media/image30.png" ContentType="image/png"/>
  <Override PartName="/ppt/media/image31.png" ContentType="image/png"/>
  <Override PartName="/ppt/media/image32.png" ContentType="image/png"/>
  <Override PartName="/ppt/media/image33.png" ContentType="image/png"/>
  <Override PartName="/ppt/media/image34.png" ContentType="image/png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</p:sld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" Target="slides/slide1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20898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34596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7200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6"/>
          <p:cNvSpPr>
            <a:spLocks noGrp="1"/>
          </p:cNvSpPr>
          <p:nvPr>
            <p:ph type="body"/>
          </p:nvPr>
        </p:nvSpPr>
        <p:spPr>
          <a:xfrm>
            <a:off x="20898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7"/>
          <p:cNvSpPr>
            <a:spLocks noGrp="1"/>
          </p:cNvSpPr>
          <p:nvPr>
            <p:ph type="body"/>
          </p:nvPr>
        </p:nvSpPr>
        <p:spPr>
          <a:xfrm>
            <a:off x="34596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720000" y="444960"/>
            <a:ext cx="469116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subTitle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20898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4"/>
          <p:cNvSpPr>
            <a:spLocks noGrp="1"/>
          </p:cNvSpPr>
          <p:nvPr>
            <p:ph type="body"/>
          </p:nvPr>
        </p:nvSpPr>
        <p:spPr>
          <a:xfrm>
            <a:off x="34596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5"/>
          <p:cNvSpPr>
            <a:spLocks noGrp="1"/>
          </p:cNvSpPr>
          <p:nvPr>
            <p:ph type="body"/>
          </p:nvPr>
        </p:nvSpPr>
        <p:spPr>
          <a:xfrm>
            <a:off x="7200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1" name="PlaceHolder 6"/>
          <p:cNvSpPr>
            <a:spLocks noGrp="1"/>
          </p:cNvSpPr>
          <p:nvPr>
            <p:ph type="body"/>
          </p:nvPr>
        </p:nvSpPr>
        <p:spPr>
          <a:xfrm>
            <a:off x="20898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7"/>
          <p:cNvSpPr>
            <a:spLocks noGrp="1"/>
          </p:cNvSpPr>
          <p:nvPr>
            <p:ph type="body"/>
          </p:nvPr>
        </p:nvSpPr>
        <p:spPr>
          <a:xfrm>
            <a:off x="34596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 type="subTitle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subTitle"/>
          </p:nvPr>
        </p:nvSpPr>
        <p:spPr>
          <a:xfrm>
            <a:off x="720000" y="444960"/>
            <a:ext cx="469116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4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1" name="PlaceHolder 3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5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8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PlaceHolder 3"/>
          <p:cNvSpPr>
            <a:spLocks noGrp="1"/>
          </p:cNvSpPr>
          <p:nvPr>
            <p:ph type="body"/>
          </p:nvPr>
        </p:nvSpPr>
        <p:spPr>
          <a:xfrm>
            <a:off x="20898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PlaceHolder 4"/>
          <p:cNvSpPr>
            <a:spLocks noGrp="1"/>
          </p:cNvSpPr>
          <p:nvPr>
            <p:ph type="body"/>
          </p:nvPr>
        </p:nvSpPr>
        <p:spPr>
          <a:xfrm>
            <a:off x="34596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5"/>
          <p:cNvSpPr>
            <a:spLocks noGrp="1"/>
          </p:cNvSpPr>
          <p:nvPr>
            <p:ph type="body"/>
          </p:nvPr>
        </p:nvSpPr>
        <p:spPr>
          <a:xfrm>
            <a:off x="7200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6"/>
          <p:cNvSpPr>
            <a:spLocks noGrp="1"/>
          </p:cNvSpPr>
          <p:nvPr>
            <p:ph type="body"/>
          </p:nvPr>
        </p:nvSpPr>
        <p:spPr>
          <a:xfrm>
            <a:off x="20898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7"/>
          <p:cNvSpPr>
            <a:spLocks noGrp="1"/>
          </p:cNvSpPr>
          <p:nvPr>
            <p:ph type="body"/>
          </p:nvPr>
        </p:nvSpPr>
        <p:spPr>
          <a:xfrm>
            <a:off x="34596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subTitle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PlaceHolder 1"/>
          <p:cNvSpPr>
            <a:spLocks noGrp="1"/>
          </p:cNvSpPr>
          <p:nvPr>
            <p:ph type="subTitle"/>
          </p:nvPr>
        </p:nvSpPr>
        <p:spPr>
          <a:xfrm>
            <a:off x="720000" y="444960"/>
            <a:ext cx="469116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3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5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3"/>
          <p:cNvSpPr>
            <a:spLocks noGrp="1"/>
          </p:cNvSpPr>
          <p:nvPr>
            <p:ph type="body"/>
          </p:nvPr>
        </p:nvSpPr>
        <p:spPr>
          <a:xfrm>
            <a:off x="20898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PlaceHolder 4"/>
          <p:cNvSpPr>
            <a:spLocks noGrp="1"/>
          </p:cNvSpPr>
          <p:nvPr>
            <p:ph type="body"/>
          </p:nvPr>
        </p:nvSpPr>
        <p:spPr>
          <a:xfrm>
            <a:off x="34596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4" name="PlaceHolder 5"/>
          <p:cNvSpPr>
            <a:spLocks noGrp="1"/>
          </p:cNvSpPr>
          <p:nvPr>
            <p:ph type="body"/>
          </p:nvPr>
        </p:nvSpPr>
        <p:spPr>
          <a:xfrm>
            <a:off x="7200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PlaceHolder 6"/>
          <p:cNvSpPr>
            <a:spLocks noGrp="1"/>
          </p:cNvSpPr>
          <p:nvPr>
            <p:ph type="body"/>
          </p:nvPr>
        </p:nvSpPr>
        <p:spPr>
          <a:xfrm>
            <a:off x="20898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7"/>
          <p:cNvSpPr>
            <a:spLocks noGrp="1"/>
          </p:cNvSpPr>
          <p:nvPr>
            <p:ph type="body"/>
          </p:nvPr>
        </p:nvSpPr>
        <p:spPr>
          <a:xfrm>
            <a:off x="34596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 type="subTitle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PlaceHolder 1"/>
          <p:cNvSpPr>
            <a:spLocks noGrp="1"/>
          </p:cNvSpPr>
          <p:nvPr>
            <p:ph type="subTitle"/>
          </p:nvPr>
        </p:nvSpPr>
        <p:spPr>
          <a:xfrm>
            <a:off x="720000" y="444960"/>
            <a:ext cx="469116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4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4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PlaceHolder 3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5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subTitle"/>
          </p:nvPr>
        </p:nvSpPr>
        <p:spPr>
          <a:xfrm>
            <a:off x="720000" y="444960"/>
            <a:ext cx="469116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 type="body"/>
          </p:nvPr>
        </p:nvSpPr>
        <p:spPr>
          <a:xfrm>
            <a:off x="20898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4" name="PlaceHolder 4"/>
          <p:cNvSpPr>
            <a:spLocks noGrp="1"/>
          </p:cNvSpPr>
          <p:nvPr>
            <p:ph type="body"/>
          </p:nvPr>
        </p:nvSpPr>
        <p:spPr>
          <a:xfrm>
            <a:off x="34596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5" name="PlaceHolder 5"/>
          <p:cNvSpPr>
            <a:spLocks noGrp="1"/>
          </p:cNvSpPr>
          <p:nvPr>
            <p:ph type="body"/>
          </p:nvPr>
        </p:nvSpPr>
        <p:spPr>
          <a:xfrm>
            <a:off x="7200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6" name="PlaceHolder 6"/>
          <p:cNvSpPr>
            <a:spLocks noGrp="1"/>
          </p:cNvSpPr>
          <p:nvPr>
            <p:ph type="body"/>
          </p:nvPr>
        </p:nvSpPr>
        <p:spPr>
          <a:xfrm>
            <a:off x="20898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7"/>
          <p:cNvSpPr>
            <a:spLocks noGrp="1"/>
          </p:cNvSpPr>
          <p:nvPr>
            <p:ph type="body"/>
          </p:nvPr>
        </p:nvSpPr>
        <p:spPr>
          <a:xfrm>
            <a:off x="34596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2"/>
          <p:cNvSpPr>
            <a:spLocks noGrp="1"/>
          </p:cNvSpPr>
          <p:nvPr>
            <p:ph type="subTitle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subTitle"/>
          </p:nvPr>
        </p:nvSpPr>
        <p:spPr>
          <a:xfrm>
            <a:off x="720000" y="444960"/>
            <a:ext cx="469116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0" name="PlaceHolder 4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3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PlaceHolder 3"/>
          <p:cNvSpPr>
            <a:spLocks noGrp="1"/>
          </p:cNvSpPr>
          <p:nvPr>
            <p:ph type="body"/>
          </p:nvPr>
        </p:nvSpPr>
        <p:spPr>
          <a:xfrm>
            <a:off x="20898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6" name="PlaceHolder 4"/>
          <p:cNvSpPr>
            <a:spLocks noGrp="1"/>
          </p:cNvSpPr>
          <p:nvPr>
            <p:ph type="body"/>
          </p:nvPr>
        </p:nvSpPr>
        <p:spPr>
          <a:xfrm>
            <a:off x="34596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7" name="PlaceHolder 5"/>
          <p:cNvSpPr>
            <a:spLocks noGrp="1"/>
          </p:cNvSpPr>
          <p:nvPr>
            <p:ph type="body"/>
          </p:nvPr>
        </p:nvSpPr>
        <p:spPr>
          <a:xfrm>
            <a:off x="7200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8" name="PlaceHolder 6"/>
          <p:cNvSpPr>
            <a:spLocks noGrp="1"/>
          </p:cNvSpPr>
          <p:nvPr>
            <p:ph type="body"/>
          </p:nvPr>
        </p:nvSpPr>
        <p:spPr>
          <a:xfrm>
            <a:off x="20898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9" name="PlaceHolder 7"/>
          <p:cNvSpPr>
            <a:spLocks noGrp="1"/>
          </p:cNvSpPr>
          <p:nvPr>
            <p:ph type="body"/>
          </p:nvPr>
        </p:nvSpPr>
        <p:spPr>
          <a:xfrm>
            <a:off x="34596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subTitle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9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0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/>
          </p:cNvSpPr>
          <p:nvPr>
            <p:ph type="subTitle"/>
          </p:nvPr>
        </p:nvSpPr>
        <p:spPr>
          <a:xfrm>
            <a:off x="720000" y="444960"/>
            <a:ext cx="469116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9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4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3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PlaceHolder 3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PlaceHolder 5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5" name="PlaceHolder 3"/>
          <p:cNvSpPr>
            <a:spLocks noGrp="1"/>
          </p:cNvSpPr>
          <p:nvPr>
            <p:ph type="body"/>
          </p:nvPr>
        </p:nvSpPr>
        <p:spPr>
          <a:xfrm>
            <a:off x="20898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PlaceHolder 4"/>
          <p:cNvSpPr>
            <a:spLocks noGrp="1"/>
          </p:cNvSpPr>
          <p:nvPr>
            <p:ph type="body"/>
          </p:nvPr>
        </p:nvSpPr>
        <p:spPr>
          <a:xfrm>
            <a:off x="34596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7" name="PlaceHolder 5"/>
          <p:cNvSpPr>
            <a:spLocks noGrp="1"/>
          </p:cNvSpPr>
          <p:nvPr>
            <p:ph type="body"/>
          </p:nvPr>
        </p:nvSpPr>
        <p:spPr>
          <a:xfrm>
            <a:off x="7200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8" name="PlaceHolder 6"/>
          <p:cNvSpPr>
            <a:spLocks noGrp="1"/>
          </p:cNvSpPr>
          <p:nvPr>
            <p:ph type="body"/>
          </p:nvPr>
        </p:nvSpPr>
        <p:spPr>
          <a:xfrm>
            <a:off x="20898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PlaceHolder 7"/>
          <p:cNvSpPr>
            <a:spLocks noGrp="1"/>
          </p:cNvSpPr>
          <p:nvPr>
            <p:ph type="body"/>
          </p:nvPr>
        </p:nvSpPr>
        <p:spPr>
          <a:xfrm>
            <a:off x="34596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PlaceHolder 2"/>
          <p:cNvSpPr>
            <a:spLocks noGrp="1"/>
          </p:cNvSpPr>
          <p:nvPr>
            <p:ph type="subTitle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5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subTitle"/>
          </p:nvPr>
        </p:nvSpPr>
        <p:spPr>
          <a:xfrm>
            <a:off x="720000" y="444960"/>
            <a:ext cx="4691160" cy="26546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XO Orie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24897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PlaceHolder 4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2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4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5" name="PlaceHolder 3"/>
          <p:cNvSpPr>
            <a:spLocks noGrp="1"/>
          </p:cNvSpPr>
          <p:nvPr>
            <p:ph type="body"/>
          </p:nvPr>
        </p:nvSpPr>
        <p:spPr>
          <a:xfrm>
            <a:off x="720000" y="2516040"/>
            <a:ext cx="405180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8" name="PlaceHolder 3"/>
          <p:cNvSpPr>
            <a:spLocks noGrp="1"/>
          </p:cNvSpPr>
          <p:nvPr>
            <p:ph type="body"/>
          </p:nvPr>
        </p:nvSpPr>
        <p:spPr>
          <a:xfrm>
            <a:off x="2796480" y="121572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9" name="PlaceHolder 4"/>
          <p:cNvSpPr>
            <a:spLocks noGrp="1"/>
          </p:cNvSpPr>
          <p:nvPr>
            <p:ph type="body"/>
          </p:nvPr>
        </p:nvSpPr>
        <p:spPr>
          <a:xfrm>
            <a:off x="72000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0" name="PlaceHolder 5"/>
          <p:cNvSpPr>
            <a:spLocks noGrp="1"/>
          </p:cNvSpPr>
          <p:nvPr>
            <p:ph type="body"/>
          </p:nvPr>
        </p:nvSpPr>
        <p:spPr>
          <a:xfrm>
            <a:off x="2796480" y="2516040"/>
            <a:ext cx="197712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2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3" name="PlaceHolder 3"/>
          <p:cNvSpPr>
            <a:spLocks noGrp="1"/>
          </p:cNvSpPr>
          <p:nvPr>
            <p:ph type="body"/>
          </p:nvPr>
        </p:nvSpPr>
        <p:spPr>
          <a:xfrm>
            <a:off x="20898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4" name="PlaceHolder 4"/>
          <p:cNvSpPr>
            <a:spLocks noGrp="1"/>
          </p:cNvSpPr>
          <p:nvPr>
            <p:ph type="body"/>
          </p:nvPr>
        </p:nvSpPr>
        <p:spPr>
          <a:xfrm>
            <a:off x="3459600" y="121572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5" name="PlaceHolder 5"/>
          <p:cNvSpPr>
            <a:spLocks noGrp="1"/>
          </p:cNvSpPr>
          <p:nvPr>
            <p:ph type="body"/>
          </p:nvPr>
        </p:nvSpPr>
        <p:spPr>
          <a:xfrm>
            <a:off x="7200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6" name="PlaceHolder 6"/>
          <p:cNvSpPr>
            <a:spLocks noGrp="1"/>
          </p:cNvSpPr>
          <p:nvPr>
            <p:ph type="body"/>
          </p:nvPr>
        </p:nvSpPr>
        <p:spPr>
          <a:xfrm>
            <a:off x="20898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7" name="PlaceHolder 7"/>
          <p:cNvSpPr>
            <a:spLocks noGrp="1"/>
          </p:cNvSpPr>
          <p:nvPr>
            <p:ph type="body"/>
          </p:nvPr>
        </p:nvSpPr>
        <p:spPr>
          <a:xfrm>
            <a:off x="3459600" y="2516040"/>
            <a:ext cx="1304280" cy="118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4.xml"/><Relationship Id="rId5" Type="http://schemas.openxmlformats.org/officeDocument/2006/relationships/slideLayout" Target="../slideLayouts/slideLayout75.xml"/><Relationship Id="rId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78.xml"/><Relationship Id="rId9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85.xml"/><Relationship Id="rId4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7.xml"/><Relationship Id="rId6" Type="http://schemas.openxmlformats.org/officeDocument/2006/relationships/slideLayout" Target="../slideLayouts/slideLayout88.xml"/><Relationship Id="rId7" Type="http://schemas.openxmlformats.org/officeDocument/2006/relationships/slideLayout" Target="../slideLayouts/slideLayout89.xml"/><Relationship Id="rId8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9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oogle Shape;9;p2"/>
          <p:cNvGrpSpPr/>
          <p:nvPr/>
        </p:nvGrpSpPr>
        <p:grpSpPr>
          <a:xfrm>
            <a:off x="-78480" y="369720"/>
            <a:ext cx="8996400" cy="4830840"/>
            <a:chOff x="-78480" y="369720"/>
            <a:chExt cx="8996400" cy="4830840"/>
          </a:xfrm>
        </p:grpSpPr>
        <p:grpSp>
          <p:nvGrpSpPr>
            <p:cNvPr id="1" name="Google Shape;10;p2"/>
            <p:cNvGrpSpPr/>
            <p:nvPr/>
          </p:nvGrpSpPr>
          <p:grpSpPr>
            <a:xfrm>
              <a:off x="-78480" y="2935800"/>
              <a:ext cx="748440" cy="2264760"/>
              <a:chOff x="-78480" y="2935800"/>
              <a:chExt cx="748440" cy="2264760"/>
            </a:xfrm>
          </p:grpSpPr>
          <p:sp>
            <p:nvSpPr>
              <p:cNvPr id="2" name="Google Shape;11;p2"/>
              <p:cNvSpPr/>
              <p:nvPr/>
            </p:nvSpPr>
            <p:spPr>
              <a:xfrm>
                <a:off x="16560" y="3057840"/>
                <a:ext cx="479520" cy="2142720"/>
              </a:xfrm>
              <a:custGeom>
                <a:avLst/>
                <a:gdLst/>
                <a:ahLst/>
                <a:rect l="l" t="t" r="r" b="b"/>
                <a:pathLst>
                  <a:path w="5687" h="25388">
                    <a:moveTo>
                      <a:pt x="65" y="0"/>
                    </a:moveTo>
                    <a:lnTo>
                      <a:pt x="0" y="12"/>
                    </a:lnTo>
                    <a:cubicBezTo>
                      <a:pt x="58" y="294"/>
                      <a:pt x="141" y="570"/>
                      <a:pt x="255" y="835"/>
                    </a:cubicBezTo>
                    <a:cubicBezTo>
                      <a:pt x="370" y="1099"/>
                      <a:pt x="515" y="1348"/>
                      <a:pt x="674" y="1587"/>
                    </a:cubicBezTo>
                    <a:cubicBezTo>
                      <a:pt x="991" y="2065"/>
                      <a:pt x="1366" y="2497"/>
                      <a:pt x="1693" y="2961"/>
                    </a:cubicBezTo>
                    <a:cubicBezTo>
                      <a:pt x="1856" y="3194"/>
                      <a:pt x="2007" y="3434"/>
                      <a:pt x="2140" y="3684"/>
                    </a:cubicBezTo>
                    <a:cubicBezTo>
                      <a:pt x="2259" y="3938"/>
                      <a:pt x="2368" y="4201"/>
                      <a:pt x="2414" y="4481"/>
                    </a:cubicBezTo>
                    <a:cubicBezTo>
                      <a:pt x="2449" y="4617"/>
                      <a:pt x="2454" y="4759"/>
                      <a:pt x="2473" y="4898"/>
                    </a:cubicBezTo>
                    <a:cubicBezTo>
                      <a:pt x="2477" y="4968"/>
                      <a:pt x="2478" y="5039"/>
                      <a:pt x="2480" y="5110"/>
                    </a:cubicBezTo>
                    <a:cubicBezTo>
                      <a:pt x="2484" y="5180"/>
                      <a:pt x="2485" y="5251"/>
                      <a:pt x="2480" y="5321"/>
                    </a:cubicBezTo>
                    <a:lnTo>
                      <a:pt x="2472" y="5533"/>
                    </a:lnTo>
                    <a:lnTo>
                      <a:pt x="2452" y="5745"/>
                    </a:lnTo>
                    <a:cubicBezTo>
                      <a:pt x="2441" y="5886"/>
                      <a:pt x="2415" y="6026"/>
                      <a:pt x="2395" y="6166"/>
                    </a:cubicBezTo>
                    <a:cubicBezTo>
                      <a:pt x="2302" y="6727"/>
                      <a:pt x="2156" y="7278"/>
                      <a:pt x="2030" y="7835"/>
                    </a:cubicBezTo>
                    <a:cubicBezTo>
                      <a:pt x="1967" y="8114"/>
                      <a:pt x="1906" y="8394"/>
                      <a:pt x="1864" y="8677"/>
                    </a:cubicBezTo>
                    <a:cubicBezTo>
                      <a:pt x="1822" y="8961"/>
                      <a:pt x="1786" y="9244"/>
                      <a:pt x="1758" y="9529"/>
                    </a:cubicBezTo>
                    <a:cubicBezTo>
                      <a:pt x="1729" y="9814"/>
                      <a:pt x="1709" y="10099"/>
                      <a:pt x="1700" y="10386"/>
                    </a:cubicBezTo>
                    <a:cubicBezTo>
                      <a:pt x="1690" y="10672"/>
                      <a:pt x="1694" y="10959"/>
                      <a:pt x="1713" y="11245"/>
                    </a:cubicBezTo>
                    <a:cubicBezTo>
                      <a:pt x="1746" y="11819"/>
                      <a:pt x="1848" y="12388"/>
                      <a:pt x="2023" y="12937"/>
                    </a:cubicBezTo>
                    <a:cubicBezTo>
                      <a:pt x="2069" y="13073"/>
                      <a:pt x="2114" y="13209"/>
                      <a:pt x="2170" y="13342"/>
                    </a:cubicBezTo>
                    <a:cubicBezTo>
                      <a:pt x="2220" y="13477"/>
                      <a:pt x="2284" y="13608"/>
                      <a:pt x="2349" y="13737"/>
                    </a:cubicBezTo>
                    <a:cubicBezTo>
                      <a:pt x="2483" y="13994"/>
                      <a:pt x="2651" y="14230"/>
                      <a:pt x="2828" y="14456"/>
                    </a:cubicBezTo>
                    <a:cubicBezTo>
                      <a:pt x="3185" y="14908"/>
                      <a:pt x="3592" y="15311"/>
                      <a:pt x="3963" y="15740"/>
                    </a:cubicBezTo>
                    <a:cubicBezTo>
                      <a:pt x="4148" y="15955"/>
                      <a:pt x="4323" y="16177"/>
                      <a:pt x="4478" y="16413"/>
                    </a:cubicBezTo>
                    <a:cubicBezTo>
                      <a:pt x="4633" y="16647"/>
                      <a:pt x="4764" y="16897"/>
                      <a:pt x="4880" y="17156"/>
                    </a:cubicBezTo>
                    <a:cubicBezTo>
                      <a:pt x="5112" y="17672"/>
                      <a:pt x="5288" y="18213"/>
                      <a:pt x="5397" y="18768"/>
                    </a:cubicBezTo>
                    <a:cubicBezTo>
                      <a:pt x="5504" y="19323"/>
                      <a:pt x="5553" y="19890"/>
                      <a:pt x="5525" y="20454"/>
                    </a:cubicBezTo>
                    <a:cubicBezTo>
                      <a:pt x="5497" y="21019"/>
                      <a:pt x="5415" y="21581"/>
                      <a:pt x="5289" y="22134"/>
                    </a:cubicBezTo>
                    <a:cubicBezTo>
                      <a:pt x="5036" y="23241"/>
                      <a:pt x="4610" y="24302"/>
                      <a:pt x="4114" y="25322"/>
                    </a:cubicBezTo>
                    <a:lnTo>
                      <a:pt x="4249" y="25388"/>
                    </a:lnTo>
                    <a:cubicBezTo>
                      <a:pt x="4745" y="24358"/>
                      <a:pt x="5172" y="23285"/>
                      <a:pt x="5425" y="22165"/>
                    </a:cubicBezTo>
                    <a:cubicBezTo>
                      <a:pt x="5551" y="21605"/>
                      <a:pt x="5633" y="21034"/>
                      <a:pt x="5659" y="20459"/>
                    </a:cubicBezTo>
                    <a:cubicBezTo>
                      <a:pt x="5686" y="19884"/>
                      <a:pt x="5634" y="19307"/>
                      <a:pt x="5523" y="18742"/>
                    </a:cubicBezTo>
                    <a:cubicBezTo>
                      <a:pt x="5410" y="18178"/>
                      <a:pt x="5229" y="17627"/>
                      <a:pt x="4992" y="17104"/>
                    </a:cubicBezTo>
                    <a:cubicBezTo>
                      <a:pt x="4874" y="16842"/>
                      <a:pt x="4739" y="16586"/>
                      <a:pt x="4579" y="16346"/>
                    </a:cubicBezTo>
                    <a:cubicBezTo>
                      <a:pt x="4420" y="16104"/>
                      <a:pt x="4240" y="15878"/>
                      <a:pt x="4052" y="15662"/>
                    </a:cubicBezTo>
                    <a:cubicBezTo>
                      <a:pt x="3677" y="15230"/>
                      <a:pt x="3269" y="14829"/>
                      <a:pt x="2916" y="14386"/>
                    </a:cubicBezTo>
                    <a:cubicBezTo>
                      <a:pt x="2742" y="14164"/>
                      <a:pt x="2577" y="13934"/>
                      <a:pt x="2446" y="13685"/>
                    </a:cubicBezTo>
                    <a:cubicBezTo>
                      <a:pt x="2383" y="13560"/>
                      <a:pt x="2321" y="13435"/>
                      <a:pt x="2271" y="13302"/>
                    </a:cubicBezTo>
                    <a:cubicBezTo>
                      <a:pt x="2215" y="13171"/>
                      <a:pt x="2171" y="13037"/>
                      <a:pt x="2125" y="12903"/>
                    </a:cubicBezTo>
                    <a:cubicBezTo>
                      <a:pt x="1952" y="12366"/>
                      <a:pt x="1849" y="11805"/>
                      <a:pt x="1814" y="11239"/>
                    </a:cubicBezTo>
                    <a:cubicBezTo>
                      <a:pt x="1796" y="10956"/>
                      <a:pt x="1791" y="10672"/>
                      <a:pt x="1799" y="10388"/>
                    </a:cubicBezTo>
                    <a:cubicBezTo>
                      <a:pt x="1807" y="10105"/>
                      <a:pt x="1827" y="9821"/>
                      <a:pt x="1854" y="9538"/>
                    </a:cubicBezTo>
                    <a:cubicBezTo>
                      <a:pt x="1881" y="9255"/>
                      <a:pt x="1916" y="8973"/>
                      <a:pt x="1957" y="8692"/>
                    </a:cubicBezTo>
                    <a:cubicBezTo>
                      <a:pt x="1997" y="8411"/>
                      <a:pt x="2057" y="8132"/>
                      <a:pt x="2119" y="7855"/>
                    </a:cubicBezTo>
                    <a:cubicBezTo>
                      <a:pt x="2244" y="7299"/>
                      <a:pt x="2388" y="6745"/>
                      <a:pt x="2480" y="6179"/>
                    </a:cubicBezTo>
                    <a:cubicBezTo>
                      <a:pt x="2499" y="6038"/>
                      <a:pt x="2525" y="5897"/>
                      <a:pt x="2536" y="5754"/>
                    </a:cubicBezTo>
                    <a:lnTo>
                      <a:pt x="2556" y="5539"/>
                    </a:lnTo>
                    <a:lnTo>
                      <a:pt x="2565" y="5324"/>
                    </a:lnTo>
                    <a:cubicBezTo>
                      <a:pt x="2568" y="5252"/>
                      <a:pt x="2567" y="5180"/>
                      <a:pt x="2563" y="5107"/>
                    </a:cubicBezTo>
                    <a:cubicBezTo>
                      <a:pt x="2561" y="5035"/>
                      <a:pt x="2560" y="4964"/>
                      <a:pt x="2555" y="4892"/>
                    </a:cubicBezTo>
                    <a:cubicBezTo>
                      <a:pt x="2535" y="4749"/>
                      <a:pt x="2530" y="4604"/>
                      <a:pt x="2493" y="4464"/>
                    </a:cubicBezTo>
                    <a:cubicBezTo>
                      <a:pt x="2444" y="4178"/>
                      <a:pt x="2333" y="3908"/>
                      <a:pt x="2209" y="3648"/>
                    </a:cubicBezTo>
                    <a:cubicBezTo>
                      <a:pt x="2074" y="3395"/>
                      <a:pt x="1919" y="3152"/>
                      <a:pt x="1755" y="2918"/>
                    </a:cubicBezTo>
                    <a:cubicBezTo>
                      <a:pt x="1424" y="2450"/>
                      <a:pt x="1048" y="2020"/>
                      <a:pt x="732" y="1548"/>
                    </a:cubicBezTo>
                    <a:cubicBezTo>
                      <a:pt x="575" y="1312"/>
                      <a:pt x="432" y="1067"/>
                      <a:pt x="317" y="808"/>
                    </a:cubicBezTo>
                    <a:cubicBezTo>
                      <a:pt x="204" y="548"/>
                      <a:pt x="121" y="277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" name="Google Shape;12;p2"/>
              <p:cNvSpPr/>
              <p:nvPr/>
            </p:nvSpPr>
            <p:spPr>
              <a:xfrm>
                <a:off x="453960" y="4893120"/>
                <a:ext cx="177840" cy="100080"/>
              </a:xfrm>
              <a:custGeom>
                <a:avLst/>
                <a:gdLst/>
                <a:ahLst/>
                <a:rect l="l" t="t" r="r" b="b"/>
                <a:pathLst>
                  <a:path w="2110" h="1189">
                    <a:moveTo>
                      <a:pt x="471" y="501"/>
                    </a:moveTo>
                    <a:cubicBezTo>
                      <a:pt x="682" y="276"/>
                      <a:pt x="1016" y="81"/>
                      <a:pt x="1320" y="24"/>
                    </a:cubicBezTo>
                    <a:cubicBezTo>
                      <a:pt x="1447" y="1"/>
                      <a:pt x="1590" y="17"/>
                      <a:pt x="1707" y="71"/>
                    </a:cubicBezTo>
                    <a:cubicBezTo>
                      <a:pt x="1794" y="111"/>
                      <a:pt x="1869" y="180"/>
                      <a:pt x="1899" y="271"/>
                    </a:cubicBezTo>
                    <a:cubicBezTo>
                      <a:pt x="2110" y="887"/>
                      <a:pt x="994" y="1188"/>
                      <a:pt x="588" y="1176"/>
                    </a:cubicBezTo>
                    <a:cubicBezTo>
                      <a:pt x="484" y="1173"/>
                      <a:pt x="85" y="1160"/>
                      <a:pt x="40" y="1041"/>
                    </a:cubicBezTo>
                    <a:cubicBezTo>
                      <a:pt x="1" y="932"/>
                      <a:pt x="393" y="585"/>
                      <a:pt x="471" y="50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" name="Google Shape;13;p2"/>
              <p:cNvSpPr/>
              <p:nvPr/>
            </p:nvSpPr>
            <p:spPr>
              <a:xfrm>
                <a:off x="298440" y="4855680"/>
                <a:ext cx="166320" cy="132840"/>
              </a:xfrm>
              <a:custGeom>
                <a:avLst/>
                <a:gdLst/>
                <a:ahLst/>
                <a:rect l="l" t="t" r="r" b="b"/>
                <a:pathLst>
                  <a:path w="1976" h="1578">
                    <a:moveTo>
                      <a:pt x="1674" y="829"/>
                    </a:moveTo>
                    <a:cubicBezTo>
                      <a:pt x="1551" y="546"/>
                      <a:pt x="1300" y="252"/>
                      <a:pt x="1032" y="97"/>
                    </a:cubicBezTo>
                    <a:cubicBezTo>
                      <a:pt x="920" y="32"/>
                      <a:pt x="780" y="0"/>
                      <a:pt x="650" y="14"/>
                    </a:cubicBezTo>
                    <a:cubicBezTo>
                      <a:pt x="556" y="22"/>
                      <a:pt x="461" y="63"/>
                      <a:pt x="403" y="138"/>
                    </a:cubicBezTo>
                    <a:cubicBezTo>
                      <a:pt x="1" y="650"/>
                      <a:pt x="953" y="1303"/>
                      <a:pt x="1341" y="1427"/>
                    </a:cubicBezTo>
                    <a:cubicBezTo>
                      <a:pt x="1440" y="1458"/>
                      <a:pt x="1821" y="1578"/>
                      <a:pt x="1903" y="1480"/>
                    </a:cubicBezTo>
                    <a:cubicBezTo>
                      <a:pt x="1976" y="1391"/>
                      <a:pt x="1719" y="933"/>
                      <a:pt x="1674" y="829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" name="Google Shape;14;p2"/>
              <p:cNvSpPr/>
              <p:nvPr/>
            </p:nvSpPr>
            <p:spPr>
              <a:xfrm>
                <a:off x="479880" y="4738320"/>
                <a:ext cx="177840" cy="100080"/>
              </a:xfrm>
              <a:custGeom>
                <a:avLst/>
                <a:gdLst/>
                <a:ahLst/>
                <a:rect l="l" t="t" r="r" b="b"/>
                <a:pathLst>
                  <a:path w="2109" h="1188">
                    <a:moveTo>
                      <a:pt x="472" y="502"/>
                    </a:moveTo>
                    <a:cubicBezTo>
                      <a:pt x="681" y="275"/>
                      <a:pt x="1016" y="81"/>
                      <a:pt x="1320" y="24"/>
                    </a:cubicBezTo>
                    <a:cubicBezTo>
                      <a:pt x="1448" y="0"/>
                      <a:pt x="1590" y="16"/>
                      <a:pt x="1708" y="71"/>
                    </a:cubicBezTo>
                    <a:cubicBezTo>
                      <a:pt x="1793" y="112"/>
                      <a:pt x="1869" y="181"/>
                      <a:pt x="1900" y="270"/>
                    </a:cubicBezTo>
                    <a:cubicBezTo>
                      <a:pt x="2109" y="887"/>
                      <a:pt x="995" y="1188"/>
                      <a:pt x="587" y="1176"/>
                    </a:cubicBezTo>
                    <a:cubicBezTo>
                      <a:pt x="483" y="1173"/>
                      <a:pt x="84" y="1159"/>
                      <a:pt x="40" y="1040"/>
                    </a:cubicBezTo>
                    <a:cubicBezTo>
                      <a:pt x="0" y="931"/>
                      <a:pt x="394" y="585"/>
                      <a:pt x="472" y="502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6" name="Google Shape;15;p2"/>
              <p:cNvSpPr/>
              <p:nvPr/>
            </p:nvSpPr>
            <p:spPr>
              <a:xfrm>
                <a:off x="315360" y="4716720"/>
                <a:ext cx="173880" cy="118080"/>
              </a:xfrm>
              <a:custGeom>
                <a:avLst/>
                <a:gdLst/>
                <a:ahLst/>
                <a:rect l="l" t="t" r="r" b="b"/>
                <a:pathLst>
                  <a:path w="2065" h="1402">
                    <a:moveTo>
                      <a:pt x="1681" y="683"/>
                    </a:moveTo>
                    <a:cubicBezTo>
                      <a:pt x="1516" y="423"/>
                      <a:pt x="1223" y="169"/>
                      <a:pt x="935" y="59"/>
                    </a:cubicBezTo>
                    <a:cubicBezTo>
                      <a:pt x="814" y="12"/>
                      <a:pt x="670" y="1"/>
                      <a:pt x="544" y="33"/>
                    </a:cubicBezTo>
                    <a:cubicBezTo>
                      <a:pt x="452" y="58"/>
                      <a:pt x="366" y="111"/>
                      <a:pt x="320" y="194"/>
                    </a:cubicBezTo>
                    <a:cubicBezTo>
                      <a:pt x="0" y="761"/>
                      <a:pt x="1041" y="1261"/>
                      <a:pt x="1443" y="1326"/>
                    </a:cubicBezTo>
                    <a:cubicBezTo>
                      <a:pt x="1546" y="1342"/>
                      <a:pt x="1940" y="1401"/>
                      <a:pt x="2005" y="1292"/>
                    </a:cubicBezTo>
                    <a:cubicBezTo>
                      <a:pt x="2065" y="1193"/>
                      <a:pt x="1741" y="780"/>
                      <a:pt x="1681" y="683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" name="Google Shape;16;p2"/>
              <p:cNvSpPr/>
              <p:nvPr/>
            </p:nvSpPr>
            <p:spPr>
              <a:xfrm>
                <a:off x="475560" y="4537440"/>
                <a:ext cx="194400" cy="143280"/>
              </a:xfrm>
              <a:custGeom>
                <a:avLst/>
                <a:gdLst/>
                <a:ahLst/>
                <a:rect l="l" t="t" r="r" b="b"/>
                <a:pathLst>
                  <a:path w="2307" h="1702">
                    <a:moveTo>
                      <a:pt x="392" y="864"/>
                    </a:moveTo>
                    <a:cubicBezTo>
                      <a:pt x="557" y="553"/>
                      <a:pt x="867" y="241"/>
                      <a:pt x="1184" y="89"/>
                    </a:cubicBezTo>
                    <a:cubicBezTo>
                      <a:pt x="1317" y="26"/>
                      <a:pt x="1479" y="1"/>
                      <a:pt x="1624" y="27"/>
                    </a:cubicBezTo>
                    <a:cubicBezTo>
                      <a:pt x="1731" y="45"/>
                      <a:pt x="1833" y="100"/>
                      <a:pt x="1894" y="189"/>
                    </a:cubicBezTo>
                    <a:cubicBezTo>
                      <a:pt x="2306" y="805"/>
                      <a:pt x="1170" y="1463"/>
                      <a:pt x="719" y="1571"/>
                    </a:cubicBezTo>
                    <a:cubicBezTo>
                      <a:pt x="604" y="1598"/>
                      <a:pt x="160" y="1701"/>
                      <a:pt x="77" y="1583"/>
                    </a:cubicBezTo>
                    <a:cubicBezTo>
                      <a:pt x="1" y="1476"/>
                      <a:pt x="331" y="979"/>
                      <a:pt x="392" y="864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8" name="Google Shape;17;p2"/>
              <p:cNvSpPr/>
              <p:nvPr/>
            </p:nvSpPr>
            <p:spPr>
              <a:xfrm>
                <a:off x="286560" y="4560480"/>
                <a:ext cx="201600" cy="120600"/>
              </a:xfrm>
              <a:custGeom>
                <a:avLst/>
                <a:gdLst/>
                <a:ahLst/>
                <a:rect l="l" t="t" r="r" b="b"/>
                <a:pathLst>
                  <a:path w="2391" h="1433">
                    <a:moveTo>
                      <a:pt x="1892" y="653"/>
                    </a:moveTo>
                    <a:cubicBezTo>
                      <a:pt x="1673" y="378"/>
                      <a:pt x="1310" y="128"/>
                      <a:pt x="971" y="37"/>
                    </a:cubicBezTo>
                    <a:cubicBezTo>
                      <a:pt x="829" y="0"/>
                      <a:pt x="665" y="5"/>
                      <a:pt x="527" y="58"/>
                    </a:cubicBezTo>
                    <a:cubicBezTo>
                      <a:pt x="426" y="95"/>
                      <a:pt x="335" y="168"/>
                      <a:pt x="293" y="268"/>
                    </a:cubicBezTo>
                    <a:cubicBezTo>
                      <a:pt x="0" y="949"/>
                      <a:pt x="1240" y="1386"/>
                      <a:pt x="1703" y="1408"/>
                    </a:cubicBezTo>
                    <a:cubicBezTo>
                      <a:pt x="1821" y="1413"/>
                      <a:pt x="2275" y="1433"/>
                      <a:pt x="2336" y="1301"/>
                    </a:cubicBezTo>
                    <a:cubicBezTo>
                      <a:pt x="2390" y="1181"/>
                      <a:pt x="1974" y="754"/>
                      <a:pt x="1892" y="653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" name="Google Shape;18;p2"/>
              <p:cNvSpPr/>
              <p:nvPr/>
            </p:nvSpPr>
            <p:spPr>
              <a:xfrm>
                <a:off x="429840" y="4345560"/>
                <a:ext cx="153720" cy="178920"/>
              </a:xfrm>
              <a:custGeom>
                <a:avLst/>
                <a:gdLst/>
                <a:ahLst/>
                <a:rect l="l" t="t" r="r" b="b"/>
                <a:pathLst>
                  <a:path w="1825" h="2124">
                    <a:moveTo>
                      <a:pt x="112" y="1273"/>
                    </a:moveTo>
                    <a:cubicBezTo>
                      <a:pt x="138" y="926"/>
                      <a:pt x="295" y="520"/>
                      <a:pt x="523" y="256"/>
                    </a:cubicBezTo>
                    <a:cubicBezTo>
                      <a:pt x="618" y="146"/>
                      <a:pt x="756" y="60"/>
                      <a:pt x="898" y="26"/>
                    </a:cubicBezTo>
                    <a:cubicBezTo>
                      <a:pt x="1001" y="0"/>
                      <a:pt x="1116" y="9"/>
                      <a:pt x="1207" y="66"/>
                    </a:cubicBezTo>
                    <a:cubicBezTo>
                      <a:pt x="1824" y="461"/>
                      <a:pt x="1054" y="1510"/>
                      <a:pt x="688" y="1784"/>
                    </a:cubicBezTo>
                    <a:cubicBezTo>
                      <a:pt x="595" y="1855"/>
                      <a:pt x="235" y="2124"/>
                      <a:pt x="112" y="2051"/>
                    </a:cubicBezTo>
                    <a:cubicBezTo>
                      <a:pt x="1" y="1983"/>
                      <a:pt x="102" y="1402"/>
                      <a:pt x="112" y="1273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" name="Google Shape;19;p2"/>
              <p:cNvSpPr/>
              <p:nvPr/>
            </p:nvSpPr>
            <p:spPr>
              <a:xfrm>
                <a:off x="243360" y="4422960"/>
                <a:ext cx="200160" cy="111240"/>
              </a:xfrm>
              <a:custGeom>
                <a:avLst/>
                <a:gdLst/>
                <a:ahLst/>
                <a:rect l="l" t="t" r="r" b="b"/>
                <a:pathLst>
                  <a:path w="2376" h="1321">
                    <a:moveTo>
                      <a:pt x="1831" y="530"/>
                    </a:moveTo>
                    <a:cubicBezTo>
                      <a:pt x="1586" y="283"/>
                      <a:pt x="1202" y="75"/>
                      <a:pt x="858" y="23"/>
                    </a:cubicBezTo>
                    <a:cubicBezTo>
                      <a:pt x="714" y="1"/>
                      <a:pt x="554" y="24"/>
                      <a:pt x="423" y="91"/>
                    </a:cubicBezTo>
                    <a:cubicBezTo>
                      <a:pt x="328" y="140"/>
                      <a:pt x="246" y="220"/>
                      <a:pt x="215" y="322"/>
                    </a:cubicBezTo>
                    <a:cubicBezTo>
                      <a:pt x="1" y="1024"/>
                      <a:pt x="1266" y="1321"/>
                      <a:pt x="1724" y="1294"/>
                    </a:cubicBezTo>
                    <a:cubicBezTo>
                      <a:pt x="1842" y="1286"/>
                      <a:pt x="2290" y="1257"/>
                      <a:pt x="2335" y="1120"/>
                    </a:cubicBezTo>
                    <a:cubicBezTo>
                      <a:pt x="2376" y="997"/>
                      <a:pt x="1921" y="621"/>
                      <a:pt x="1831" y="53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" name="Google Shape;20;p2"/>
              <p:cNvSpPr/>
              <p:nvPr/>
            </p:nvSpPr>
            <p:spPr>
              <a:xfrm>
                <a:off x="307080" y="4147920"/>
                <a:ext cx="144360" cy="208440"/>
              </a:xfrm>
              <a:custGeom>
                <a:avLst/>
                <a:gdLst/>
                <a:ahLst/>
                <a:rect l="l" t="t" r="r" b="b"/>
                <a:pathLst>
                  <a:path w="1715" h="2475">
                    <a:moveTo>
                      <a:pt x="49" y="1584"/>
                    </a:moveTo>
                    <a:cubicBezTo>
                      <a:pt x="1" y="1205"/>
                      <a:pt x="80" y="732"/>
                      <a:pt x="267" y="399"/>
                    </a:cubicBezTo>
                    <a:cubicBezTo>
                      <a:pt x="346" y="259"/>
                      <a:pt x="474" y="135"/>
                      <a:pt x="620" y="67"/>
                    </a:cubicBezTo>
                    <a:cubicBezTo>
                      <a:pt x="726" y="17"/>
                      <a:pt x="851" y="0"/>
                      <a:pt x="962" y="42"/>
                    </a:cubicBezTo>
                    <a:cubicBezTo>
                      <a:pt x="1715" y="332"/>
                      <a:pt x="1116" y="1631"/>
                      <a:pt x="783" y="2009"/>
                    </a:cubicBezTo>
                    <a:cubicBezTo>
                      <a:pt x="698" y="2105"/>
                      <a:pt x="369" y="2474"/>
                      <a:pt x="220" y="2422"/>
                    </a:cubicBezTo>
                    <a:cubicBezTo>
                      <a:pt x="85" y="2374"/>
                      <a:pt x="68" y="1725"/>
                      <a:pt x="49" y="1584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" name="Google Shape;21;p2"/>
              <p:cNvSpPr/>
              <p:nvPr/>
            </p:nvSpPr>
            <p:spPr>
              <a:xfrm>
                <a:off x="112680" y="4277160"/>
                <a:ext cx="215280" cy="111600"/>
              </a:xfrm>
              <a:custGeom>
                <a:avLst/>
                <a:gdLst/>
                <a:ahLst/>
                <a:rect l="l" t="t" r="r" b="b"/>
                <a:pathLst>
                  <a:path w="2553" h="1328">
                    <a:moveTo>
                      <a:pt x="1862" y="350"/>
                    </a:moveTo>
                    <a:cubicBezTo>
                      <a:pt x="1544" y="138"/>
                      <a:pt x="1084" y="1"/>
                      <a:pt x="703" y="20"/>
                    </a:cubicBezTo>
                    <a:cubicBezTo>
                      <a:pt x="542" y="28"/>
                      <a:pt x="375" y="88"/>
                      <a:pt x="250" y="189"/>
                    </a:cubicBezTo>
                    <a:cubicBezTo>
                      <a:pt x="158" y="262"/>
                      <a:pt x="86" y="367"/>
                      <a:pt x="76" y="483"/>
                    </a:cubicBezTo>
                    <a:cubicBezTo>
                      <a:pt x="1" y="1286"/>
                      <a:pt x="1430" y="1328"/>
                      <a:pt x="1916" y="1195"/>
                    </a:cubicBezTo>
                    <a:cubicBezTo>
                      <a:pt x="2041" y="1162"/>
                      <a:pt x="2518" y="1032"/>
                      <a:pt x="2537" y="875"/>
                    </a:cubicBezTo>
                    <a:cubicBezTo>
                      <a:pt x="2553" y="732"/>
                      <a:pt x="1980" y="429"/>
                      <a:pt x="1862" y="35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" name="Google Shape;22;p2"/>
              <p:cNvSpPr/>
              <p:nvPr/>
            </p:nvSpPr>
            <p:spPr>
              <a:xfrm>
                <a:off x="189360" y="3995280"/>
                <a:ext cx="144360" cy="208440"/>
              </a:xfrm>
              <a:custGeom>
                <a:avLst/>
                <a:gdLst/>
                <a:ahLst/>
                <a:rect l="l" t="t" r="r" b="b"/>
                <a:pathLst>
                  <a:path w="1714" h="2475">
                    <a:moveTo>
                      <a:pt x="49" y="1585"/>
                    </a:moveTo>
                    <a:cubicBezTo>
                      <a:pt x="0" y="1206"/>
                      <a:pt x="79" y="734"/>
                      <a:pt x="266" y="400"/>
                    </a:cubicBezTo>
                    <a:cubicBezTo>
                      <a:pt x="346" y="260"/>
                      <a:pt x="473" y="136"/>
                      <a:pt x="619" y="68"/>
                    </a:cubicBezTo>
                    <a:cubicBezTo>
                      <a:pt x="726" y="18"/>
                      <a:pt x="851" y="1"/>
                      <a:pt x="961" y="43"/>
                    </a:cubicBezTo>
                    <a:cubicBezTo>
                      <a:pt x="1714" y="333"/>
                      <a:pt x="1116" y="1632"/>
                      <a:pt x="782" y="2009"/>
                    </a:cubicBezTo>
                    <a:cubicBezTo>
                      <a:pt x="697" y="2106"/>
                      <a:pt x="368" y="2475"/>
                      <a:pt x="219" y="2423"/>
                    </a:cubicBezTo>
                    <a:cubicBezTo>
                      <a:pt x="84" y="2375"/>
                      <a:pt x="66" y="1726"/>
                      <a:pt x="49" y="1585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" name="Google Shape;23;p2"/>
              <p:cNvSpPr/>
              <p:nvPr/>
            </p:nvSpPr>
            <p:spPr>
              <a:xfrm>
                <a:off x="-6840" y="4088520"/>
                <a:ext cx="219960" cy="124200"/>
              </a:xfrm>
              <a:custGeom>
                <a:avLst/>
                <a:gdLst/>
                <a:ahLst/>
                <a:rect l="l" t="t" r="r" b="b"/>
                <a:pathLst>
                  <a:path w="2611" h="1475">
                    <a:moveTo>
                      <a:pt x="2033" y="630"/>
                    </a:moveTo>
                    <a:cubicBezTo>
                      <a:pt x="1775" y="348"/>
                      <a:pt x="1363" y="103"/>
                      <a:pt x="987" y="30"/>
                    </a:cubicBezTo>
                    <a:cubicBezTo>
                      <a:pt x="829" y="0"/>
                      <a:pt x="652" y="18"/>
                      <a:pt x="506" y="84"/>
                    </a:cubicBezTo>
                    <a:cubicBezTo>
                      <a:pt x="399" y="134"/>
                      <a:pt x="305" y="219"/>
                      <a:pt x="267" y="330"/>
                    </a:cubicBezTo>
                    <a:cubicBezTo>
                      <a:pt x="1" y="1091"/>
                      <a:pt x="1377" y="1475"/>
                      <a:pt x="1881" y="1465"/>
                    </a:cubicBezTo>
                    <a:cubicBezTo>
                      <a:pt x="2010" y="1461"/>
                      <a:pt x="2504" y="1450"/>
                      <a:pt x="2561" y="1303"/>
                    </a:cubicBezTo>
                    <a:cubicBezTo>
                      <a:pt x="2611" y="1168"/>
                      <a:pt x="2128" y="734"/>
                      <a:pt x="2033" y="63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" name="Google Shape;24;p2"/>
              <p:cNvSpPr/>
              <p:nvPr/>
            </p:nvSpPr>
            <p:spPr>
              <a:xfrm>
                <a:off x="155520" y="3826080"/>
                <a:ext cx="176040" cy="164520"/>
              </a:xfrm>
              <a:custGeom>
                <a:avLst/>
                <a:gdLst/>
                <a:ahLst/>
                <a:rect l="l" t="t" r="r" b="b"/>
                <a:pathLst>
                  <a:path w="2088" h="1953">
                    <a:moveTo>
                      <a:pt x="244" y="1089"/>
                    </a:moveTo>
                    <a:cubicBezTo>
                      <a:pt x="336" y="751"/>
                      <a:pt x="567" y="379"/>
                      <a:pt x="842" y="163"/>
                    </a:cubicBezTo>
                    <a:cubicBezTo>
                      <a:pt x="957" y="72"/>
                      <a:pt x="1109" y="13"/>
                      <a:pt x="1256" y="6"/>
                    </a:cubicBezTo>
                    <a:cubicBezTo>
                      <a:pt x="1362" y="1"/>
                      <a:pt x="1475" y="30"/>
                      <a:pt x="1553" y="105"/>
                    </a:cubicBezTo>
                    <a:cubicBezTo>
                      <a:pt x="2088" y="611"/>
                      <a:pt x="1131" y="1500"/>
                      <a:pt x="717" y="1703"/>
                    </a:cubicBezTo>
                    <a:cubicBezTo>
                      <a:pt x="611" y="1755"/>
                      <a:pt x="205" y="1952"/>
                      <a:pt x="97" y="1856"/>
                    </a:cubicBezTo>
                    <a:cubicBezTo>
                      <a:pt x="0" y="1768"/>
                      <a:pt x="211" y="1214"/>
                      <a:pt x="244" y="1089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" name="Google Shape;25;p2"/>
              <p:cNvSpPr/>
              <p:nvPr/>
            </p:nvSpPr>
            <p:spPr>
              <a:xfrm>
                <a:off x="-27720" y="3862440"/>
                <a:ext cx="198000" cy="129960"/>
              </a:xfrm>
              <a:custGeom>
                <a:avLst/>
                <a:gdLst/>
                <a:ahLst/>
                <a:rect l="l" t="t" r="r" b="b"/>
                <a:pathLst>
                  <a:path w="2351" h="1545">
                    <a:moveTo>
                      <a:pt x="1900" y="739"/>
                    </a:moveTo>
                    <a:cubicBezTo>
                      <a:pt x="1705" y="450"/>
                      <a:pt x="1365" y="173"/>
                      <a:pt x="1036" y="56"/>
                    </a:cubicBezTo>
                    <a:cubicBezTo>
                      <a:pt x="897" y="7"/>
                      <a:pt x="735" y="0"/>
                      <a:pt x="593" y="41"/>
                    </a:cubicBezTo>
                    <a:cubicBezTo>
                      <a:pt x="491" y="71"/>
                      <a:pt x="394" y="134"/>
                      <a:pt x="345" y="229"/>
                    </a:cubicBezTo>
                    <a:cubicBezTo>
                      <a:pt x="0" y="882"/>
                      <a:pt x="1194" y="1414"/>
                      <a:pt x="1651" y="1474"/>
                    </a:cubicBezTo>
                    <a:cubicBezTo>
                      <a:pt x="1769" y="1488"/>
                      <a:pt x="2217" y="1544"/>
                      <a:pt x="2287" y="1418"/>
                    </a:cubicBezTo>
                    <a:cubicBezTo>
                      <a:pt x="2351" y="1304"/>
                      <a:pt x="1973" y="847"/>
                      <a:pt x="1900" y="739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7" name="Google Shape;26;p2"/>
              <p:cNvSpPr/>
              <p:nvPr/>
            </p:nvSpPr>
            <p:spPr>
              <a:xfrm>
                <a:off x="175680" y="3604680"/>
                <a:ext cx="183240" cy="156960"/>
              </a:xfrm>
              <a:custGeom>
                <a:avLst/>
                <a:gdLst/>
                <a:ahLst/>
                <a:rect l="l" t="t" r="r" b="b"/>
                <a:pathLst>
                  <a:path w="2174" h="1864">
                    <a:moveTo>
                      <a:pt x="297" y="1005"/>
                    </a:moveTo>
                    <a:cubicBezTo>
                      <a:pt x="415" y="676"/>
                      <a:pt x="676" y="324"/>
                      <a:pt x="966" y="129"/>
                    </a:cubicBezTo>
                    <a:cubicBezTo>
                      <a:pt x="1089" y="48"/>
                      <a:pt x="1243" y="1"/>
                      <a:pt x="1391" y="6"/>
                    </a:cubicBezTo>
                    <a:cubicBezTo>
                      <a:pt x="1499" y="8"/>
                      <a:pt x="1608" y="46"/>
                      <a:pt x="1679" y="127"/>
                    </a:cubicBezTo>
                    <a:cubicBezTo>
                      <a:pt x="2173" y="674"/>
                      <a:pt x="1148" y="1485"/>
                      <a:pt x="720" y="1655"/>
                    </a:cubicBezTo>
                    <a:cubicBezTo>
                      <a:pt x="611" y="1698"/>
                      <a:pt x="190" y="1863"/>
                      <a:pt x="91" y="1758"/>
                    </a:cubicBezTo>
                    <a:cubicBezTo>
                      <a:pt x="0" y="1664"/>
                      <a:pt x="254" y="1126"/>
                      <a:pt x="297" y="1005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8" name="Google Shape;27;p2"/>
              <p:cNvSpPr/>
              <p:nvPr/>
            </p:nvSpPr>
            <p:spPr>
              <a:xfrm>
                <a:off x="-3960" y="3622680"/>
                <a:ext cx="194760" cy="139680"/>
              </a:xfrm>
              <a:custGeom>
                <a:avLst/>
                <a:gdLst/>
                <a:ahLst/>
                <a:rect l="l" t="t" r="r" b="b"/>
                <a:pathLst>
                  <a:path w="2311" h="1657">
                    <a:moveTo>
                      <a:pt x="1905" y="829"/>
                    </a:moveTo>
                    <a:cubicBezTo>
                      <a:pt x="1734" y="526"/>
                      <a:pt x="1417" y="223"/>
                      <a:pt x="1098" y="80"/>
                    </a:cubicBezTo>
                    <a:cubicBezTo>
                      <a:pt x="964" y="21"/>
                      <a:pt x="803" y="1"/>
                      <a:pt x="658" y="31"/>
                    </a:cubicBezTo>
                    <a:cubicBezTo>
                      <a:pt x="553" y="52"/>
                      <a:pt x="453" y="109"/>
                      <a:pt x="394" y="199"/>
                    </a:cubicBezTo>
                    <a:cubicBezTo>
                      <a:pt x="1" y="822"/>
                      <a:pt x="1149" y="1447"/>
                      <a:pt x="1601" y="1541"/>
                    </a:cubicBezTo>
                    <a:cubicBezTo>
                      <a:pt x="1716" y="1566"/>
                      <a:pt x="2158" y="1656"/>
                      <a:pt x="2238" y="1536"/>
                    </a:cubicBezTo>
                    <a:cubicBezTo>
                      <a:pt x="2310" y="1427"/>
                      <a:pt x="1970" y="942"/>
                      <a:pt x="1905" y="829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9" name="Google Shape;28;p2"/>
              <p:cNvSpPr/>
              <p:nvPr/>
            </p:nvSpPr>
            <p:spPr>
              <a:xfrm>
                <a:off x="222120" y="3383280"/>
                <a:ext cx="158760" cy="135720"/>
              </a:xfrm>
              <a:custGeom>
                <a:avLst/>
                <a:gdLst/>
                <a:ahLst/>
                <a:rect l="l" t="t" r="r" b="b"/>
                <a:pathLst>
                  <a:path w="1884" h="1614">
                    <a:moveTo>
                      <a:pt x="258" y="871"/>
                    </a:moveTo>
                    <a:cubicBezTo>
                      <a:pt x="360" y="586"/>
                      <a:pt x="586" y="280"/>
                      <a:pt x="838" y="112"/>
                    </a:cubicBezTo>
                    <a:cubicBezTo>
                      <a:pt x="944" y="41"/>
                      <a:pt x="1078" y="0"/>
                      <a:pt x="1205" y="4"/>
                    </a:cubicBezTo>
                    <a:cubicBezTo>
                      <a:pt x="1298" y="8"/>
                      <a:pt x="1394" y="41"/>
                      <a:pt x="1456" y="109"/>
                    </a:cubicBezTo>
                    <a:cubicBezTo>
                      <a:pt x="1884" y="584"/>
                      <a:pt x="996" y="1287"/>
                      <a:pt x="625" y="1434"/>
                    </a:cubicBezTo>
                    <a:cubicBezTo>
                      <a:pt x="529" y="1472"/>
                      <a:pt x="165" y="1614"/>
                      <a:pt x="79" y="1524"/>
                    </a:cubicBezTo>
                    <a:cubicBezTo>
                      <a:pt x="1" y="1442"/>
                      <a:pt x="221" y="976"/>
                      <a:pt x="258" y="87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0" name="Google Shape;29;p2"/>
              <p:cNvSpPr/>
              <p:nvPr/>
            </p:nvSpPr>
            <p:spPr>
              <a:xfrm>
                <a:off x="66240" y="3398760"/>
                <a:ext cx="168840" cy="120960"/>
              </a:xfrm>
              <a:custGeom>
                <a:avLst/>
                <a:gdLst/>
                <a:ahLst/>
                <a:rect l="l" t="t" r="r" b="b"/>
                <a:pathLst>
                  <a:path w="2003" h="1436">
                    <a:moveTo>
                      <a:pt x="1651" y="718"/>
                    </a:moveTo>
                    <a:cubicBezTo>
                      <a:pt x="1503" y="455"/>
                      <a:pt x="1228" y="193"/>
                      <a:pt x="952" y="70"/>
                    </a:cubicBezTo>
                    <a:cubicBezTo>
                      <a:pt x="835" y="18"/>
                      <a:pt x="695" y="0"/>
                      <a:pt x="570" y="26"/>
                    </a:cubicBezTo>
                    <a:cubicBezTo>
                      <a:pt x="480" y="45"/>
                      <a:pt x="392" y="93"/>
                      <a:pt x="342" y="172"/>
                    </a:cubicBezTo>
                    <a:cubicBezTo>
                      <a:pt x="1" y="712"/>
                      <a:pt x="996" y="1253"/>
                      <a:pt x="1386" y="1336"/>
                    </a:cubicBezTo>
                    <a:cubicBezTo>
                      <a:pt x="1486" y="1356"/>
                      <a:pt x="1870" y="1435"/>
                      <a:pt x="1940" y="1331"/>
                    </a:cubicBezTo>
                    <a:cubicBezTo>
                      <a:pt x="2003" y="1237"/>
                      <a:pt x="1707" y="816"/>
                      <a:pt x="1651" y="718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1" name="Google Shape;30;p2"/>
              <p:cNvSpPr/>
              <p:nvPr/>
            </p:nvSpPr>
            <p:spPr>
              <a:xfrm>
                <a:off x="140400" y="3138840"/>
                <a:ext cx="112320" cy="166320"/>
              </a:xfrm>
              <a:custGeom>
                <a:avLst/>
                <a:gdLst/>
                <a:ahLst/>
                <a:rect l="l" t="t" r="r" b="b"/>
                <a:pathLst>
                  <a:path w="1336" h="1973">
                    <a:moveTo>
                      <a:pt x="49" y="1275"/>
                    </a:moveTo>
                    <a:cubicBezTo>
                      <a:pt x="1" y="977"/>
                      <a:pt x="52" y="600"/>
                      <a:pt x="192" y="331"/>
                    </a:cubicBezTo>
                    <a:cubicBezTo>
                      <a:pt x="250" y="218"/>
                      <a:pt x="349" y="117"/>
                      <a:pt x="463" y="59"/>
                    </a:cubicBezTo>
                    <a:cubicBezTo>
                      <a:pt x="545" y="17"/>
                      <a:pt x="645" y="1"/>
                      <a:pt x="732" y="32"/>
                    </a:cubicBezTo>
                    <a:cubicBezTo>
                      <a:pt x="1336" y="241"/>
                      <a:pt x="895" y="1285"/>
                      <a:pt x="641" y="1592"/>
                    </a:cubicBezTo>
                    <a:cubicBezTo>
                      <a:pt x="576" y="1671"/>
                      <a:pt x="324" y="1972"/>
                      <a:pt x="205" y="1934"/>
                    </a:cubicBezTo>
                    <a:cubicBezTo>
                      <a:pt x="98" y="1899"/>
                      <a:pt x="67" y="1385"/>
                      <a:pt x="49" y="1275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2" name="Google Shape;31;p2"/>
              <p:cNvSpPr/>
              <p:nvPr/>
            </p:nvSpPr>
            <p:spPr>
              <a:xfrm>
                <a:off x="-9720" y="3245760"/>
                <a:ext cx="169200" cy="88200"/>
              </a:xfrm>
              <a:custGeom>
                <a:avLst/>
                <a:gdLst/>
                <a:ahLst/>
                <a:rect l="l" t="t" r="r" b="b"/>
                <a:pathLst>
                  <a:path w="2008" h="1048">
                    <a:moveTo>
                      <a:pt x="1450" y="258"/>
                    </a:moveTo>
                    <a:cubicBezTo>
                      <a:pt x="1193" y="99"/>
                      <a:pt x="826" y="1"/>
                      <a:pt x="524" y="27"/>
                    </a:cubicBezTo>
                    <a:cubicBezTo>
                      <a:pt x="396" y="37"/>
                      <a:pt x="266" y="89"/>
                      <a:pt x="168" y="172"/>
                    </a:cubicBezTo>
                    <a:cubicBezTo>
                      <a:pt x="98" y="231"/>
                      <a:pt x="45" y="317"/>
                      <a:pt x="40" y="410"/>
                    </a:cubicBezTo>
                    <a:cubicBezTo>
                      <a:pt x="0" y="1047"/>
                      <a:pt x="1133" y="1044"/>
                      <a:pt x="1514" y="927"/>
                    </a:cubicBezTo>
                    <a:cubicBezTo>
                      <a:pt x="1612" y="897"/>
                      <a:pt x="1986" y="781"/>
                      <a:pt x="1997" y="657"/>
                    </a:cubicBezTo>
                    <a:cubicBezTo>
                      <a:pt x="2007" y="544"/>
                      <a:pt x="1545" y="318"/>
                      <a:pt x="1450" y="258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3" name="Google Shape;32;p2"/>
              <p:cNvSpPr/>
              <p:nvPr/>
            </p:nvSpPr>
            <p:spPr>
              <a:xfrm>
                <a:off x="48960" y="3030120"/>
                <a:ext cx="94320" cy="127800"/>
              </a:xfrm>
              <a:custGeom>
                <a:avLst/>
                <a:gdLst/>
                <a:ahLst/>
                <a:rect l="l" t="t" r="r" b="b"/>
                <a:pathLst>
                  <a:path w="1120" h="1520">
                    <a:moveTo>
                      <a:pt x="18" y="948"/>
                    </a:moveTo>
                    <a:cubicBezTo>
                      <a:pt x="6" y="709"/>
                      <a:pt x="79" y="419"/>
                      <a:pt x="213" y="219"/>
                    </a:cubicBezTo>
                    <a:cubicBezTo>
                      <a:pt x="269" y="137"/>
                      <a:pt x="356" y="66"/>
                      <a:pt x="450" y="30"/>
                    </a:cubicBezTo>
                    <a:cubicBezTo>
                      <a:pt x="518" y="4"/>
                      <a:pt x="597" y="0"/>
                      <a:pt x="664" y="33"/>
                    </a:cubicBezTo>
                    <a:cubicBezTo>
                      <a:pt x="1120" y="250"/>
                      <a:pt x="680" y="1031"/>
                      <a:pt x="453" y="1250"/>
                    </a:cubicBezTo>
                    <a:cubicBezTo>
                      <a:pt x="395" y="1305"/>
                      <a:pt x="171" y="1520"/>
                      <a:pt x="82" y="1479"/>
                    </a:cubicBezTo>
                    <a:cubicBezTo>
                      <a:pt x="0" y="1443"/>
                      <a:pt x="21" y="1037"/>
                      <a:pt x="16" y="948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4" name="Google Shape;33;p2"/>
              <p:cNvSpPr/>
              <p:nvPr/>
            </p:nvSpPr>
            <p:spPr>
              <a:xfrm>
                <a:off x="-27000" y="2935800"/>
                <a:ext cx="69840" cy="134640"/>
              </a:xfrm>
              <a:custGeom>
                <a:avLst/>
                <a:gdLst/>
                <a:ahLst/>
                <a:rect l="l" t="t" r="r" b="b"/>
                <a:pathLst>
                  <a:path w="832" h="1600">
                    <a:moveTo>
                      <a:pt x="219" y="1167"/>
                    </a:moveTo>
                    <a:cubicBezTo>
                      <a:pt x="87" y="968"/>
                      <a:pt x="0" y="682"/>
                      <a:pt x="11" y="441"/>
                    </a:cubicBezTo>
                    <a:cubicBezTo>
                      <a:pt x="16" y="341"/>
                      <a:pt x="53" y="237"/>
                      <a:pt x="117" y="158"/>
                    </a:cubicBezTo>
                    <a:cubicBezTo>
                      <a:pt x="162" y="100"/>
                      <a:pt x="228" y="55"/>
                      <a:pt x="301" y="49"/>
                    </a:cubicBezTo>
                    <a:cubicBezTo>
                      <a:pt x="804" y="1"/>
                      <a:pt x="831" y="895"/>
                      <a:pt x="749" y="1199"/>
                    </a:cubicBezTo>
                    <a:cubicBezTo>
                      <a:pt x="728" y="1277"/>
                      <a:pt x="648" y="1576"/>
                      <a:pt x="550" y="1588"/>
                    </a:cubicBezTo>
                    <a:cubicBezTo>
                      <a:pt x="461" y="1599"/>
                      <a:pt x="269" y="1240"/>
                      <a:pt x="219" y="1167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5" name="Google Shape;34;p2"/>
              <p:cNvSpPr/>
              <p:nvPr/>
            </p:nvSpPr>
            <p:spPr>
              <a:xfrm>
                <a:off x="-78480" y="3101040"/>
                <a:ext cx="136440" cy="71640"/>
              </a:xfrm>
              <a:custGeom>
                <a:avLst/>
                <a:gdLst/>
                <a:ahLst/>
                <a:rect l="l" t="t" r="r" b="b"/>
                <a:pathLst>
                  <a:path w="1622" h="855">
                    <a:moveTo>
                      <a:pt x="1209" y="268"/>
                    </a:moveTo>
                    <a:cubicBezTo>
                      <a:pt x="1021" y="119"/>
                      <a:pt x="742" y="10"/>
                      <a:pt x="503" y="3"/>
                    </a:cubicBezTo>
                    <a:cubicBezTo>
                      <a:pt x="401" y="0"/>
                      <a:pt x="295" y="29"/>
                      <a:pt x="211" y="86"/>
                    </a:cubicBezTo>
                    <a:cubicBezTo>
                      <a:pt x="150" y="125"/>
                      <a:pt x="101" y="188"/>
                      <a:pt x="88" y="260"/>
                    </a:cubicBezTo>
                    <a:cubicBezTo>
                      <a:pt x="0" y="758"/>
                      <a:pt x="891" y="855"/>
                      <a:pt x="1200" y="798"/>
                    </a:cubicBezTo>
                    <a:cubicBezTo>
                      <a:pt x="1279" y="783"/>
                      <a:pt x="1584" y="725"/>
                      <a:pt x="1604" y="628"/>
                    </a:cubicBezTo>
                    <a:cubicBezTo>
                      <a:pt x="1621" y="540"/>
                      <a:pt x="1278" y="322"/>
                      <a:pt x="1209" y="266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6" name="Google Shape;35;p2"/>
              <p:cNvSpPr/>
              <p:nvPr/>
            </p:nvSpPr>
            <p:spPr>
              <a:xfrm>
                <a:off x="459000" y="4933440"/>
                <a:ext cx="111240" cy="46800"/>
              </a:xfrm>
              <a:custGeom>
                <a:avLst/>
                <a:gdLst/>
                <a:ahLst/>
                <a:rect l="l" t="t" r="r" b="b"/>
                <a:pathLst>
                  <a:path w="1322" h="557">
                    <a:moveTo>
                      <a:pt x="1322" y="1"/>
                    </a:moveTo>
                    <a:lnTo>
                      <a:pt x="1322" y="1"/>
                    </a:lnTo>
                    <a:cubicBezTo>
                      <a:pt x="1206" y="32"/>
                      <a:pt x="1093" y="72"/>
                      <a:pt x="980" y="112"/>
                    </a:cubicBezTo>
                    <a:cubicBezTo>
                      <a:pt x="868" y="153"/>
                      <a:pt x="757" y="198"/>
                      <a:pt x="647" y="244"/>
                    </a:cubicBezTo>
                    <a:cubicBezTo>
                      <a:pt x="537" y="291"/>
                      <a:pt x="427" y="338"/>
                      <a:pt x="319" y="391"/>
                    </a:cubicBezTo>
                    <a:cubicBezTo>
                      <a:pt x="211" y="443"/>
                      <a:pt x="105" y="496"/>
                      <a:pt x="1" y="557"/>
                    </a:cubicBezTo>
                    <a:cubicBezTo>
                      <a:pt x="116" y="525"/>
                      <a:pt x="230" y="485"/>
                      <a:pt x="343" y="444"/>
                    </a:cubicBezTo>
                    <a:cubicBezTo>
                      <a:pt x="455" y="405"/>
                      <a:pt x="565" y="359"/>
                      <a:pt x="676" y="313"/>
                    </a:cubicBezTo>
                    <a:cubicBezTo>
                      <a:pt x="786" y="266"/>
                      <a:pt x="896" y="219"/>
                      <a:pt x="1003" y="167"/>
                    </a:cubicBezTo>
                    <a:cubicBezTo>
                      <a:pt x="1111" y="115"/>
                      <a:pt x="1218" y="62"/>
                      <a:pt x="1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7" name="Google Shape;36;p2"/>
              <p:cNvSpPr/>
              <p:nvPr/>
            </p:nvSpPr>
            <p:spPr>
              <a:xfrm>
                <a:off x="484560" y="4780800"/>
                <a:ext cx="103320" cy="44640"/>
              </a:xfrm>
              <a:custGeom>
                <a:avLst/>
                <a:gdLst/>
                <a:ahLst/>
                <a:rect l="l" t="t" r="r" b="b"/>
                <a:pathLst>
                  <a:path w="1228" h="535">
                    <a:moveTo>
                      <a:pt x="1227" y="1"/>
                    </a:moveTo>
                    <a:cubicBezTo>
                      <a:pt x="1012" y="62"/>
                      <a:pt x="804" y="144"/>
                      <a:pt x="599" y="232"/>
                    </a:cubicBezTo>
                    <a:cubicBezTo>
                      <a:pt x="395" y="323"/>
                      <a:pt x="193" y="418"/>
                      <a:pt x="0" y="534"/>
                    </a:cubicBezTo>
                    <a:cubicBezTo>
                      <a:pt x="217" y="472"/>
                      <a:pt x="424" y="389"/>
                      <a:pt x="629" y="301"/>
                    </a:cubicBezTo>
                    <a:cubicBezTo>
                      <a:pt x="833" y="212"/>
                      <a:pt x="1035" y="117"/>
                      <a:pt x="12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8" name="Google Shape;37;p2"/>
              <p:cNvSpPr/>
              <p:nvPr/>
            </p:nvSpPr>
            <p:spPr>
              <a:xfrm>
                <a:off x="483480" y="4584240"/>
                <a:ext cx="105480" cy="85680"/>
              </a:xfrm>
              <a:custGeom>
                <a:avLst/>
                <a:gdLst/>
                <a:ahLst/>
                <a:rect l="l" t="t" r="r" b="b"/>
                <a:pathLst>
                  <a:path w="1254" h="1020">
                    <a:moveTo>
                      <a:pt x="1254" y="0"/>
                    </a:moveTo>
                    <a:lnTo>
                      <a:pt x="1254" y="0"/>
                    </a:lnTo>
                    <a:cubicBezTo>
                      <a:pt x="1140" y="73"/>
                      <a:pt x="1031" y="153"/>
                      <a:pt x="922" y="233"/>
                    </a:cubicBezTo>
                    <a:cubicBezTo>
                      <a:pt x="813" y="312"/>
                      <a:pt x="708" y="397"/>
                      <a:pt x="604" y="481"/>
                    </a:cubicBezTo>
                    <a:cubicBezTo>
                      <a:pt x="500" y="566"/>
                      <a:pt x="396" y="652"/>
                      <a:pt x="295" y="742"/>
                    </a:cubicBezTo>
                    <a:cubicBezTo>
                      <a:pt x="195" y="831"/>
                      <a:pt x="95" y="922"/>
                      <a:pt x="1" y="1019"/>
                    </a:cubicBezTo>
                    <a:cubicBezTo>
                      <a:pt x="115" y="946"/>
                      <a:pt x="224" y="867"/>
                      <a:pt x="333" y="787"/>
                    </a:cubicBezTo>
                    <a:cubicBezTo>
                      <a:pt x="440" y="707"/>
                      <a:pt x="546" y="623"/>
                      <a:pt x="651" y="539"/>
                    </a:cubicBezTo>
                    <a:cubicBezTo>
                      <a:pt x="755" y="454"/>
                      <a:pt x="859" y="368"/>
                      <a:pt x="959" y="278"/>
                    </a:cubicBezTo>
                    <a:cubicBezTo>
                      <a:pt x="1059" y="189"/>
                      <a:pt x="1160" y="98"/>
                      <a:pt x="12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29" name="Google Shape;38;p2"/>
              <p:cNvSpPr/>
              <p:nvPr/>
            </p:nvSpPr>
            <p:spPr>
              <a:xfrm>
                <a:off x="440640" y="4405320"/>
                <a:ext cx="62280" cy="111960"/>
              </a:xfrm>
              <a:custGeom>
                <a:avLst/>
                <a:gdLst/>
                <a:ahLst/>
                <a:rect l="l" t="t" r="r" b="b"/>
                <a:pathLst>
                  <a:path w="744" h="1332">
                    <a:moveTo>
                      <a:pt x="744" y="0"/>
                    </a:moveTo>
                    <a:lnTo>
                      <a:pt x="744" y="0"/>
                    </a:lnTo>
                    <a:cubicBezTo>
                      <a:pt x="668" y="104"/>
                      <a:pt x="600" y="211"/>
                      <a:pt x="532" y="318"/>
                    </a:cubicBezTo>
                    <a:cubicBezTo>
                      <a:pt x="465" y="426"/>
                      <a:pt x="402" y="536"/>
                      <a:pt x="339" y="648"/>
                    </a:cubicBezTo>
                    <a:cubicBezTo>
                      <a:pt x="278" y="759"/>
                      <a:pt x="218" y="871"/>
                      <a:pt x="162" y="985"/>
                    </a:cubicBezTo>
                    <a:cubicBezTo>
                      <a:pt x="105" y="1099"/>
                      <a:pt x="49" y="1212"/>
                      <a:pt x="1" y="1331"/>
                    </a:cubicBezTo>
                    <a:lnTo>
                      <a:pt x="2" y="1331"/>
                    </a:lnTo>
                    <a:cubicBezTo>
                      <a:pt x="78" y="1229"/>
                      <a:pt x="146" y="1121"/>
                      <a:pt x="213" y="1013"/>
                    </a:cubicBezTo>
                    <a:cubicBezTo>
                      <a:pt x="281" y="905"/>
                      <a:pt x="343" y="795"/>
                      <a:pt x="406" y="684"/>
                    </a:cubicBezTo>
                    <a:cubicBezTo>
                      <a:pt x="466" y="574"/>
                      <a:pt x="527" y="462"/>
                      <a:pt x="584" y="347"/>
                    </a:cubicBezTo>
                    <a:cubicBezTo>
                      <a:pt x="640" y="233"/>
                      <a:pt x="695" y="119"/>
                      <a:pt x="7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" name="Google Shape;39;p2"/>
              <p:cNvSpPr/>
              <p:nvPr/>
            </p:nvSpPr>
            <p:spPr>
              <a:xfrm>
                <a:off x="322200" y="4195440"/>
                <a:ext cx="45360" cy="146160"/>
              </a:xfrm>
              <a:custGeom>
                <a:avLst/>
                <a:gdLst/>
                <a:ahLst/>
                <a:rect l="l" t="t" r="r" b="b"/>
                <a:pathLst>
                  <a:path w="540" h="1737">
                    <a:moveTo>
                      <a:pt x="539" y="0"/>
                    </a:moveTo>
                    <a:cubicBezTo>
                      <a:pt x="480" y="140"/>
                      <a:pt x="428" y="283"/>
                      <a:pt x="377" y="426"/>
                    </a:cubicBezTo>
                    <a:cubicBezTo>
                      <a:pt x="325" y="569"/>
                      <a:pt x="279" y="712"/>
                      <a:pt x="234" y="857"/>
                    </a:cubicBezTo>
                    <a:cubicBezTo>
                      <a:pt x="190" y="1002"/>
                      <a:pt x="146" y="1147"/>
                      <a:pt x="109" y="1294"/>
                    </a:cubicBezTo>
                    <a:cubicBezTo>
                      <a:pt x="69" y="1441"/>
                      <a:pt x="31" y="1587"/>
                      <a:pt x="1" y="1736"/>
                    </a:cubicBezTo>
                    <a:cubicBezTo>
                      <a:pt x="60" y="1597"/>
                      <a:pt x="112" y="1454"/>
                      <a:pt x="163" y="1311"/>
                    </a:cubicBezTo>
                    <a:cubicBezTo>
                      <a:pt x="215" y="1168"/>
                      <a:pt x="261" y="1024"/>
                      <a:pt x="307" y="880"/>
                    </a:cubicBezTo>
                    <a:cubicBezTo>
                      <a:pt x="350" y="735"/>
                      <a:pt x="395" y="590"/>
                      <a:pt x="433" y="444"/>
                    </a:cubicBezTo>
                    <a:cubicBezTo>
                      <a:pt x="471" y="296"/>
                      <a:pt x="510" y="150"/>
                      <a:pt x="5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" name="Google Shape;40;p2"/>
              <p:cNvSpPr/>
              <p:nvPr/>
            </p:nvSpPr>
            <p:spPr>
              <a:xfrm>
                <a:off x="208440" y="4055040"/>
                <a:ext cx="47160" cy="138240"/>
              </a:xfrm>
              <a:custGeom>
                <a:avLst/>
                <a:gdLst/>
                <a:ahLst/>
                <a:rect l="l" t="t" r="r" b="b"/>
                <a:pathLst>
                  <a:path w="562" h="1642">
                    <a:moveTo>
                      <a:pt x="562" y="0"/>
                    </a:moveTo>
                    <a:cubicBezTo>
                      <a:pt x="500" y="133"/>
                      <a:pt x="447" y="267"/>
                      <a:pt x="393" y="402"/>
                    </a:cubicBezTo>
                    <a:cubicBezTo>
                      <a:pt x="340" y="535"/>
                      <a:pt x="293" y="673"/>
                      <a:pt x="245" y="809"/>
                    </a:cubicBezTo>
                    <a:cubicBezTo>
                      <a:pt x="199" y="945"/>
                      <a:pt x="153" y="1083"/>
                      <a:pt x="114" y="1221"/>
                    </a:cubicBezTo>
                    <a:cubicBezTo>
                      <a:pt x="73" y="1360"/>
                      <a:pt x="33" y="1500"/>
                      <a:pt x="1" y="1641"/>
                    </a:cubicBezTo>
                    <a:cubicBezTo>
                      <a:pt x="63" y="1510"/>
                      <a:pt x="116" y="1375"/>
                      <a:pt x="168" y="1241"/>
                    </a:cubicBezTo>
                    <a:cubicBezTo>
                      <a:pt x="221" y="1106"/>
                      <a:pt x="270" y="970"/>
                      <a:pt x="317" y="834"/>
                    </a:cubicBezTo>
                    <a:cubicBezTo>
                      <a:pt x="364" y="696"/>
                      <a:pt x="409" y="559"/>
                      <a:pt x="449" y="420"/>
                    </a:cubicBezTo>
                    <a:cubicBezTo>
                      <a:pt x="490" y="281"/>
                      <a:pt x="530" y="143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" name="Google Shape;41;p2"/>
              <p:cNvSpPr/>
              <p:nvPr/>
            </p:nvSpPr>
            <p:spPr>
              <a:xfrm>
                <a:off x="165240" y="3876120"/>
                <a:ext cx="87840" cy="105480"/>
              </a:xfrm>
              <a:custGeom>
                <a:avLst/>
                <a:gdLst/>
                <a:ahLst/>
                <a:rect l="l" t="t" r="r" b="b"/>
                <a:pathLst>
                  <a:path w="1047" h="1255">
                    <a:moveTo>
                      <a:pt x="1047" y="0"/>
                    </a:moveTo>
                    <a:lnTo>
                      <a:pt x="1047" y="0"/>
                    </a:lnTo>
                    <a:cubicBezTo>
                      <a:pt x="948" y="95"/>
                      <a:pt x="855" y="195"/>
                      <a:pt x="763" y="295"/>
                    </a:cubicBezTo>
                    <a:cubicBezTo>
                      <a:pt x="670" y="395"/>
                      <a:pt x="582" y="499"/>
                      <a:pt x="494" y="604"/>
                    </a:cubicBezTo>
                    <a:cubicBezTo>
                      <a:pt x="408" y="709"/>
                      <a:pt x="321" y="814"/>
                      <a:pt x="239" y="923"/>
                    </a:cubicBezTo>
                    <a:cubicBezTo>
                      <a:pt x="156" y="1031"/>
                      <a:pt x="75" y="1141"/>
                      <a:pt x="0" y="1255"/>
                    </a:cubicBezTo>
                    <a:cubicBezTo>
                      <a:pt x="99" y="1161"/>
                      <a:pt x="192" y="1060"/>
                      <a:pt x="284" y="960"/>
                    </a:cubicBezTo>
                    <a:cubicBezTo>
                      <a:pt x="377" y="860"/>
                      <a:pt x="465" y="756"/>
                      <a:pt x="553" y="652"/>
                    </a:cubicBezTo>
                    <a:cubicBezTo>
                      <a:pt x="639" y="547"/>
                      <a:pt x="726" y="441"/>
                      <a:pt x="808" y="332"/>
                    </a:cubicBezTo>
                    <a:cubicBezTo>
                      <a:pt x="890" y="225"/>
                      <a:pt x="971" y="116"/>
                      <a:pt x="10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" name="Google Shape;42;p2"/>
              <p:cNvSpPr/>
              <p:nvPr/>
            </p:nvSpPr>
            <p:spPr>
              <a:xfrm>
                <a:off x="187560" y="3646080"/>
                <a:ext cx="82800" cy="90720"/>
              </a:xfrm>
              <a:custGeom>
                <a:avLst/>
                <a:gdLst/>
                <a:ahLst/>
                <a:rect l="l" t="t" r="r" b="b"/>
                <a:pathLst>
                  <a:path w="985" h="1080">
                    <a:moveTo>
                      <a:pt x="985" y="1"/>
                    </a:moveTo>
                    <a:cubicBezTo>
                      <a:pt x="891" y="80"/>
                      <a:pt x="804" y="165"/>
                      <a:pt x="717" y="251"/>
                    </a:cubicBezTo>
                    <a:cubicBezTo>
                      <a:pt x="629" y="336"/>
                      <a:pt x="548" y="425"/>
                      <a:pt x="465" y="515"/>
                    </a:cubicBezTo>
                    <a:cubicBezTo>
                      <a:pt x="383" y="605"/>
                      <a:pt x="301" y="695"/>
                      <a:pt x="225" y="790"/>
                    </a:cubicBezTo>
                    <a:cubicBezTo>
                      <a:pt x="148" y="884"/>
                      <a:pt x="71" y="979"/>
                      <a:pt x="0" y="1079"/>
                    </a:cubicBezTo>
                    <a:cubicBezTo>
                      <a:pt x="93" y="1000"/>
                      <a:pt x="181" y="915"/>
                      <a:pt x="268" y="829"/>
                    </a:cubicBezTo>
                    <a:cubicBezTo>
                      <a:pt x="355" y="744"/>
                      <a:pt x="438" y="655"/>
                      <a:pt x="520" y="565"/>
                    </a:cubicBezTo>
                    <a:cubicBezTo>
                      <a:pt x="602" y="475"/>
                      <a:pt x="683" y="385"/>
                      <a:pt x="759" y="291"/>
                    </a:cubicBezTo>
                    <a:cubicBezTo>
                      <a:pt x="837" y="196"/>
                      <a:pt x="914" y="102"/>
                      <a:pt x="9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4" name="Google Shape;43;p2"/>
              <p:cNvSpPr/>
              <p:nvPr/>
            </p:nvSpPr>
            <p:spPr>
              <a:xfrm>
                <a:off x="230040" y="3432600"/>
                <a:ext cx="72000" cy="78480"/>
              </a:xfrm>
              <a:custGeom>
                <a:avLst/>
                <a:gdLst/>
                <a:ahLst/>
                <a:rect l="l" t="t" r="r" b="b"/>
                <a:pathLst>
                  <a:path w="857" h="932">
                    <a:moveTo>
                      <a:pt x="856" y="0"/>
                    </a:moveTo>
                    <a:lnTo>
                      <a:pt x="856" y="0"/>
                    </a:lnTo>
                    <a:cubicBezTo>
                      <a:pt x="692" y="135"/>
                      <a:pt x="543" y="286"/>
                      <a:pt x="401" y="440"/>
                    </a:cubicBezTo>
                    <a:cubicBezTo>
                      <a:pt x="258" y="596"/>
                      <a:pt x="121" y="756"/>
                      <a:pt x="1" y="931"/>
                    </a:cubicBezTo>
                    <a:cubicBezTo>
                      <a:pt x="165" y="796"/>
                      <a:pt x="313" y="645"/>
                      <a:pt x="456" y="492"/>
                    </a:cubicBezTo>
                    <a:cubicBezTo>
                      <a:pt x="598" y="336"/>
                      <a:pt x="735" y="176"/>
                      <a:pt x="8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" name="Google Shape;44;p2"/>
              <p:cNvSpPr/>
              <p:nvPr/>
            </p:nvSpPr>
            <p:spPr>
              <a:xfrm>
                <a:off x="158760" y="3183480"/>
                <a:ext cx="29880" cy="117360"/>
              </a:xfrm>
              <a:custGeom>
                <a:avLst/>
                <a:gdLst/>
                <a:ahLst/>
                <a:rect l="l" t="t" r="r" b="b"/>
                <a:pathLst>
                  <a:path w="360" h="1394">
                    <a:moveTo>
                      <a:pt x="360" y="0"/>
                    </a:moveTo>
                    <a:lnTo>
                      <a:pt x="360" y="0"/>
                    </a:lnTo>
                    <a:cubicBezTo>
                      <a:pt x="314" y="113"/>
                      <a:pt x="277" y="227"/>
                      <a:pt x="242" y="341"/>
                    </a:cubicBezTo>
                    <a:cubicBezTo>
                      <a:pt x="205" y="456"/>
                      <a:pt x="174" y="571"/>
                      <a:pt x="143" y="687"/>
                    </a:cubicBezTo>
                    <a:cubicBezTo>
                      <a:pt x="114" y="804"/>
                      <a:pt x="86" y="920"/>
                      <a:pt x="62" y="1038"/>
                    </a:cubicBezTo>
                    <a:cubicBezTo>
                      <a:pt x="38" y="1155"/>
                      <a:pt x="15" y="1273"/>
                      <a:pt x="0" y="1393"/>
                    </a:cubicBezTo>
                    <a:cubicBezTo>
                      <a:pt x="45" y="1282"/>
                      <a:pt x="82" y="1167"/>
                      <a:pt x="118" y="1053"/>
                    </a:cubicBezTo>
                    <a:cubicBezTo>
                      <a:pt x="155" y="937"/>
                      <a:pt x="186" y="822"/>
                      <a:pt x="217" y="706"/>
                    </a:cubicBezTo>
                    <a:cubicBezTo>
                      <a:pt x="246" y="590"/>
                      <a:pt x="274" y="473"/>
                      <a:pt x="298" y="355"/>
                    </a:cubicBezTo>
                    <a:cubicBezTo>
                      <a:pt x="322" y="238"/>
                      <a:pt x="345" y="12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" name="Google Shape;45;p2"/>
              <p:cNvSpPr/>
              <p:nvPr/>
            </p:nvSpPr>
            <p:spPr>
              <a:xfrm>
                <a:off x="56880" y="3068280"/>
                <a:ext cx="30600" cy="85320"/>
              </a:xfrm>
              <a:custGeom>
                <a:avLst/>
                <a:gdLst/>
                <a:ahLst/>
                <a:rect l="l" t="t" r="r" b="b"/>
                <a:pathLst>
                  <a:path w="365" h="1017">
                    <a:moveTo>
                      <a:pt x="365" y="1"/>
                    </a:moveTo>
                    <a:cubicBezTo>
                      <a:pt x="276" y="160"/>
                      <a:pt x="209" y="326"/>
                      <a:pt x="147" y="496"/>
                    </a:cubicBezTo>
                    <a:cubicBezTo>
                      <a:pt x="88" y="664"/>
                      <a:pt x="33" y="837"/>
                      <a:pt x="1" y="1016"/>
                    </a:cubicBezTo>
                    <a:cubicBezTo>
                      <a:pt x="89" y="856"/>
                      <a:pt x="157" y="690"/>
                      <a:pt x="218" y="521"/>
                    </a:cubicBezTo>
                    <a:cubicBezTo>
                      <a:pt x="278" y="351"/>
                      <a:pt x="331" y="180"/>
                      <a:pt x="3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" name="Google Shape;46;p2"/>
              <p:cNvSpPr/>
              <p:nvPr/>
            </p:nvSpPr>
            <p:spPr>
              <a:xfrm>
                <a:off x="-2520" y="2979360"/>
                <a:ext cx="21960" cy="90360"/>
              </a:xfrm>
              <a:custGeom>
                <a:avLst/>
                <a:gdLst/>
                <a:ahLst/>
                <a:rect l="l" t="t" r="r" b="b"/>
                <a:pathLst>
                  <a:path w="263" h="1073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187"/>
                      <a:pt x="52" y="368"/>
                      <a:pt x="94" y="546"/>
                    </a:cubicBezTo>
                    <a:cubicBezTo>
                      <a:pt x="139" y="724"/>
                      <a:pt x="189" y="901"/>
                      <a:pt x="262" y="1072"/>
                    </a:cubicBezTo>
                    <a:cubicBezTo>
                      <a:pt x="247" y="886"/>
                      <a:pt x="210" y="707"/>
                      <a:pt x="168" y="527"/>
                    </a:cubicBezTo>
                    <a:cubicBezTo>
                      <a:pt x="123" y="349"/>
                      <a:pt x="73" y="173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" name="Google Shape;47;p2"/>
              <p:cNvSpPr/>
              <p:nvPr/>
            </p:nvSpPr>
            <p:spPr>
              <a:xfrm>
                <a:off x="-39240" y="3126240"/>
                <a:ext cx="87120" cy="30240"/>
              </a:xfrm>
              <a:custGeom>
                <a:avLst/>
                <a:gdLst/>
                <a:ahLst/>
                <a:rect l="l" t="t" r="r" b="b"/>
                <a:pathLst>
                  <a:path w="1037" h="361">
                    <a:moveTo>
                      <a:pt x="0" y="0"/>
                    </a:moveTo>
                    <a:lnTo>
                      <a:pt x="0" y="0"/>
                    </a:lnTo>
                    <a:cubicBezTo>
                      <a:pt x="164" y="88"/>
                      <a:pt x="333" y="155"/>
                      <a:pt x="505" y="216"/>
                    </a:cubicBezTo>
                    <a:cubicBezTo>
                      <a:pt x="679" y="275"/>
                      <a:pt x="853" y="328"/>
                      <a:pt x="1037" y="361"/>
                    </a:cubicBezTo>
                    <a:cubicBezTo>
                      <a:pt x="873" y="271"/>
                      <a:pt x="703" y="206"/>
                      <a:pt x="530" y="144"/>
                    </a:cubicBezTo>
                    <a:cubicBezTo>
                      <a:pt x="358" y="86"/>
                      <a:pt x="183" y="32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" name="Google Shape;48;p2"/>
              <p:cNvSpPr/>
              <p:nvPr/>
            </p:nvSpPr>
            <p:spPr>
              <a:xfrm>
                <a:off x="36720" y="3296160"/>
                <a:ext cx="108360" cy="9000"/>
              </a:xfrm>
              <a:custGeom>
                <a:avLst/>
                <a:gdLst/>
                <a:ahLst/>
                <a:rect l="l" t="t" r="r" b="b"/>
                <a:pathLst>
                  <a:path w="1287" h="112">
                    <a:moveTo>
                      <a:pt x="216" y="1"/>
                    </a:moveTo>
                    <a:cubicBezTo>
                      <a:pt x="144" y="1"/>
                      <a:pt x="72" y="3"/>
                      <a:pt x="0" y="7"/>
                    </a:cubicBezTo>
                    <a:cubicBezTo>
                      <a:pt x="212" y="53"/>
                      <a:pt x="426" y="77"/>
                      <a:pt x="640" y="94"/>
                    </a:cubicBezTo>
                    <a:cubicBezTo>
                      <a:pt x="784" y="104"/>
                      <a:pt x="927" y="111"/>
                      <a:pt x="1071" y="111"/>
                    </a:cubicBezTo>
                    <a:cubicBezTo>
                      <a:pt x="1142" y="111"/>
                      <a:pt x="1214" y="110"/>
                      <a:pt x="1287" y="105"/>
                    </a:cubicBezTo>
                    <a:cubicBezTo>
                      <a:pt x="1075" y="59"/>
                      <a:pt x="861" y="36"/>
                      <a:pt x="646" y="18"/>
                    </a:cubicBezTo>
                    <a:cubicBezTo>
                      <a:pt x="504" y="8"/>
                      <a:pt x="360" y="1"/>
                      <a:pt x="2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0" name="Google Shape;49;p2"/>
              <p:cNvSpPr/>
              <p:nvPr/>
            </p:nvSpPr>
            <p:spPr>
              <a:xfrm>
                <a:off x="129960" y="3436560"/>
                <a:ext cx="97200" cy="65880"/>
              </a:xfrm>
              <a:custGeom>
                <a:avLst/>
                <a:gdLst/>
                <a:ahLst/>
                <a:rect l="l" t="t" r="r" b="b"/>
                <a:pathLst>
                  <a:path w="1157" h="786">
                    <a:moveTo>
                      <a:pt x="1" y="0"/>
                    </a:moveTo>
                    <a:lnTo>
                      <a:pt x="1" y="0"/>
                    </a:lnTo>
                    <a:cubicBezTo>
                      <a:pt x="177" y="156"/>
                      <a:pt x="365" y="292"/>
                      <a:pt x="557" y="424"/>
                    </a:cubicBezTo>
                    <a:cubicBezTo>
                      <a:pt x="750" y="554"/>
                      <a:pt x="947" y="679"/>
                      <a:pt x="1156" y="785"/>
                    </a:cubicBezTo>
                    <a:cubicBezTo>
                      <a:pt x="980" y="629"/>
                      <a:pt x="792" y="493"/>
                      <a:pt x="600" y="362"/>
                    </a:cubicBezTo>
                    <a:cubicBezTo>
                      <a:pt x="406" y="232"/>
                      <a:pt x="210" y="10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" name="Google Shape;50;p2"/>
              <p:cNvSpPr/>
              <p:nvPr/>
            </p:nvSpPr>
            <p:spPr>
              <a:xfrm>
                <a:off x="70920" y="3661920"/>
                <a:ext cx="110520" cy="85680"/>
              </a:xfrm>
              <a:custGeom>
                <a:avLst/>
                <a:gdLst/>
                <a:ahLst/>
                <a:rect l="l" t="t" r="r" b="b"/>
                <a:pathLst>
                  <a:path w="1315" h="1019">
                    <a:moveTo>
                      <a:pt x="0" y="1"/>
                    </a:moveTo>
                    <a:cubicBezTo>
                      <a:pt x="99" y="99"/>
                      <a:pt x="205" y="189"/>
                      <a:pt x="310" y="278"/>
                    </a:cubicBezTo>
                    <a:cubicBezTo>
                      <a:pt x="416" y="369"/>
                      <a:pt x="524" y="454"/>
                      <a:pt x="633" y="540"/>
                    </a:cubicBezTo>
                    <a:cubicBezTo>
                      <a:pt x="743" y="624"/>
                      <a:pt x="853" y="708"/>
                      <a:pt x="967" y="787"/>
                    </a:cubicBezTo>
                    <a:cubicBezTo>
                      <a:pt x="1080" y="867"/>
                      <a:pt x="1194" y="946"/>
                      <a:pt x="1314" y="1019"/>
                    </a:cubicBezTo>
                    <a:cubicBezTo>
                      <a:pt x="1214" y="921"/>
                      <a:pt x="1109" y="831"/>
                      <a:pt x="1003" y="741"/>
                    </a:cubicBezTo>
                    <a:cubicBezTo>
                      <a:pt x="898" y="651"/>
                      <a:pt x="789" y="566"/>
                      <a:pt x="680" y="480"/>
                    </a:cubicBezTo>
                    <a:cubicBezTo>
                      <a:pt x="570" y="396"/>
                      <a:pt x="460" y="312"/>
                      <a:pt x="346" y="233"/>
                    </a:cubicBezTo>
                    <a:cubicBezTo>
                      <a:pt x="233" y="152"/>
                      <a:pt x="119" y="7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" name="Google Shape;51;p2"/>
              <p:cNvSpPr/>
              <p:nvPr/>
            </p:nvSpPr>
            <p:spPr>
              <a:xfrm>
                <a:off x="47520" y="3902760"/>
                <a:ext cx="116280" cy="74520"/>
              </a:xfrm>
              <a:custGeom>
                <a:avLst/>
                <a:gdLst/>
                <a:ahLst/>
                <a:rect l="l" t="t" r="r" b="b"/>
                <a:pathLst>
                  <a:path w="1383" h="885">
                    <a:moveTo>
                      <a:pt x="0" y="1"/>
                    </a:moveTo>
                    <a:lnTo>
                      <a:pt x="0" y="1"/>
                    </a:lnTo>
                    <a:cubicBezTo>
                      <a:pt x="107" y="87"/>
                      <a:pt x="218" y="167"/>
                      <a:pt x="330" y="246"/>
                    </a:cubicBezTo>
                    <a:cubicBezTo>
                      <a:pt x="441" y="325"/>
                      <a:pt x="556" y="401"/>
                      <a:pt x="670" y="475"/>
                    </a:cubicBezTo>
                    <a:cubicBezTo>
                      <a:pt x="787" y="548"/>
                      <a:pt x="902" y="621"/>
                      <a:pt x="1021" y="688"/>
                    </a:cubicBezTo>
                    <a:cubicBezTo>
                      <a:pt x="1140" y="757"/>
                      <a:pt x="1258" y="824"/>
                      <a:pt x="1382" y="885"/>
                    </a:cubicBezTo>
                    <a:cubicBezTo>
                      <a:pt x="1276" y="798"/>
                      <a:pt x="1164" y="718"/>
                      <a:pt x="1052" y="640"/>
                    </a:cubicBezTo>
                    <a:cubicBezTo>
                      <a:pt x="940" y="560"/>
                      <a:pt x="826" y="485"/>
                      <a:pt x="711" y="411"/>
                    </a:cubicBezTo>
                    <a:cubicBezTo>
                      <a:pt x="596" y="338"/>
                      <a:pt x="481" y="265"/>
                      <a:pt x="362" y="198"/>
                    </a:cubicBezTo>
                    <a:cubicBezTo>
                      <a:pt x="243" y="128"/>
                      <a:pt x="124" y="6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" name="Google Shape;52;p2"/>
              <p:cNvSpPr/>
              <p:nvPr/>
            </p:nvSpPr>
            <p:spPr>
              <a:xfrm>
                <a:off x="74520" y="4143960"/>
                <a:ext cx="128880" cy="50760"/>
              </a:xfrm>
              <a:custGeom>
                <a:avLst/>
                <a:gdLst/>
                <a:ahLst/>
                <a:rect l="l" t="t" r="r" b="b"/>
                <a:pathLst>
                  <a:path w="1530" h="607">
                    <a:moveTo>
                      <a:pt x="0" y="1"/>
                    </a:moveTo>
                    <a:lnTo>
                      <a:pt x="0" y="1"/>
                    </a:lnTo>
                    <a:cubicBezTo>
                      <a:pt x="122" y="65"/>
                      <a:pt x="247" y="122"/>
                      <a:pt x="372" y="179"/>
                    </a:cubicBezTo>
                    <a:cubicBezTo>
                      <a:pt x="497" y="236"/>
                      <a:pt x="623" y="287"/>
                      <a:pt x="751" y="339"/>
                    </a:cubicBezTo>
                    <a:cubicBezTo>
                      <a:pt x="878" y="389"/>
                      <a:pt x="1006" y="438"/>
                      <a:pt x="1136" y="481"/>
                    </a:cubicBezTo>
                    <a:cubicBezTo>
                      <a:pt x="1266" y="526"/>
                      <a:pt x="1396" y="571"/>
                      <a:pt x="1530" y="606"/>
                    </a:cubicBezTo>
                    <a:cubicBezTo>
                      <a:pt x="1407" y="541"/>
                      <a:pt x="1283" y="484"/>
                      <a:pt x="1158" y="428"/>
                    </a:cubicBezTo>
                    <a:cubicBezTo>
                      <a:pt x="1033" y="371"/>
                      <a:pt x="906" y="319"/>
                      <a:pt x="778" y="268"/>
                    </a:cubicBezTo>
                    <a:cubicBezTo>
                      <a:pt x="650" y="219"/>
                      <a:pt x="523" y="169"/>
                      <a:pt x="393" y="125"/>
                    </a:cubicBezTo>
                    <a:cubicBezTo>
                      <a:pt x="263" y="80"/>
                      <a:pt x="133" y="3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4" name="Google Shape;53;p2"/>
              <p:cNvSpPr/>
              <p:nvPr/>
            </p:nvSpPr>
            <p:spPr>
              <a:xfrm>
                <a:off x="191880" y="4329000"/>
                <a:ext cx="126000" cy="18720"/>
              </a:xfrm>
              <a:custGeom>
                <a:avLst/>
                <a:gdLst/>
                <a:ahLst/>
                <a:rect l="l" t="t" r="r" b="b"/>
                <a:pathLst>
                  <a:path w="1499" h="228">
                    <a:moveTo>
                      <a:pt x="0" y="1"/>
                    </a:moveTo>
                    <a:cubicBezTo>
                      <a:pt x="123" y="35"/>
                      <a:pt x="247" y="61"/>
                      <a:pt x="370" y="86"/>
                    </a:cubicBezTo>
                    <a:cubicBezTo>
                      <a:pt x="494" y="112"/>
                      <a:pt x="619" y="132"/>
                      <a:pt x="744" y="152"/>
                    </a:cubicBezTo>
                    <a:cubicBezTo>
                      <a:pt x="868" y="170"/>
                      <a:pt x="993" y="188"/>
                      <a:pt x="1120" y="200"/>
                    </a:cubicBezTo>
                    <a:cubicBezTo>
                      <a:pt x="1245" y="212"/>
                      <a:pt x="1371" y="225"/>
                      <a:pt x="1499" y="227"/>
                    </a:cubicBezTo>
                    <a:cubicBezTo>
                      <a:pt x="1376" y="193"/>
                      <a:pt x="1252" y="167"/>
                      <a:pt x="1128" y="142"/>
                    </a:cubicBezTo>
                    <a:cubicBezTo>
                      <a:pt x="1004" y="116"/>
                      <a:pt x="879" y="96"/>
                      <a:pt x="756" y="76"/>
                    </a:cubicBezTo>
                    <a:cubicBezTo>
                      <a:pt x="630" y="59"/>
                      <a:pt x="505" y="40"/>
                      <a:pt x="379" y="29"/>
                    </a:cubicBezTo>
                    <a:cubicBezTo>
                      <a:pt x="254" y="16"/>
                      <a:pt x="128" y="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5" name="Google Shape;54;p2"/>
              <p:cNvSpPr/>
              <p:nvPr/>
            </p:nvSpPr>
            <p:spPr>
              <a:xfrm>
                <a:off x="302040" y="4467960"/>
                <a:ext cx="126360" cy="45720"/>
              </a:xfrm>
              <a:custGeom>
                <a:avLst/>
                <a:gdLst/>
                <a:ahLst/>
                <a:rect l="l" t="t" r="r" b="b"/>
                <a:pathLst>
                  <a:path w="1503" h="545">
                    <a:moveTo>
                      <a:pt x="0" y="0"/>
                    </a:moveTo>
                    <a:cubicBezTo>
                      <a:pt x="120" y="60"/>
                      <a:pt x="243" y="113"/>
                      <a:pt x="367" y="164"/>
                    </a:cubicBezTo>
                    <a:cubicBezTo>
                      <a:pt x="489" y="216"/>
                      <a:pt x="615" y="261"/>
                      <a:pt x="738" y="308"/>
                    </a:cubicBezTo>
                    <a:cubicBezTo>
                      <a:pt x="865" y="353"/>
                      <a:pt x="990" y="398"/>
                      <a:pt x="1117" y="436"/>
                    </a:cubicBezTo>
                    <a:cubicBezTo>
                      <a:pt x="1245" y="476"/>
                      <a:pt x="1372" y="514"/>
                      <a:pt x="1502" y="545"/>
                    </a:cubicBezTo>
                    <a:cubicBezTo>
                      <a:pt x="1382" y="484"/>
                      <a:pt x="1260" y="432"/>
                      <a:pt x="1137" y="382"/>
                    </a:cubicBezTo>
                    <a:cubicBezTo>
                      <a:pt x="1014" y="330"/>
                      <a:pt x="889" y="284"/>
                      <a:pt x="764" y="237"/>
                    </a:cubicBezTo>
                    <a:cubicBezTo>
                      <a:pt x="639" y="192"/>
                      <a:pt x="514" y="148"/>
                      <a:pt x="387" y="109"/>
                    </a:cubicBezTo>
                    <a:cubicBezTo>
                      <a:pt x="259" y="70"/>
                      <a:pt x="132" y="31"/>
                      <a:pt x="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" name="Google Shape;55;p2"/>
              <p:cNvSpPr/>
              <p:nvPr/>
            </p:nvSpPr>
            <p:spPr>
              <a:xfrm>
                <a:off x="354960" y="4607280"/>
                <a:ext cx="116640" cy="55800"/>
              </a:xfrm>
              <a:custGeom>
                <a:avLst/>
                <a:gdLst/>
                <a:ahLst/>
                <a:rect l="l" t="t" r="r" b="b"/>
                <a:pathLst>
                  <a:path w="1386" h="665">
                    <a:moveTo>
                      <a:pt x="1" y="0"/>
                    </a:moveTo>
                    <a:lnTo>
                      <a:pt x="1" y="0"/>
                    </a:lnTo>
                    <a:cubicBezTo>
                      <a:pt x="109" y="71"/>
                      <a:pt x="221" y="133"/>
                      <a:pt x="334" y="193"/>
                    </a:cubicBezTo>
                    <a:cubicBezTo>
                      <a:pt x="447" y="254"/>
                      <a:pt x="562" y="311"/>
                      <a:pt x="677" y="367"/>
                    </a:cubicBezTo>
                    <a:cubicBezTo>
                      <a:pt x="792" y="421"/>
                      <a:pt x="909" y="476"/>
                      <a:pt x="1026" y="525"/>
                    </a:cubicBezTo>
                    <a:cubicBezTo>
                      <a:pt x="1144" y="575"/>
                      <a:pt x="1263" y="624"/>
                      <a:pt x="1385" y="665"/>
                    </a:cubicBezTo>
                    <a:cubicBezTo>
                      <a:pt x="1276" y="596"/>
                      <a:pt x="1165" y="534"/>
                      <a:pt x="1052" y="472"/>
                    </a:cubicBezTo>
                    <a:cubicBezTo>
                      <a:pt x="940" y="411"/>
                      <a:pt x="824" y="354"/>
                      <a:pt x="709" y="298"/>
                    </a:cubicBezTo>
                    <a:cubicBezTo>
                      <a:pt x="593" y="244"/>
                      <a:pt x="478" y="189"/>
                      <a:pt x="359" y="140"/>
                    </a:cubicBezTo>
                    <a:cubicBezTo>
                      <a:pt x="241" y="90"/>
                      <a:pt x="122" y="42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" name="Google Shape;56;p2"/>
              <p:cNvSpPr/>
              <p:nvPr/>
            </p:nvSpPr>
            <p:spPr>
              <a:xfrm>
                <a:off x="376560" y="4761720"/>
                <a:ext cx="104400" cy="57600"/>
              </a:xfrm>
              <a:custGeom>
                <a:avLst/>
                <a:gdLst/>
                <a:ahLst/>
                <a:rect l="l" t="t" r="r" b="b"/>
                <a:pathLst>
                  <a:path w="1239" h="685">
                    <a:moveTo>
                      <a:pt x="0" y="1"/>
                    </a:moveTo>
                    <a:lnTo>
                      <a:pt x="0" y="1"/>
                    </a:lnTo>
                    <a:cubicBezTo>
                      <a:pt x="96" y="72"/>
                      <a:pt x="196" y="135"/>
                      <a:pt x="296" y="198"/>
                    </a:cubicBezTo>
                    <a:cubicBezTo>
                      <a:pt x="395" y="261"/>
                      <a:pt x="498" y="318"/>
                      <a:pt x="601" y="376"/>
                    </a:cubicBezTo>
                    <a:cubicBezTo>
                      <a:pt x="705" y="432"/>
                      <a:pt x="808" y="489"/>
                      <a:pt x="914" y="540"/>
                    </a:cubicBezTo>
                    <a:cubicBezTo>
                      <a:pt x="1021" y="592"/>
                      <a:pt x="1127" y="641"/>
                      <a:pt x="1239" y="685"/>
                    </a:cubicBezTo>
                    <a:cubicBezTo>
                      <a:pt x="1143" y="614"/>
                      <a:pt x="1043" y="551"/>
                      <a:pt x="943" y="489"/>
                    </a:cubicBezTo>
                    <a:cubicBezTo>
                      <a:pt x="843" y="426"/>
                      <a:pt x="741" y="368"/>
                      <a:pt x="638" y="309"/>
                    </a:cubicBezTo>
                    <a:cubicBezTo>
                      <a:pt x="534" y="254"/>
                      <a:pt x="430" y="198"/>
                      <a:pt x="323" y="147"/>
                    </a:cubicBezTo>
                    <a:cubicBezTo>
                      <a:pt x="217" y="95"/>
                      <a:pt x="110" y="4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" name="Google Shape;57;p2"/>
              <p:cNvSpPr/>
              <p:nvPr/>
            </p:nvSpPr>
            <p:spPr>
              <a:xfrm>
                <a:off x="367200" y="4890240"/>
                <a:ext cx="87840" cy="83880"/>
              </a:xfrm>
              <a:custGeom>
                <a:avLst/>
                <a:gdLst/>
                <a:ahLst/>
                <a:rect l="l" t="t" r="r" b="b"/>
                <a:pathLst>
                  <a:path w="1046" h="996">
                    <a:moveTo>
                      <a:pt x="1" y="1"/>
                    </a:moveTo>
                    <a:cubicBezTo>
                      <a:pt x="78" y="95"/>
                      <a:pt x="159" y="183"/>
                      <a:pt x="242" y="271"/>
                    </a:cubicBezTo>
                    <a:cubicBezTo>
                      <a:pt x="325" y="359"/>
                      <a:pt x="411" y="442"/>
                      <a:pt x="497" y="526"/>
                    </a:cubicBezTo>
                    <a:cubicBezTo>
                      <a:pt x="585" y="608"/>
                      <a:pt x="673" y="689"/>
                      <a:pt x="765" y="767"/>
                    </a:cubicBezTo>
                    <a:cubicBezTo>
                      <a:pt x="856" y="845"/>
                      <a:pt x="948" y="923"/>
                      <a:pt x="1046" y="995"/>
                    </a:cubicBezTo>
                    <a:cubicBezTo>
                      <a:pt x="970" y="901"/>
                      <a:pt x="887" y="812"/>
                      <a:pt x="804" y="725"/>
                    </a:cubicBezTo>
                    <a:cubicBezTo>
                      <a:pt x="723" y="637"/>
                      <a:pt x="636" y="554"/>
                      <a:pt x="549" y="470"/>
                    </a:cubicBezTo>
                    <a:cubicBezTo>
                      <a:pt x="463" y="388"/>
                      <a:pt x="375" y="307"/>
                      <a:pt x="283" y="229"/>
                    </a:cubicBezTo>
                    <a:cubicBezTo>
                      <a:pt x="191" y="149"/>
                      <a:pt x="100" y="73"/>
                      <a:pt x="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9" name="Google Shape;58;p2"/>
            <p:cNvGrpSpPr/>
            <p:nvPr/>
          </p:nvGrpSpPr>
          <p:grpSpPr>
            <a:xfrm>
              <a:off x="8634240" y="369720"/>
              <a:ext cx="283680" cy="747000"/>
              <a:chOff x="8634240" y="369720"/>
              <a:chExt cx="283680" cy="747000"/>
            </a:xfrm>
          </p:grpSpPr>
          <p:sp>
            <p:nvSpPr>
              <p:cNvPr id="50" name="Google Shape;59;p2"/>
              <p:cNvSpPr/>
              <p:nvPr/>
            </p:nvSpPr>
            <p:spPr>
              <a:xfrm>
                <a:off x="8634240" y="369720"/>
                <a:ext cx="159840" cy="159840"/>
              </a:xfrm>
              <a:custGeom>
                <a:avLst/>
                <a:gdLst/>
                <a:ahLst/>
                <a:rect l="l" t="t" r="r" b="b"/>
                <a:pathLst>
                  <a:path w="1934" h="1934">
                    <a:moveTo>
                      <a:pt x="966" y="0"/>
                    </a:moveTo>
                    <a:cubicBezTo>
                      <a:pt x="432" y="0"/>
                      <a:pt x="0" y="432"/>
                      <a:pt x="0" y="967"/>
                    </a:cubicBezTo>
                    <a:cubicBezTo>
                      <a:pt x="0" y="1501"/>
                      <a:pt x="432" y="1933"/>
                      <a:pt x="966" y="1933"/>
                    </a:cubicBezTo>
                    <a:cubicBezTo>
                      <a:pt x="1500" y="1933"/>
                      <a:pt x="1933" y="1501"/>
                      <a:pt x="1933" y="967"/>
                    </a:cubicBezTo>
                    <a:cubicBezTo>
                      <a:pt x="1933" y="432"/>
                      <a:pt x="1500" y="0"/>
                      <a:pt x="9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1" name="Google Shape;60;p2"/>
              <p:cNvSpPr/>
              <p:nvPr/>
            </p:nvSpPr>
            <p:spPr>
              <a:xfrm>
                <a:off x="8838000" y="831960"/>
                <a:ext cx="79920" cy="79920"/>
              </a:xfrm>
              <a:custGeom>
                <a:avLst/>
                <a:gdLst/>
                <a:ahLst/>
                <a:rect l="l" t="t" r="r" b="b"/>
                <a:pathLst>
                  <a:path w="967" h="967">
                    <a:moveTo>
                      <a:pt x="483" y="0"/>
                    </a:moveTo>
                    <a:cubicBezTo>
                      <a:pt x="216" y="0"/>
                      <a:pt x="1" y="216"/>
                      <a:pt x="1" y="483"/>
                    </a:cubicBezTo>
                    <a:cubicBezTo>
                      <a:pt x="1" y="749"/>
                      <a:pt x="216" y="966"/>
                      <a:pt x="483" y="966"/>
                    </a:cubicBezTo>
                    <a:cubicBezTo>
                      <a:pt x="750" y="966"/>
                      <a:pt x="966" y="749"/>
                      <a:pt x="966" y="483"/>
                    </a:cubicBezTo>
                    <a:cubicBezTo>
                      <a:pt x="966" y="216"/>
                      <a:pt x="750" y="0"/>
                      <a:pt x="4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2" name="Google Shape;61;p2"/>
              <p:cNvSpPr/>
              <p:nvPr/>
            </p:nvSpPr>
            <p:spPr>
              <a:xfrm>
                <a:off x="8808480" y="500760"/>
                <a:ext cx="28080" cy="28080"/>
              </a:xfrm>
              <a:custGeom>
                <a:avLst/>
                <a:gdLst/>
                <a:ahLst/>
                <a:rect l="l" t="t" r="r" b="b"/>
                <a:pathLst>
                  <a:path w="342" h="342">
                    <a:moveTo>
                      <a:pt x="172" y="1"/>
                    </a:moveTo>
                    <a:cubicBezTo>
                      <a:pt x="77" y="1"/>
                      <a:pt x="1" y="77"/>
                      <a:pt x="1" y="171"/>
                    </a:cubicBezTo>
                    <a:cubicBezTo>
                      <a:pt x="1" y="266"/>
                      <a:pt x="77" y="341"/>
                      <a:pt x="172" y="341"/>
                    </a:cubicBezTo>
                    <a:cubicBezTo>
                      <a:pt x="266" y="341"/>
                      <a:pt x="341" y="266"/>
                      <a:pt x="341" y="171"/>
                    </a:cubicBezTo>
                    <a:cubicBezTo>
                      <a:pt x="341" y="77"/>
                      <a:pt x="266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3" name="Google Shape;62;p2"/>
              <p:cNvSpPr/>
              <p:nvPr/>
            </p:nvSpPr>
            <p:spPr>
              <a:xfrm>
                <a:off x="8878320" y="1088640"/>
                <a:ext cx="28080" cy="28080"/>
              </a:xfrm>
              <a:custGeom>
                <a:avLst/>
                <a:gdLst/>
                <a:ahLst/>
                <a:rect l="l" t="t" r="r" b="b"/>
                <a:pathLst>
                  <a:path w="342" h="342">
                    <a:moveTo>
                      <a:pt x="170" y="1"/>
                    </a:moveTo>
                    <a:cubicBezTo>
                      <a:pt x="76" y="1"/>
                      <a:pt x="0" y="76"/>
                      <a:pt x="0" y="170"/>
                    </a:cubicBezTo>
                    <a:cubicBezTo>
                      <a:pt x="0" y="264"/>
                      <a:pt x="76" y="341"/>
                      <a:pt x="170" y="341"/>
                    </a:cubicBezTo>
                    <a:cubicBezTo>
                      <a:pt x="264" y="341"/>
                      <a:pt x="341" y="264"/>
                      <a:pt x="341" y="170"/>
                    </a:cubicBezTo>
                    <a:cubicBezTo>
                      <a:pt x="341" y="76"/>
                      <a:pt x="264" y="1"/>
                      <a:pt x="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4" name="Google Shape;63;p2"/>
              <p:cNvSpPr/>
              <p:nvPr/>
            </p:nvSpPr>
            <p:spPr>
              <a:xfrm>
                <a:off x="8794440" y="1002240"/>
                <a:ext cx="56160" cy="56160"/>
              </a:xfrm>
              <a:custGeom>
                <a:avLst/>
                <a:gdLst/>
                <a:ahLst/>
                <a:rect l="l" t="t" r="r" b="b"/>
                <a:pathLst>
                  <a:path w="682" h="680">
                    <a:moveTo>
                      <a:pt x="341" y="0"/>
                    </a:moveTo>
                    <a:cubicBezTo>
                      <a:pt x="152" y="0"/>
                      <a:pt x="0" y="152"/>
                      <a:pt x="0" y="341"/>
                    </a:cubicBezTo>
                    <a:cubicBezTo>
                      <a:pt x="0" y="528"/>
                      <a:pt x="152" y="680"/>
                      <a:pt x="341" y="680"/>
                    </a:cubicBezTo>
                    <a:cubicBezTo>
                      <a:pt x="529" y="680"/>
                      <a:pt x="681" y="528"/>
                      <a:pt x="681" y="341"/>
                    </a:cubicBezTo>
                    <a:cubicBezTo>
                      <a:pt x="681" y="152"/>
                      <a:pt x="529" y="0"/>
                      <a:pt x="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55" name="Google Shape;64;p2"/>
              <p:cNvSpPr/>
              <p:nvPr/>
            </p:nvSpPr>
            <p:spPr>
              <a:xfrm>
                <a:off x="8714160" y="678240"/>
                <a:ext cx="56160" cy="56160"/>
              </a:xfrm>
              <a:custGeom>
                <a:avLst/>
                <a:gdLst/>
                <a:ahLst/>
                <a:rect l="l" t="t" r="r" b="b"/>
                <a:pathLst>
                  <a:path w="683" h="682">
                    <a:moveTo>
                      <a:pt x="341" y="0"/>
                    </a:moveTo>
                    <a:cubicBezTo>
                      <a:pt x="155" y="0"/>
                      <a:pt x="1" y="152"/>
                      <a:pt x="1" y="341"/>
                    </a:cubicBezTo>
                    <a:cubicBezTo>
                      <a:pt x="1" y="529"/>
                      <a:pt x="155" y="681"/>
                      <a:pt x="341" y="681"/>
                    </a:cubicBezTo>
                    <a:cubicBezTo>
                      <a:pt x="530" y="681"/>
                      <a:pt x="682" y="529"/>
                      <a:pt x="682" y="341"/>
                    </a:cubicBezTo>
                    <a:cubicBezTo>
                      <a:pt x="682" y="152"/>
                      <a:pt x="530" y="0"/>
                      <a:pt x="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713160" y="2210040"/>
            <a:ext cx="5866920" cy="91044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r>
              <a:rPr b="0" lang="ru-RU" sz="60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178;p6"/>
          <p:cNvGrpSpPr/>
          <p:nvPr/>
        </p:nvGrpSpPr>
        <p:grpSpPr>
          <a:xfrm>
            <a:off x="-79920" y="0"/>
            <a:ext cx="9560160" cy="5163120"/>
            <a:chOff x="-79920" y="0"/>
            <a:chExt cx="9560160" cy="5163120"/>
          </a:xfrm>
        </p:grpSpPr>
        <p:grpSp>
          <p:nvGrpSpPr>
            <p:cNvPr id="95" name="Google Shape;179;p6"/>
            <p:cNvGrpSpPr/>
            <p:nvPr/>
          </p:nvGrpSpPr>
          <p:grpSpPr>
            <a:xfrm>
              <a:off x="8465040" y="2840040"/>
              <a:ext cx="1015200" cy="2323080"/>
              <a:chOff x="8465040" y="2840040"/>
              <a:chExt cx="1015200" cy="2323080"/>
            </a:xfrm>
          </p:grpSpPr>
          <p:sp>
            <p:nvSpPr>
              <p:cNvPr id="96" name="Google Shape;180;p6"/>
              <p:cNvSpPr/>
              <p:nvPr/>
            </p:nvSpPr>
            <p:spPr>
              <a:xfrm flipV="1" rot="9904200">
                <a:off x="8732520" y="2994480"/>
                <a:ext cx="479520" cy="2142720"/>
              </a:xfrm>
              <a:custGeom>
                <a:avLst/>
                <a:gdLst/>
                <a:ahLst/>
                <a:rect l="l" t="t" r="r" b="b"/>
                <a:pathLst>
                  <a:path w="5687" h="25388">
                    <a:moveTo>
                      <a:pt x="65" y="0"/>
                    </a:moveTo>
                    <a:lnTo>
                      <a:pt x="0" y="12"/>
                    </a:lnTo>
                    <a:cubicBezTo>
                      <a:pt x="58" y="294"/>
                      <a:pt x="141" y="570"/>
                      <a:pt x="255" y="835"/>
                    </a:cubicBezTo>
                    <a:cubicBezTo>
                      <a:pt x="370" y="1099"/>
                      <a:pt x="515" y="1348"/>
                      <a:pt x="674" y="1587"/>
                    </a:cubicBezTo>
                    <a:cubicBezTo>
                      <a:pt x="991" y="2065"/>
                      <a:pt x="1366" y="2497"/>
                      <a:pt x="1693" y="2961"/>
                    </a:cubicBezTo>
                    <a:cubicBezTo>
                      <a:pt x="1856" y="3194"/>
                      <a:pt x="2007" y="3434"/>
                      <a:pt x="2140" y="3684"/>
                    </a:cubicBezTo>
                    <a:cubicBezTo>
                      <a:pt x="2259" y="3938"/>
                      <a:pt x="2368" y="4201"/>
                      <a:pt x="2414" y="4481"/>
                    </a:cubicBezTo>
                    <a:cubicBezTo>
                      <a:pt x="2449" y="4617"/>
                      <a:pt x="2454" y="4759"/>
                      <a:pt x="2473" y="4898"/>
                    </a:cubicBezTo>
                    <a:cubicBezTo>
                      <a:pt x="2477" y="4968"/>
                      <a:pt x="2478" y="5039"/>
                      <a:pt x="2480" y="5110"/>
                    </a:cubicBezTo>
                    <a:cubicBezTo>
                      <a:pt x="2484" y="5180"/>
                      <a:pt x="2485" y="5251"/>
                      <a:pt x="2480" y="5321"/>
                    </a:cubicBezTo>
                    <a:lnTo>
                      <a:pt x="2472" y="5533"/>
                    </a:lnTo>
                    <a:lnTo>
                      <a:pt x="2452" y="5745"/>
                    </a:lnTo>
                    <a:cubicBezTo>
                      <a:pt x="2441" y="5886"/>
                      <a:pt x="2415" y="6026"/>
                      <a:pt x="2395" y="6166"/>
                    </a:cubicBezTo>
                    <a:cubicBezTo>
                      <a:pt x="2302" y="6727"/>
                      <a:pt x="2156" y="7278"/>
                      <a:pt x="2030" y="7835"/>
                    </a:cubicBezTo>
                    <a:cubicBezTo>
                      <a:pt x="1967" y="8114"/>
                      <a:pt x="1906" y="8394"/>
                      <a:pt x="1864" y="8677"/>
                    </a:cubicBezTo>
                    <a:cubicBezTo>
                      <a:pt x="1822" y="8961"/>
                      <a:pt x="1786" y="9244"/>
                      <a:pt x="1758" y="9529"/>
                    </a:cubicBezTo>
                    <a:cubicBezTo>
                      <a:pt x="1729" y="9814"/>
                      <a:pt x="1709" y="10099"/>
                      <a:pt x="1700" y="10386"/>
                    </a:cubicBezTo>
                    <a:cubicBezTo>
                      <a:pt x="1690" y="10672"/>
                      <a:pt x="1694" y="10959"/>
                      <a:pt x="1713" y="11245"/>
                    </a:cubicBezTo>
                    <a:cubicBezTo>
                      <a:pt x="1746" y="11819"/>
                      <a:pt x="1848" y="12388"/>
                      <a:pt x="2023" y="12937"/>
                    </a:cubicBezTo>
                    <a:cubicBezTo>
                      <a:pt x="2069" y="13073"/>
                      <a:pt x="2114" y="13209"/>
                      <a:pt x="2170" y="13342"/>
                    </a:cubicBezTo>
                    <a:cubicBezTo>
                      <a:pt x="2220" y="13477"/>
                      <a:pt x="2284" y="13608"/>
                      <a:pt x="2349" y="13737"/>
                    </a:cubicBezTo>
                    <a:cubicBezTo>
                      <a:pt x="2483" y="13994"/>
                      <a:pt x="2651" y="14230"/>
                      <a:pt x="2828" y="14456"/>
                    </a:cubicBezTo>
                    <a:cubicBezTo>
                      <a:pt x="3185" y="14908"/>
                      <a:pt x="3592" y="15311"/>
                      <a:pt x="3963" y="15740"/>
                    </a:cubicBezTo>
                    <a:cubicBezTo>
                      <a:pt x="4148" y="15955"/>
                      <a:pt x="4323" y="16177"/>
                      <a:pt x="4478" y="16413"/>
                    </a:cubicBezTo>
                    <a:cubicBezTo>
                      <a:pt x="4633" y="16647"/>
                      <a:pt x="4764" y="16897"/>
                      <a:pt x="4880" y="17156"/>
                    </a:cubicBezTo>
                    <a:cubicBezTo>
                      <a:pt x="5112" y="17672"/>
                      <a:pt x="5288" y="18213"/>
                      <a:pt x="5397" y="18768"/>
                    </a:cubicBezTo>
                    <a:cubicBezTo>
                      <a:pt x="5504" y="19323"/>
                      <a:pt x="5553" y="19890"/>
                      <a:pt x="5525" y="20454"/>
                    </a:cubicBezTo>
                    <a:cubicBezTo>
                      <a:pt x="5497" y="21019"/>
                      <a:pt x="5415" y="21581"/>
                      <a:pt x="5289" y="22134"/>
                    </a:cubicBezTo>
                    <a:cubicBezTo>
                      <a:pt x="5036" y="23241"/>
                      <a:pt x="4610" y="24302"/>
                      <a:pt x="4114" y="25322"/>
                    </a:cubicBezTo>
                    <a:lnTo>
                      <a:pt x="4249" y="25388"/>
                    </a:lnTo>
                    <a:cubicBezTo>
                      <a:pt x="4745" y="24358"/>
                      <a:pt x="5172" y="23285"/>
                      <a:pt x="5425" y="22165"/>
                    </a:cubicBezTo>
                    <a:cubicBezTo>
                      <a:pt x="5551" y="21605"/>
                      <a:pt x="5633" y="21034"/>
                      <a:pt x="5659" y="20459"/>
                    </a:cubicBezTo>
                    <a:cubicBezTo>
                      <a:pt x="5686" y="19884"/>
                      <a:pt x="5634" y="19307"/>
                      <a:pt x="5523" y="18742"/>
                    </a:cubicBezTo>
                    <a:cubicBezTo>
                      <a:pt x="5410" y="18178"/>
                      <a:pt x="5229" y="17627"/>
                      <a:pt x="4992" y="17104"/>
                    </a:cubicBezTo>
                    <a:cubicBezTo>
                      <a:pt x="4874" y="16842"/>
                      <a:pt x="4739" y="16586"/>
                      <a:pt x="4579" y="16346"/>
                    </a:cubicBezTo>
                    <a:cubicBezTo>
                      <a:pt x="4420" y="16104"/>
                      <a:pt x="4240" y="15878"/>
                      <a:pt x="4052" y="15662"/>
                    </a:cubicBezTo>
                    <a:cubicBezTo>
                      <a:pt x="3677" y="15230"/>
                      <a:pt x="3269" y="14829"/>
                      <a:pt x="2916" y="14386"/>
                    </a:cubicBezTo>
                    <a:cubicBezTo>
                      <a:pt x="2742" y="14164"/>
                      <a:pt x="2577" y="13934"/>
                      <a:pt x="2446" y="13685"/>
                    </a:cubicBezTo>
                    <a:cubicBezTo>
                      <a:pt x="2383" y="13560"/>
                      <a:pt x="2321" y="13435"/>
                      <a:pt x="2271" y="13302"/>
                    </a:cubicBezTo>
                    <a:cubicBezTo>
                      <a:pt x="2215" y="13171"/>
                      <a:pt x="2171" y="13037"/>
                      <a:pt x="2125" y="12903"/>
                    </a:cubicBezTo>
                    <a:cubicBezTo>
                      <a:pt x="1952" y="12366"/>
                      <a:pt x="1849" y="11805"/>
                      <a:pt x="1814" y="11239"/>
                    </a:cubicBezTo>
                    <a:cubicBezTo>
                      <a:pt x="1796" y="10956"/>
                      <a:pt x="1791" y="10672"/>
                      <a:pt x="1799" y="10388"/>
                    </a:cubicBezTo>
                    <a:cubicBezTo>
                      <a:pt x="1807" y="10105"/>
                      <a:pt x="1827" y="9821"/>
                      <a:pt x="1854" y="9538"/>
                    </a:cubicBezTo>
                    <a:cubicBezTo>
                      <a:pt x="1881" y="9255"/>
                      <a:pt x="1916" y="8973"/>
                      <a:pt x="1957" y="8692"/>
                    </a:cubicBezTo>
                    <a:cubicBezTo>
                      <a:pt x="1997" y="8411"/>
                      <a:pt x="2057" y="8132"/>
                      <a:pt x="2119" y="7855"/>
                    </a:cubicBezTo>
                    <a:cubicBezTo>
                      <a:pt x="2244" y="7299"/>
                      <a:pt x="2388" y="6745"/>
                      <a:pt x="2480" y="6179"/>
                    </a:cubicBezTo>
                    <a:cubicBezTo>
                      <a:pt x="2499" y="6038"/>
                      <a:pt x="2525" y="5897"/>
                      <a:pt x="2536" y="5754"/>
                    </a:cubicBezTo>
                    <a:lnTo>
                      <a:pt x="2556" y="5539"/>
                    </a:lnTo>
                    <a:lnTo>
                      <a:pt x="2565" y="5324"/>
                    </a:lnTo>
                    <a:cubicBezTo>
                      <a:pt x="2568" y="5252"/>
                      <a:pt x="2567" y="5180"/>
                      <a:pt x="2563" y="5107"/>
                    </a:cubicBezTo>
                    <a:cubicBezTo>
                      <a:pt x="2561" y="5035"/>
                      <a:pt x="2560" y="4964"/>
                      <a:pt x="2555" y="4892"/>
                    </a:cubicBezTo>
                    <a:cubicBezTo>
                      <a:pt x="2535" y="4749"/>
                      <a:pt x="2530" y="4604"/>
                      <a:pt x="2493" y="4464"/>
                    </a:cubicBezTo>
                    <a:cubicBezTo>
                      <a:pt x="2444" y="4178"/>
                      <a:pt x="2333" y="3908"/>
                      <a:pt x="2209" y="3648"/>
                    </a:cubicBezTo>
                    <a:cubicBezTo>
                      <a:pt x="2074" y="3395"/>
                      <a:pt x="1919" y="3152"/>
                      <a:pt x="1755" y="2918"/>
                    </a:cubicBezTo>
                    <a:cubicBezTo>
                      <a:pt x="1424" y="2450"/>
                      <a:pt x="1048" y="2020"/>
                      <a:pt x="732" y="1548"/>
                    </a:cubicBezTo>
                    <a:cubicBezTo>
                      <a:pt x="575" y="1312"/>
                      <a:pt x="432" y="1067"/>
                      <a:pt x="317" y="808"/>
                    </a:cubicBezTo>
                    <a:cubicBezTo>
                      <a:pt x="204" y="548"/>
                      <a:pt x="121" y="277"/>
                      <a:pt x="6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7" name="Google Shape;181;p6"/>
              <p:cNvSpPr/>
              <p:nvPr/>
            </p:nvSpPr>
            <p:spPr>
              <a:xfrm flipV="1" rot="9904200">
                <a:off x="8816400" y="4876560"/>
                <a:ext cx="177840" cy="100080"/>
              </a:xfrm>
              <a:custGeom>
                <a:avLst/>
                <a:gdLst/>
                <a:ahLst/>
                <a:rect l="l" t="t" r="r" b="b"/>
                <a:pathLst>
                  <a:path w="2110" h="1189">
                    <a:moveTo>
                      <a:pt x="471" y="501"/>
                    </a:moveTo>
                    <a:cubicBezTo>
                      <a:pt x="682" y="276"/>
                      <a:pt x="1016" y="81"/>
                      <a:pt x="1320" y="24"/>
                    </a:cubicBezTo>
                    <a:cubicBezTo>
                      <a:pt x="1447" y="1"/>
                      <a:pt x="1590" y="17"/>
                      <a:pt x="1707" y="71"/>
                    </a:cubicBezTo>
                    <a:cubicBezTo>
                      <a:pt x="1794" y="111"/>
                      <a:pt x="1869" y="180"/>
                      <a:pt x="1899" y="271"/>
                    </a:cubicBezTo>
                    <a:cubicBezTo>
                      <a:pt x="2110" y="887"/>
                      <a:pt x="994" y="1188"/>
                      <a:pt x="588" y="1176"/>
                    </a:cubicBezTo>
                    <a:cubicBezTo>
                      <a:pt x="484" y="1173"/>
                      <a:pt x="85" y="1160"/>
                      <a:pt x="40" y="1041"/>
                    </a:cubicBezTo>
                    <a:cubicBezTo>
                      <a:pt x="1" y="932"/>
                      <a:pt x="393" y="585"/>
                      <a:pt x="471" y="50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8" name="Google Shape;182;p6"/>
              <p:cNvSpPr/>
              <p:nvPr/>
            </p:nvSpPr>
            <p:spPr>
              <a:xfrm flipV="1" rot="9904200">
                <a:off x="8972640" y="4798080"/>
                <a:ext cx="166320" cy="132840"/>
              </a:xfrm>
              <a:custGeom>
                <a:avLst/>
                <a:gdLst/>
                <a:ahLst/>
                <a:rect l="l" t="t" r="r" b="b"/>
                <a:pathLst>
                  <a:path w="1976" h="1578">
                    <a:moveTo>
                      <a:pt x="1674" y="829"/>
                    </a:moveTo>
                    <a:cubicBezTo>
                      <a:pt x="1551" y="546"/>
                      <a:pt x="1300" y="252"/>
                      <a:pt x="1032" y="97"/>
                    </a:cubicBezTo>
                    <a:cubicBezTo>
                      <a:pt x="920" y="32"/>
                      <a:pt x="780" y="0"/>
                      <a:pt x="650" y="14"/>
                    </a:cubicBezTo>
                    <a:cubicBezTo>
                      <a:pt x="556" y="22"/>
                      <a:pt x="461" y="63"/>
                      <a:pt x="403" y="138"/>
                    </a:cubicBezTo>
                    <a:cubicBezTo>
                      <a:pt x="1" y="650"/>
                      <a:pt x="953" y="1303"/>
                      <a:pt x="1341" y="1427"/>
                    </a:cubicBezTo>
                    <a:cubicBezTo>
                      <a:pt x="1440" y="1458"/>
                      <a:pt x="1821" y="1578"/>
                      <a:pt x="1903" y="1480"/>
                    </a:cubicBezTo>
                    <a:cubicBezTo>
                      <a:pt x="1976" y="1391"/>
                      <a:pt x="1719" y="933"/>
                      <a:pt x="1674" y="829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99" name="Google Shape;183;p6"/>
              <p:cNvSpPr/>
              <p:nvPr/>
            </p:nvSpPr>
            <p:spPr>
              <a:xfrm flipV="1" rot="9904200">
                <a:off x="8751960" y="4733640"/>
                <a:ext cx="177840" cy="100080"/>
              </a:xfrm>
              <a:custGeom>
                <a:avLst/>
                <a:gdLst/>
                <a:ahLst/>
                <a:rect l="l" t="t" r="r" b="b"/>
                <a:pathLst>
                  <a:path w="2109" h="1188">
                    <a:moveTo>
                      <a:pt x="472" y="502"/>
                    </a:moveTo>
                    <a:cubicBezTo>
                      <a:pt x="681" y="275"/>
                      <a:pt x="1016" y="81"/>
                      <a:pt x="1320" y="24"/>
                    </a:cubicBezTo>
                    <a:cubicBezTo>
                      <a:pt x="1448" y="0"/>
                      <a:pt x="1590" y="16"/>
                      <a:pt x="1708" y="71"/>
                    </a:cubicBezTo>
                    <a:cubicBezTo>
                      <a:pt x="1793" y="112"/>
                      <a:pt x="1869" y="181"/>
                      <a:pt x="1900" y="270"/>
                    </a:cubicBezTo>
                    <a:cubicBezTo>
                      <a:pt x="2109" y="887"/>
                      <a:pt x="995" y="1188"/>
                      <a:pt x="587" y="1176"/>
                    </a:cubicBezTo>
                    <a:cubicBezTo>
                      <a:pt x="483" y="1173"/>
                      <a:pt x="84" y="1159"/>
                      <a:pt x="40" y="1040"/>
                    </a:cubicBezTo>
                    <a:cubicBezTo>
                      <a:pt x="0" y="931"/>
                      <a:pt x="394" y="585"/>
                      <a:pt x="472" y="502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0" name="Google Shape;184;p6"/>
              <p:cNvSpPr/>
              <p:nvPr/>
            </p:nvSpPr>
            <p:spPr>
              <a:xfrm flipV="1" rot="9904200">
                <a:off x="8911440" y="4668840"/>
                <a:ext cx="173880" cy="118080"/>
              </a:xfrm>
              <a:custGeom>
                <a:avLst/>
                <a:gdLst/>
                <a:ahLst/>
                <a:rect l="l" t="t" r="r" b="b"/>
                <a:pathLst>
                  <a:path w="2065" h="1402">
                    <a:moveTo>
                      <a:pt x="1681" y="683"/>
                    </a:moveTo>
                    <a:cubicBezTo>
                      <a:pt x="1516" y="423"/>
                      <a:pt x="1223" y="169"/>
                      <a:pt x="935" y="59"/>
                    </a:cubicBezTo>
                    <a:cubicBezTo>
                      <a:pt x="814" y="12"/>
                      <a:pt x="670" y="1"/>
                      <a:pt x="544" y="33"/>
                    </a:cubicBezTo>
                    <a:cubicBezTo>
                      <a:pt x="452" y="58"/>
                      <a:pt x="366" y="111"/>
                      <a:pt x="320" y="194"/>
                    </a:cubicBezTo>
                    <a:cubicBezTo>
                      <a:pt x="0" y="761"/>
                      <a:pt x="1041" y="1261"/>
                      <a:pt x="1443" y="1326"/>
                    </a:cubicBezTo>
                    <a:cubicBezTo>
                      <a:pt x="1546" y="1342"/>
                      <a:pt x="1940" y="1401"/>
                      <a:pt x="2005" y="1292"/>
                    </a:cubicBezTo>
                    <a:cubicBezTo>
                      <a:pt x="2065" y="1193"/>
                      <a:pt x="1741" y="780"/>
                      <a:pt x="1681" y="683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1" name="Google Shape;185;p6"/>
              <p:cNvSpPr/>
              <p:nvPr/>
            </p:nvSpPr>
            <p:spPr>
              <a:xfrm flipV="1" rot="9904200">
                <a:off x="8693280" y="4539240"/>
                <a:ext cx="194400" cy="143640"/>
              </a:xfrm>
              <a:custGeom>
                <a:avLst/>
                <a:gdLst/>
                <a:ahLst/>
                <a:rect l="l" t="t" r="r" b="b"/>
                <a:pathLst>
                  <a:path w="2307" h="1702">
                    <a:moveTo>
                      <a:pt x="392" y="864"/>
                    </a:moveTo>
                    <a:cubicBezTo>
                      <a:pt x="557" y="553"/>
                      <a:pt x="867" y="241"/>
                      <a:pt x="1184" y="89"/>
                    </a:cubicBezTo>
                    <a:cubicBezTo>
                      <a:pt x="1317" y="26"/>
                      <a:pt x="1479" y="1"/>
                      <a:pt x="1624" y="27"/>
                    </a:cubicBezTo>
                    <a:cubicBezTo>
                      <a:pt x="1731" y="45"/>
                      <a:pt x="1833" y="100"/>
                      <a:pt x="1894" y="189"/>
                    </a:cubicBezTo>
                    <a:cubicBezTo>
                      <a:pt x="2306" y="805"/>
                      <a:pt x="1170" y="1463"/>
                      <a:pt x="719" y="1571"/>
                    </a:cubicBezTo>
                    <a:cubicBezTo>
                      <a:pt x="604" y="1598"/>
                      <a:pt x="160" y="1701"/>
                      <a:pt x="77" y="1583"/>
                    </a:cubicBezTo>
                    <a:cubicBezTo>
                      <a:pt x="1" y="1476"/>
                      <a:pt x="331" y="979"/>
                      <a:pt x="392" y="864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2" name="Google Shape;186;p6"/>
              <p:cNvSpPr/>
              <p:nvPr/>
            </p:nvSpPr>
            <p:spPr>
              <a:xfrm flipV="1" rot="9904200">
                <a:off x="8871840" y="4514400"/>
                <a:ext cx="201600" cy="120600"/>
              </a:xfrm>
              <a:custGeom>
                <a:avLst/>
                <a:gdLst/>
                <a:ahLst/>
                <a:rect l="l" t="t" r="r" b="b"/>
                <a:pathLst>
                  <a:path w="2391" h="1433">
                    <a:moveTo>
                      <a:pt x="1892" y="653"/>
                    </a:moveTo>
                    <a:cubicBezTo>
                      <a:pt x="1673" y="378"/>
                      <a:pt x="1310" y="128"/>
                      <a:pt x="971" y="37"/>
                    </a:cubicBezTo>
                    <a:cubicBezTo>
                      <a:pt x="829" y="0"/>
                      <a:pt x="665" y="5"/>
                      <a:pt x="527" y="58"/>
                    </a:cubicBezTo>
                    <a:cubicBezTo>
                      <a:pt x="426" y="95"/>
                      <a:pt x="335" y="168"/>
                      <a:pt x="293" y="268"/>
                    </a:cubicBezTo>
                    <a:cubicBezTo>
                      <a:pt x="0" y="949"/>
                      <a:pt x="1240" y="1386"/>
                      <a:pt x="1703" y="1408"/>
                    </a:cubicBezTo>
                    <a:cubicBezTo>
                      <a:pt x="1821" y="1413"/>
                      <a:pt x="2275" y="1433"/>
                      <a:pt x="2336" y="1301"/>
                    </a:cubicBezTo>
                    <a:cubicBezTo>
                      <a:pt x="2390" y="1181"/>
                      <a:pt x="1974" y="754"/>
                      <a:pt x="1892" y="653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3" name="Google Shape;187;p6"/>
              <p:cNvSpPr/>
              <p:nvPr/>
            </p:nvSpPr>
            <p:spPr>
              <a:xfrm flipV="1" rot="9904200">
                <a:off x="8732520" y="4336560"/>
                <a:ext cx="153720" cy="178920"/>
              </a:xfrm>
              <a:custGeom>
                <a:avLst/>
                <a:gdLst/>
                <a:ahLst/>
                <a:rect l="l" t="t" r="r" b="b"/>
                <a:pathLst>
                  <a:path w="1825" h="2124">
                    <a:moveTo>
                      <a:pt x="112" y="1273"/>
                    </a:moveTo>
                    <a:cubicBezTo>
                      <a:pt x="138" y="926"/>
                      <a:pt x="295" y="520"/>
                      <a:pt x="523" y="256"/>
                    </a:cubicBezTo>
                    <a:cubicBezTo>
                      <a:pt x="618" y="146"/>
                      <a:pt x="756" y="60"/>
                      <a:pt x="898" y="26"/>
                    </a:cubicBezTo>
                    <a:cubicBezTo>
                      <a:pt x="1001" y="0"/>
                      <a:pt x="1116" y="9"/>
                      <a:pt x="1207" y="66"/>
                    </a:cubicBezTo>
                    <a:cubicBezTo>
                      <a:pt x="1824" y="461"/>
                      <a:pt x="1054" y="1510"/>
                      <a:pt x="688" y="1784"/>
                    </a:cubicBezTo>
                    <a:cubicBezTo>
                      <a:pt x="595" y="1855"/>
                      <a:pt x="235" y="2124"/>
                      <a:pt x="112" y="2051"/>
                    </a:cubicBezTo>
                    <a:cubicBezTo>
                      <a:pt x="1" y="1983"/>
                      <a:pt x="102" y="1402"/>
                      <a:pt x="112" y="1273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4" name="Google Shape;188;p6"/>
              <p:cNvSpPr/>
              <p:nvPr/>
            </p:nvSpPr>
            <p:spPr>
              <a:xfrm flipV="1" rot="9904200">
                <a:off x="8878320" y="4370400"/>
                <a:ext cx="200160" cy="111240"/>
              </a:xfrm>
              <a:custGeom>
                <a:avLst/>
                <a:gdLst/>
                <a:ahLst/>
                <a:rect l="l" t="t" r="r" b="b"/>
                <a:pathLst>
                  <a:path w="2376" h="1321">
                    <a:moveTo>
                      <a:pt x="1831" y="530"/>
                    </a:moveTo>
                    <a:cubicBezTo>
                      <a:pt x="1586" y="283"/>
                      <a:pt x="1202" y="75"/>
                      <a:pt x="858" y="23"/>
                    </a:cubicBezTo>
                    <a:cubicBezTo>
                      <a:pt x="714" y="1"/>
                      <a:pt x="554" y="24"/>
                      <a:pt x="423" y="91"/>
                    </a:cubicBezTo>
                    <a:cubicBezTo>
                      <a:pt x="328" y="140"/>
                      <a:pt x="246" y="220"/>
                      <a:pt x="215" y="322"/>
                    </a:cubicBezTo>
                    <a:cubicBezTo>
                      <a:pt x="1" y="1024"/>
                      <a:pt x="1266" y="1321"/>
                      <a:pt x="1724" y="1294"/>
                    </a:cubicBezTo>
                    <a:cubicBezTo>
                      <a:pt x="1842" y="1286"/>
                      <a:pt x="2290" y="1257"/>
                      <a:pt x="2335" y="1120"/>
                    </a:cubicBezTo>
                    <a:cubicBezTo>
                      <a:pt x="2376" y="997"/>
                      <a:pt x="1921" y="621"/>
                      <a:pt x="1831" y="53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5" name="Google Shape;189;p6"/>
              <p:cNvSpPr/>
              <p:nvPr/>
            </p:nvSpPr>
            <p:spPr>
              <a:xfrm flipV="1" rot="9904200">
                <a:off x="8813520" y="4111920"/>
                <a:ext cx="144000" cy="208440"/>
              </a:xfrm>
              <a:custGeom>
                <a:avLst/>
                <a:gdLst/>
                <a:ahLst/>
                <a:rect l="l" t="t" r="r" b="b"/>
                <a:pathLst>
                  <a:path w="1715" h="2475">
                    <a:moveTo>
                      <a:pt x="49" y="1584"/>
                    </a:moveTo>
                    <a:cubicBezTo>
                      <a:pt x="1" y="1205"/>
                      <a:pt x="80" y="732"/>
                      <a:pt x="267" y="399"/>
                    </a:cubicBezTo>
                    <a:cubicBezTo>
                      <a:pt x="346" y="259"/>
                      <a:pt x="474" y="135"/>
                      <a:pt x="620" y="67"/>
                    </a:cubicBezTo>
                    <a:cubicBezTo>
                      <a:pt x="726" y="17"/>
                      <a:pt x="851" y="0"/>
                      <a:pt x="962" y="42"/>
                    </a:cubicBezTo>
                    <a:cubicBezTo>
                      <a:pt x="1715" y="332"/>
                      <a:pt x="1116" y="1631"/>
                      <a:pt x="783" y="2009"/>
                    </a:cubicBezTo>
                    <a:cubicBezTo>
                      <a:pt x="698" y="2105"/>
                      <a:pt x="369" y="2474"/>
                      <a:pt x="220" y="2422"/>
                    </a:cubicBezTo>
                    <a:cubicBezTo>
                      <a:pt x="85" y="2374"/>
                      <a:pt x="68" y="1725"/>
                      <a:pt x="49" y="1584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6" name="Google Shape;190;p6"/>
              <p:cNvSpPr/>
              <p:nvPr/>
            </p:nvSpPr>
            <p:spPr>
              <a:xfrm flipV="1" rot="9904200">
                <a:off x="8951760" y="4197960"/>
                <a:ext cx="215280" cy="111600"/>
              </a:xfrm>
              <a:custGeom>
                <a:avLst/>
                <a:gdLst/>
                <a:ahLst/>
                <a:rect l="l" t="t" r="r" b="b"/>
                <a:pathLst>
                  <a:path w="2553" h="1328">
                    <a:moveTo>
                      <a:pt x="1862" y="350"/>
                    </a:moveTo>
                    <a:cubicBezTo>
                      <a:pt x="1544" y="138"/>
                      <a:pt x="1084" y="1"/>
                      <a:pt x="703" y="20"/>
                    </a:cubicBezTo>
                    <a:cubicBezTo>
                      <a:pt x="542" y="28"/>
                      <a:pt x="375" y="88"/>
                      <a:pt x="250" y="189"/>
                    </a:cubicBezTo>
                    <a:cubicBezTo>
                      <a:pt x="158" y="262"/>
                      <a:pt x="86" y="367"/>
                      <a:pt x="76" y="483"/>
                    </a:cubicBezTo>
                    <a:cubicBezTo>
                      <a:pt x="1" y="1286"/>
                      <a:pt x="1430" y="1328"/>
                      <a:pt x="1916" y="1195"/>
                    </a:cubicBezTo>
                    <a:cubicBezTo>
                      <a:pt x="2041" y="1162"/>
                      <a:pt x="2518" y="1032"/>
                      <a:pt x="2537" y="875"/>
                    </a:cubicBezTo>
                    <a:cubicBezTo>
                      <a:pt x="2553" y="732"/>
                      <a:pt x="1980" y="429"/>
                      <a:pt x="1862" y="35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7" name="Google Shape;191;p6"/>
              <p:cNvSpPr/>
              <p:nvPr/>
            </p:nvSpPr>
            <p:spPr>
              <a:xfrm flipV="1" rot="9904200">
                <a:off x="8888040" y="3934080"/>
                <a:ext cx="144000" cy="208440"/>
              </a:xfrm>
              <a:custGeom>
                <a:avLst/>
                <a:gdLst/>
                <a:ahLst/>
                <a:rect l="l" t="t" r="r" b="b"/>
                <a:pathLst>
                  <a:path w="1714" h="2475">
                    <a:moveTo>
                      <a:pt x="49" y="1585"/>
                    </a:moveTo>
                    <a:cubicBezTo>
                      <a:pt x="0" y="1206"/>
                      <a:pt x="79" y="734"/>
                      <a:pt x="266" y="400"/>
                    </a:cubicBezTo>
                    <a:cubicBezTo>
                      <a:pt x="346" y="260"/>
                      <a:pt x="473" y="136"/>
                      <a:pt x="619" y="68"/>
                    </a:cubicBezTo>
                    <a:cubicBezTo>
                      <a:pt x="726" y="18"/>
                      <a:pt x="851" y="1"/>
                      <a:pt x="961" y="43"/>
                    </a:cubicBezTo>
                    <a:cubicBezTo>
                      <a:pt x="1714" y="333"/>
                      <a:pt x="1116" y="1632"/>
                      <a:pt x="782" y="2009"/>
                    </a:cubicBezTo>
                    <a:cubicBezTo>
                      <a:pt x="697" y="2106"/>
                      <a:pt x="368" y="2475"/>
                      <a:pt x="219" y="2423"/>
                    </a:cubicBezTo>
                    <a:cubicBezTo>
                      <a:pt x="84" y="2375"/>
                      <a:pt x="66" y="1726"/>
                      <a:pt x="49" y="1585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8" name="Google Shape;192;p6"/>
              <p:cNvSpPr/>
              <p:nvPr/>
            </p:nvSpPr>
            <p:spPr>
              <a:xfrm flipV="1" rot="9904200">
                <a:off x="9016200" y="3984120"/>
                <a:ext cx="219960" cy="124560"/>
              </a:xfrm>
              <a:custGeom>
                <a:avLst/>
                <a:gdLst/>
                <a:ahLst/>
                <a:rect l="l" t="t" r="r" b="b"/>
                <a:pathLst>
                  <a:path w="2611" h="1475">
                    <a:moveTo>
                      <a:pt x="2033" y="630"/>
                    </a:moveTo>
                    <a:cubicBezTo>
                      <a:pt x="1775" y="348"/>
                      <a:pt x="1363" y="103"/>
                      <a:pt x="987" y="30"/>
                    </a:cubicBezTo>
                    <a:cubicBezTo>
                      <a:pt x="829" y="0"/>
                      <a:pt x="652" y="18"/>
                      <a:pt x="506" y="84"/>
                    </a:cubicBezTo>
                    <a:cubicBezTo>
                      <a:pt x="399" y="134"/>
                      <a:pt x="305" y="219"/>
                      <a:pt x="267" y="330"/>
                    </a:cubicBezTo>
                    <a:cubicBezTo>
                      <a:pt x="1" y="1091"/>
                      <a:pt x="1377" y="1475"/>
                      <a:pt x="1881" y="1465"/>
                    </a:cubicBezTo>
                    <a:cubicBezTo>
                      <a:pt x="2010" y="1461"/>
                      <a:pt x="2504" y="1450"/>
                      <a:pt x="2561" y="1303"/>
                    </a:cubicBezTo>
                    <a:cubicBezTo>
                      <a:pt x="2611" y="1168"/>
                      <a:pt x="2128" y="734"/>
                      <a:pt x="2033" y="630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09" name="Google Shape;193;p6"/>
              <p:cNvSpPr/>
              <p:nvPr/>
            </p:nvSpPr>
            <p:spPr>
              <a:xfrm flipV="1" rot="9904200">
                <a:off x="8840160" y="3767040"/>
                <a:ext cx="176040" cy="164520"/>
              </a:xfrm>
              <a:custGeom>
                <a:avLst/>
                <a:gdLst/>
                <a:ahLst/>
                <a:rect l="l" t="t" r="r" b="b"/>
                <a:pathLst>
                  <a:path w="2088" h="1953">
                    <a:moveTo>
                      <a:pt x="244" y="1089"/>
                    </a:moveTo>
                    <a:cubicBezTo>
                      <a:pt x="336" y="751"/>
                      <a:pt x="567" y="379"/>
                      <a:pt x="842" y="163"/>
                    </a:cubicBezTo>
                    <a:cubicBezTo>
                      <a:pt x="957" y="72"/>
                      <a:pt x="1109" y="13"/>
                      <a:pt x="1256" y="6"/>
                    </a:cubicBezTo>
                    <a:cubicBezTo>
                      <a:pt x="1362" y="1"/>
                      <a:pt x="1475" y="30"/>
                      <a:pt x="1553" y="105"/>
                    </a:cubicBezTo>
                    <a:cubicBezTo>
                      <a:pt x="2088" y="611"/>
                      <a:pt x="1131" y="1500"/>
                      <a:pt x="717" y="1703"/>
                    </a:cubicBezTo>
                    <a:cubicBezTo>
                      <a:pt x="611" y="1755"/>
                      <a:pt x="205" y="1952"/>
                      <a:pt x="97" y="1856"/>
                    </a:cubicBezTo>
                    <a:cubicBezTo>
                      <a:pt x="0" y="1768"/>
                      <a:pt x="211" y="1214"/>
                      <a:pt x="244" y="1089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0" name="Google Shape;194;p6"/>
              <p:cNvSpPr/>
              <p:nvPr/>
            </p:nvSpPr>
            <p:spPr>
              <a:xfrm flipV="1" rot="9904200">
                <a:off x="9000360" y="3758040"/>
                <a:ext cx="198000" cy="129960"/>
              </a:xfrm>
              <a:custGeom>
                <a:avLst/>
                <a:gdLst/>
                <a:ahLst/>
                <a:rect l="l" t="t" r="r" b="b"/>
                <a:pathLst>
                  <a:path w="2351" h="1545">
                    <a:moveTo>
                      <a:pt x="1900" y="739"/>
                    </a:moveTo>
                    <a:cubicBezTo>
                      <a:pt x="1705" y="450"/>
                      <a:pt x="1365" y="173"/>
                      <a:pt x="1036" y="56"/>
                    </a:cubicBezTo>
                    <a:cubicBezTo>
                      <a:pt x="897" y="7"/>
                      <a:pt x="735" y="0"/>
                      <a:pt x="593" y="41"/>
                    </a:cubicBezTo>
                    <a:cubicBezTo>
                      <a:pt x="491" y="71"/>
                      <a:pt x="394" y="134"/>
                      <a:pt x="345" y="229"/>
                    </a:cubicBezTo>
                    <a:cubicBezTo>
                      <a:pt x="0" y="882"/>
                      <a:pt x="1194" y="1414"/>
                      <a:pt x="1651" y="1474"/>
                    </a:cubicBezTo>
                    <a:cubicBezTo>
                      <a:pt x="1769" y="1488"/>
                      <a:pt x="2217" y="1544"/>
                      <a:pt x="2287" y="1418"/>
                    </a:cubicBezTo>
                    <a:cubicBezTo>
                      <a:pt x="2351" y="1304"/>
                      <a:pt x="1973" y="847"/>
                      <a:pt x="1900" y="739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1" name="Google Shape;195;p6"/>
              <p:cNvSpPr/>
              <p:nvPr/>
            </p:nvSpPr>
            <p:spPr>
              <a:xfrm flipV="1" rot="9904200">
                <a:off x="8755200" y="3559320"/>
                <a:ext cx="183240" cy="156960"/>
              </a:xfrm>
              <a:custGeom>
                <a:avLst/>
                <a:gdLst/>
                <a:ahLst/>
                <a:rect l="l" t="t" r="r" b="b"/>
                <a:pathLst>
                  <a:path w="2174" h="1864">
                    <a:moveTo>
                      <a:pt x="297" y="1005"/>
                    </a:moveTo>
                    <a:cubicBezTo>
                      <a:pt x="415" y="676"/>
                      <a:pt x="676" y="324"/>
                      <a:pt x="966" y="129"/>
                    </a:cubicBezTo>
                    <a:cubicBezTo>
                      <a:pt x="1089" y="48"/>
                      <a:pt x="1243" y="1"/>
                      <a:pt x="1391" y="6"/>
                    </a:cubicBezTo>
                    <a:cubicBezTo>
                      <a:pt x="1499" y="8"/>
                      <a:pt x="1608" y="46"/>
                      <a:pt x="1679" y="127"/>
                    </a:cubicBezTo>
                    <a:cubicBezTo>
                      <a:pt x="2173" y="674"/>
                      <a:pt x="1148" y="1485"/>
                      <a:pt x="720" y="1655"/>
                    </a:cubicBezTo>
                    <a:cubicBezTo>
                      <a:pt x="611" y="1698"/>
                      <a:pt x="190" y="1863"/>
                      <a:pt x="91" y="1758"/>
                    </a:cubicBezTo>
                    <a:cubicBezTo>
                      <a:pt x="0" y="1664"/>
                      <a:pt x="254" y="1126"/>
                      <a:pt x="297" y="1005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2" name="Google Shape;196;p6"/>
              <p:cNvSpPr/>
              <p:nvPr/>
            </p:nvSpPr>
            <p:spPr>
              <a:xfrm flipV="1" rot="9904200">
                <a:off x="8919720" y="3532680"/>
                <a:ext cx="194760" cy="139680"/>
              </a:xfrm>
              <a:custGeom>
                <a:avLst/>
                <a:gdLst/>
                <a:ahLst/>
                <a:rect l="l" t="t" r="r" b="b"/>
                <a:pathLst>
                  <a:path w="2311" h="1657">
                    <a:moveTo>
                      <a:pt x="1905" y="829"/>
                    </a:moveTo>
                    <a:cubicBezTo>
                      <a:pt x="1734" y="526"/>
                      <a:pt x="1417" y="223"/>
                      <a:pt x="1098" y="80"/>
                    </a:cubicBezTo>
                    <a:cubicBezTo>
                      <a:pt x="964" y="21"/>
                      <a:pt x="803" y="1"/>
                      <a:pt x="658" y="31"/>
                    </a:cubicBezTo>
                    <a:cubicBezTo>
                      <a:pt x="553" y="52"/>
                      <a:pt x="453" y="109"/>
                      <a:pt x="394" y="199"/>
                    </a:cubicBezTo>
                    <a:cubicBezTo>
                      <a:pt x="1" y="822"/>
                      <a:pt x="1149" y="1447"/>
                      <a:pt x="1601" y="1541"/>
                    </a:cubicBezTo>
                    <a:cubicBezTo>
                      <a:pt x="1716" y="1566"/>
                      <a:pt x="2158" y="1656"/>
                      <a:pt x="2238" y="1536"/>
                    </a:cubicBezTo>
                    <a:cubicBezTo>
                      <a:pt x="2310" y="1427"/>
                      <a:pt x="1970" y="942"/>
                      <a:pt x="1905" y="829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3" name="Google Shape;197;p6"/>
              <p:cNvSpPr/>
              <p:nvPr/>
            </p:nvSpPr>
            <p:spPr>
              <a:xfrm flipV="1" rot="9904200">
                <a:off x="8674920" y="3354840"/>
                <a:ext cx="158760" cy="135720"/>
              </a:xfrm>
              <a:custGeom>
                <a:avLst/>
                <a:gdLst/>
                <a:ahLst/>
                <a:rect l="l" t="t" r="r" b="b"/>
                <a:pathLst>
                  <a:path w="1884" h="1614">
                    <a:moveTo>
                      <a:pt x="258" y="871"/>
                    </a:moveTo>
                    <a:cubicBezTo>
                      <a:pt x="360" y="586"/>
                      <a:pt x="586" y="280"/>
                      <a:pt x="838" y="112"/>
                    </a:cubicBezTo>
                    <a:cubicBezTo>
                      <a:pt x="944" y="41"/>
                      <a:pt x="1078" y="0"/>
                      <a:pt x="1205" y="4"/>
                    </a:cubicBezTo>
                    <a:cubicBezTo>
                      <a:pt x="1298" y="8"/>
                      <a:pt x="1394" y="41"/>
                      <a:pt x="1456" y="109"/>
                    </a:cubicBezTo>
                    <a:cubicBezTo>
                      <a:pt x="1884" y="584"/>
                      <a:pt x="996" y="1287"/>
                      <a:pt x="625" y="1434"/>
                    </a:cubicBezTo>
                    <a:cubicBezTo>
                      <a:pt x="529" y="1472"/>
                      <a:pt x="165" y="1614"/>
                      <a:pt x="79" y="1524"/>
                    </a:cubicBezTo>
                    <a:cubicBezTo>
                      <a:pt x="1" y="1442"/>
                      <a:pt x="221" y="976"/>
                      <a:pt x="258" y="871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4" name="Google Shape;198;p6"/>
              <p:cNvSpPr/>
              <p:nvPr/>
            </p:nvSpPr>
            <p:spPr>
              <a:xfrm flipV="1" rot="9904200">
                <a:off x="8817840" y="3330720"/>
                <a:ext cx="168840" cy="120600"/>
              </a:xfrm>
              <a:custGeom>
                <a:avLst/>
                <a:gdLst/>
                <a:ahLst/>
                <a:rect l="l" t="t" r="r" b="b"/>
                <a:pathLst>
                  <a:path w="2003" h="1436">
                    <a:moveTo>
                      <a:pt x="1651" y="718"/>
                    </a:moveTo>
                    <a:cubicBezTo>
                      <a:pt x="1503" y="455"/>
                      <a:pt x="1228" y="193"/>
                      <a:pt x="952" y="70"/>
                    </a:cubicBezTo>
                    <a:cubicBezTo>
                      <a:pt x="835" y="18"/>
                      <a:pt x="695" y="0"/>
                      <a:pt x="570" y="26"/>
                    </a:cubicBezTo>
                    <a:cubicBezTo>
                      <a:pt x="480" y="45"/>
                      <a:pt x="392" y="93"/>
                      <a:pt x="342" y="172"/>
                    </a:cubicBezTo>
                    <a:cubicBezTo>
                      <a:pt x="1" y="712"/>
                      <a:pt x="996" y="1253"/>
                      <a:pt x="1386" y="1336"/>
                    </a:cubicBezTo>
                    <a:cubicBezTo>
                      <a:pt x="1486" y="1356"/>
                      <a:pt x="1870" y="1435"/>
                      <a:pt x="1940" y="1331"/>
                    </a:cubicBezTo>
                    <a:cubicBezTo>
                      <a:pt x="2003" y="1237"/>
                      <a:pt x="1707" y="816"/>
                      <a:pt x="1651" y="718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5" name="Google Shape;199;p6"/>
              <p:cNvSpPr/>
              <p:nvPr/>
            </p:nvSpPr>
            <p:spPr>
              <a:xfrm flipV="1" rot="9904200">
                <a:off x="8740440" y="3089880"/>
                <a:ext cx="111960" cy="166680"/>
              </a:xfrm>
              <a:custGeom>
                <a:avLst/>
                <a:gdLst/>
                <a:ahLst/>
                <a:rect l="l" t="t" r="r" b="b"/>
                <a:pathLst>
                  <a:path w="1336" h="1973">
                    <a:moveTo>
                      <a:pt x="49" y="1275"/>
                    </a:moveTo>
                    <a:cubicBezTo>
                      <a:pt x="1" y="977"/>
                      <a:pt x="52" y="600"/>
                      <a:pt x="192" y="331"/>
                    </a:cubicBezTo>
                    <a:cubicBezTo>
                      <a:pt x="250" y="218"/>
                      <a:pt x="349" y="117"/>
                      <a:pt x="463" y="59"/>
                    </a:cubicBezTo>
                    <a:cubicBezTo>
                      <a:pt x="545" y="17"/>
                      <a:pt x="645" y="1"/>
                      <a:pt x="732" y="32"/>
                    </a:cubicBezTo>
                    <a:cubicBezTo>
                      <a:pt x="1336" y="241"/>
                      <a:pt x="895" y="1285"/>
                      <a:pt x="641" y="1592"/>
                    </a:cubicBezTo>
                    <a:cubicBezTo>
                      <a:pt x="576" y="1671"/>
                      <a:pt x="324" y="1972"/>
                      <a:pt x="205" y="1934"/>
                    </a:cubicBezTo>
                    <a:cubicBezTo>
                      <a:pt x="98" y="1899"/>
                      <a:pt x="67" y="1385"/>
                      <a:pt x="49" y="1275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6" name="Google Shape;200;p6"/>
              <p:cNvSpPr/>
              <p:nvPr/>
            </p:nvSpPr>
            <p:spPr>
              <a:xfrm flipV="1" rot="9904200">
                <a:off x="8847000" y="3164040"/>
                <a:ext cx="169200" cy="88200"/>
              </a:xfrm>
              <a:custGeom>
                <a:avLst/>
                <a:gdLst/>
                <a:ahLst/>
                <a:rect l="l" t="t" r="r" b="b"/>
                <a:pathLst>
                  <a:path w="2008" h="1048">
                    <a:moveTo>
                      <a:pt x="1450" y="258"/>
                    </a:moveTo>
                    <a:cubicBezTo>
                      <a:pt x="1193" y="99"/>
                      <a:pt x="826" y="1"/>
                      <a:pt x="524" y="27"/>
                    </a:cubicBezTo>
                    <a:cubicBezTo>
                      <a:pt x="396" y="37"/>
                      <a:pt x="266" y="89"/>
                      <a:pt x="168" y="172"/>
                    </a:cubicBezTo>
                    <a:cubicBezTo>
                      <a:pt x="98" y="231"/>
                      <a:pt x="45" y="317"/>
                      <a:pt x="40" y="410"/>
                    </a:cubicBezTo>
                    <a:cubicBezTo>
                      <a:pt x="0" y="1047"/>
                      <a:pt x="1133" y="1044"/>
                      <a:pt x="1514" y="927"/>
                    </a:cubicBezTo>
                    <a:cubicBezTo>
                      <a:pt x="1612" y="897"/>
                      <a:pt x="1986" y="781"/>
                      <a:pt x="1997" y="657"/>
                    </a:cubicBezTo>
                    <a:cubicBezTo>
                      <a:pt x="2007" y="544"/>
                      <a:pt x="1545" y="318"/>
                      <a:pt x="1450" y="258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7" name="Google Shape;201;p6"/>
              <p:cNvSpPr/>
              <p:nvPr/>
            </p:nvSpPr>
            <p:spPr>
              <a:xfrm flipV="1" rot="9904200">
                <a:off x="8813520" y="2959920"/>
                <a:ext cx="94320" cy="127800"/>
              </a:xfrm>
              <a:custGeom>
                <a:avLst/>
                <a:gdLst/>
                <a:ahLst/>
                <a:rect l="l" t="t" r="r" b="b"/>
                <a:pathLst>
                  <a:path w="1120" h="1520">
                    <a:moveTo>
                      <a:pt x="18" y="948"/>
                    </a:moveTo>
                    <a:cubicBezTo>
                      <a:pt x="6" y="709"/>
                      <a:pt x="79" y="419"/>
                      <a:pt x="213" y="219"/>
                    </a:cubicBezTo>
                    <a:cubicBezTo>
                      <a:pt x="269" y="137"/>
                      <a:pt x="356" y="66"/>
                      <a:pt x="450" y="30"/>
                    </a:cubicBezTo>
                    <a:cubicBezTo>
                      <a:pt x="518" y="4"/>
                      <a:pt x="597" y="0"/>
                      <a:pt x="664" y="33"/>
                    </a:cubicBezTo>
                    <a:cubicBezTo>
                      <a:pt x="1120" y="250"/>
                      <a:pt x="680" y="1031"/>
                      <a:pt x="453" y="1250"/>
                    </a:cubicBezTo>
                    <a:cubicBezTo>
                      <a:pt x="395" y="1305"/>
                      <a:pt x="171" y="1520"/>
                      <a:pt x="82" y="1479"/>
                    </a:cubicBezTo>
                    <a:cubicBezTo>
                      <a:pt x="0" y="1443"/>
                      <a:pt x="21" y="1037"/>
                      <a:pt x="16" y="948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8" name="Google Shape;202;p6"/>
              <p:cNvSpPr/>
              <p:nvPr/>
            </p:nvSpPr>
            <p:spPr>
              <a:xfrm flipV="1" rot="9904200">
                <a:off x="8887320" y="2846160"/>
                <a:ext cx="69840" cy="134640"/>
              </a:xfrm>
              <a:custGeom>
                <a:avLst/>
                <a:gdLst/>
                <a:ahLst/>
                <a:rect l="l" t="t" r="r" b="b"/>
                <a:pathLst>
                  <a:path w="832" h="1600">
                    <a:moveTo>
                      <a:pt x="219" y="1167"/>
                    </a:moveTo>
                    <a:cubicBezTo>
                      <a:pt x="87" y="968"/>
                      <a:pt x="0" y="682"/>
                      <a:pt x="11" y="441"/>
                    </a:cubicBezTo>
                    <a:cubicBezTo>
                      <a:pt x="16" y="341"/>
                      <a:pt x="53" y="237"/>
                      <a:pt x="117" y="158"/>
                    </a:cubicBezTo>
                    <a:cubicBezTo>
                      <a:pt x="162" y="100"/>
                      <a:pt x="228" y="55"/>
                      <a:pt x="301" y="49"/>
                    </a:cubicBezTo>
                    <a:cubicBezTo>
                      <a:pt x="804" y="1"/>
                      <a:pt x="831" y="895"/>
                      <a:pt x="749" y="1199"/>
                    </a:cubicBezTo>
                    <a:cubicBezTo>
                      <a:pt x="728" y="1277"/>
                      <a:pt x="648" y="1576"/>
                      <a:pt x="550" y="1588"/>
                    </a:cubicBezTo>
                    <a:cubicBezTo>
                      <a:pt x="461" y="1599"/>
                      <a:pt x="269" y="1240"/>
                      <a:pt x="219" y="1167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19" name="Google Shape;203;p6"/>
              <p:cNvSpPr/>
              <p:nvPr/>
            </p:nvSpPr>
            <p:spPr>
              <a:xfrm flipV="1" rot="9904200">
                <a:off x="8906400" y="3002760"/>
                <a:ext cx="136440" cy="71640"/>
              </a:xfrm>
              <a:custGeom>
                <a:avLst/>
                <a:gdLst/>
                <a:ahLst/>
                <a:rect l="l" t="t" r="r" b="b"/>
                <a:pathLst>
                  <a:path w="1622" h="855">
                    <a:moveTo>
                      <a:pt x="1209" y="268"/>
                    </a:moveTo>
                    <a:cubicBezTo>
                      <a:pt x="1021" y="119"/>
                      <a:pt x="742" y="10"/>
                      <a:pt x="503" y="3"/>
                    </a:cubicBezTo>
                    <a:cubicBezTo>
                      <a:pt x="401" y="0"/>
                      <a:pt x="295" y="29"/>
                      <a:pt x="211" y="86"/>
                    </a:cubicBezTo>
                    <a:cubicBezTo>
                      <a:pt x="150" y="125"/>
                      <a:pt x="101" y="188"/>
                      <a:pt x="88" y="260"/>
                    </a:cubicBezTo>
                    <a:cubicBezTo>
                      <a:pt x="0" y="758"/>
                      <a:pt x="891" y="855"/>
                      <a:pt x="1200" y="798"/>
                    </a:cubicBezTo>
                    <a:cubicBezTo>
                      <a:pt x="1279" y="783"/>
                      <a:pt x="1584" y="725"/>
                      <a:pt x="1604" y="628"/>
                    </a:cubicBezTo>
                    <a:cubicBezTo>
                      <a:pt x="1621" y="540"/>
                      <a:pt x="1278" y="322"/>
                      <a:pt x="1209" y="266"/>
                    </a:cubicBezTo>
                    <a:close/>
                  </a:path>
                </a:pathLst>
              </a:custGeom>
              <a:solidFill>
                <a:schemeClr val="dk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0" name="Google Shape;204;p6"/>
              <p:cNvSpPr/>
              <p:nvPr/>
            </p:nvSpPr>
            <p:spPr>
              <a:xfrm flipV="1" rot="9904200">
                <a:off x="8880480" y="4908960"/>
                <a:ext cx="111600" cy="46800"/>
              </a:xfrm>
              <a:custGeom>
                <a:avLst/>
                <a:gdLst/>
                <a:ahLst/>
                <a:rect l="l" t="t" r="r" b="b"/>
                <a:pathLst>
                  <a:path w="1322" h="557">
                    <a:moveTo>
                      <a:pt x="1322" y="1"/>
                    </a:moveTo>
                    <a:lnTo>
                      <a:pt x="1322" y="1"/>
                    </a:lnTo>
                    <a:cubicBezTo>
                      <a:pt x="1206" y="32"/>
                      <a:pt x="1093" y="72"/>
                      <a:pt x="980" y="112"/>
                    </a:cubicBezTo>
                    <a:cubicBezTo>
                      <a:pt x="868" y="153"/>
                      <a:pt x="757" y="198"/>
                      <a:pt x="647" y="244"/>
                    </a:cubicBezTo>
                    <a:cubicBezTo>
                      <a:pt x="537" y="291"/>
                      <a:pt x="427" y="338"/>
                      <a:pt x="319" y="391"/>
                    </a:cubicBezTo>
                    <a:cubicBezTo>
                      <a:pt x="211" y="443"/>
                      <a:pt x="105" y="496"/>
                      <a:pt x="1" y="557"/>
                    </a:cubicBezTo>
                    <a:cubicBezTo>
                      <a:pt x="116" y="525"/>
                      <a:pt x="230" y="485"/>
                      <a:pt x="343" y="444"/>
                    </a:cubicBezTo>
                    <a:cubicBezTo>
                      <a:pt x="455" y="405"/>
                      <a:pt x="565" y="359"/>
                      <a:pt x="676" y="313"/>
                    </a:cubicBezTo>
                    <a:cubicBezTo>
                      <a:pt x="786" y="266"/>
                      <a:pt x="896" y="219"/>
                      <a:pt x="1003" y="167"/>
                    </a:cubicBezTo>
                    <a:cubicBezTo>
                      <a:pt x="1111" y="115"/>
                      <a:pt x="1218" y="62"/>
                      <a:pt x="13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1" name="Google Shape;205;p6"/>
              <p:cNvSpPr/>
              <p:nvPr/>
            </p:nvSpPr>
            <p:spPr>
              <a:xfrm flipV="1" rot="9904200">
                <a:off x="8823960" y="4767120"/>
                <a:ext cx="103320" cy="44640"/>
              </a:xfrm>
              <a:custGeom>
                <a:avLst/>
                <a:gdLst/>
                <a:ahLst/>
                <a:rect l="l" t="t" r="r" b="b"/>
                <a:pathLst>
                  <a:path w="1228" h="535">
                    <a:moveTo>
                      <a:pt x="1227" y="1"/>
                    </a:moveTo>
                    <a:cubicBezTo>
                      <a:pt x="1012" y="62"/>
                      <a:pt x="804" y="144"/>
                      <a:pt x="599" y="232"/>
                    </a:cubicBezTo>
                    <a:cubicBezTo>
                      <a:pt x="395" y="323"/>
                      <a:pt x="193" y="418"/>
                      <a:pt x="0" y="534"/>
                    </a:cubicBezTo>
                    <a:cubicBezTo>
                      <a:pt x="217" y="472"/>
                      <a:pt x="424" y="389"/>
                      <a:pt x="629" y="301"/>
                    </a:cubicBezTo>
                    <a:cubicBezTo>
                      <a:pt x="833" y="212"/>
                      <a:pt x="1035" y="117"/>
                      <a:pt x="12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2" name="Google Shape;206;p6"/>
              <p:cNvSpPr/>
              <p:nvPr/>
            </p:nvSpPr>
            <p:spPr>
              <a:xfrm flipV="1" rot="9904200">
                <a:off x="8777520" y="4575600"/>
                <a:ext cx="105480" cy="85680"/>
              </a:xfrm>
              <a:custGeom>
                <a:avLst/>
                <a:gdLst/>
                <a:ahLst/>
                <a:rect l="l" t="t" r="r" b="b"/>
                <a:pathLst>
                  <a:path w="1254" h="1020">
                    <a:moveTo>
                      <a:pt x="1254" y="0"/>
                    </a:moveTo>
                    <a:lnTo>
                      <a:pt x="1254" y="0"/>
                    </a:lnTo>
                    <a:cubicBezTo>
                      <a:pt x="1140" y="73"/>
                      <a:pt x="1031" y="153"/>
                      <a:pt x="922" y="233"/>
                    </a:cubicBezTo>
                    <a:cubicBezTo>
                      <a:pt x="813" y="312"/>
                      <a:pt x="708" y="397"/>
                      <a:pt x="604" y="481"/>
                    </a:cubicBezTo>
                    <a:cubicBezTo>
                      <a:pt x="500" y="566"/>
                      <a:pt x="396" y="652"/>
                      <a:pt x="295" y="742"/>
                    </a:cubicBezTo>
                    <a:cubicBezTo>
                      <a:pt x="195" y="831"/>
                      <a:pt x="95" y="922"/>
                      <a:pt x="1" y="1019"/>
                    </a:cubicBezTo>
                    <a:cubicBezTo>
                      <a:pt x="115" y="946"/>
                      <a:pt x="224" y="867"/>
                      <a:pt x="333" y="787"/>
                    </a:cubicBezTo>
                    <a:cubicBezTo>
                      <a:pt x="440" y="707"/>
                      <a:pt x="546" y="623"/>
                      <a:pt x="651" y="539"/>
                    </a:cubicBezTo>
                    <a:cubicBezTo>
                      <a:pt x="755" y="454"/>
                      <a:pt x="859" y="368"/>
                      <a:pt x="959" y="278"/>
                    </a:cubicBezTo>
                    <a:cubicBezTo>
                      <a:pt x="1059" y="189"/>
                      <a:pt x="1160" y="98"/>
                      <a:pt x="125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3" name="Google Shape;207;p6"/>
              <p:cNvSpPr/>
              <p:nvPr/>
            </p:nvSpPr>
            <p:spPr>
              <a:xfrm flipV="1" rot="9904200">
                <a:off x="8818920" y="4385880"/>
                <a:ext cx="62280" cy="111600"/>
              </a:xfrm>
              <a:custGeom>
                <a:avLst/>
                <a:gdLst/>
                <a:ahLst/>
                <a:rect l="l" t="t" r="r" b="b"/>
                <a:pathLst>
                  <a:path w="744" h="1332">
                    <a:moveTo>
                      <a:pt x="744" y="0"/>
                    </a:moveTo>
                    <a:lnTo>
                      <a:pt x="744" y="0"/>
                    </a:lnTo>
                    <a:cubicBezTo>
                      <a:pt x="668" y="104"/>
                      <a:pt x="600" y="211"/>
                      <a:pt x="532" y="318"/>
                    </a:cubicBezTo>
                    <a:cubicBezTo>
                      <a:pt x="465" y="426"/>
                      <a:pt x="402" y="536"/>
                      <a:pt x="339" y="648"/>
                    </a:cubicBezTo>
                    <a:cubicBezTo>
                      <a:pt x="278" y="759"/>
                      <a:pt x="218" y="871"/>
                      <a:pt x="162" y="985"/>
                    </a:cubicBezTo>
                    <a:cubicBezTo>
                      <a:pt x="105" y="1099"/>
                      <a:pt x="49" y="1212"/>
                      <a:pt x="1" y="1331"/>
                    </a:cubicBezTo>
                    <a:lnTo>
                      <a:pt x="2" y="1331"/>
                    </a:lnTo>
                    <a:cubicBezTo>
                      <a:pt x="78" y="1229"/>
                      <a:pt x="146" y="1121"/>
                      <a:pt x="213" y="1013"/>
                    </a:cubicBezTo>
                    <a:cubicBezTo>
                      <a:pt x="281" y="905"/>
                      <a:pt x="343" y="795"/>
                      <a:pt x="406" y="684"/>
                    </a:cubicBezTo>
                    <a:cubicBezTo>
                      <a:pt x="466" y="574"/>
                      <a:pt x="527" y="462"/>
                      <a:pt x="584" y="347"/>
                    </a:cubicBezTo>
                    <a:cubicBezTo>
                      <a:pt x="640" y="233"/>
                      <a:pt x="695" y="119"/>
                      <a:pt x="7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4" name="Google Shape;208;p6"/>
              <p:cNvSpPr/>
              <p:nvPr/>
            </p:nvSpPr>
            <p:spPr>
              <a:xfrm flipV="1" rot="9904200">
                <a:off x="8899920" y="4150080"/>
                <a:ext cx="45360" cy="146520"/>
              </a:xfrm>
              <a:custGeom>
                <a:avLst/>
                <a:gdLst/>
                <a:ahLst/>
                <a:rect l="l" t="t" r="r" b="b"/>
                <a:pathLst>
                  <a:path w="540" h="1737">
                    <a:moveTo>
                      <a:pt x="539" y="0"/>
                    </a:moveTo>
                    <a:cubicBezTo>
                      <a:pt x="480" y="140"/>
                      <a:pt x="428" y="283"/>
                      <a:pt x="377" y="426"/>
                    </a:cubicBezTo>
                    <a:cubicBezTo>
                      <a:pt x="325" y="569"/>
                      <a:pt x="279" y="712"/>
                      <a:pt x="234" y="857"/>
                    </a:cubicBezTo>
                    <a:cubicBezTo>
                      <a:pt x="190" y="1002"/>
                      <a:pt x="146" y="1147"/>
                      <a:pt x="109" y="1294"/>
                    </a:cubicBezTo>
                    <a:cubicBezTo>
                      <a:pt x="69" y="1441"/>
                      <a:pt x="31" y="1587"/>
                      <a:pt x="1" y="1736"/>
                    </a:cubicBezTo>
                    <a:cubicBezTo>
                      <a:pt x="60" y="1597"/>
                      <a:pt x="112" y="1454"/>
                      <a:pt x="163" y="1311"/>
                    </a:cubicBezTo>
                    <a:cubicBezTo>
                      <a:pt x="215" y="1168"/>
                      <a:pt x="261" y="1024"/>
                      <a:pt x="307" y="880"/>
                    </a:cubicBezTo>
                    <a:cubicBezTo>
                      <a:pt x="350" y="735"/>
                      <a:pt x="395" y="590"/>
                      <a:pt x="433" y="444"/>
                    </a:cubicBezTo>
                    <a:cubicBezTo>
                      <a:pt x="471" y="296"/>
                      <a:pt x="510" y="150"/>
                      <a:pt x="5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5" name="Google Shape;209;p6"/>
              <p:cNvSpPr/>
              <p:nvPr/>
            </p:nvSpPr>
            <p:spPr>
              <a:xfrm flipV="1" rot="9904200">
                <a:off x="8971200" y="3985200"/>
                <a:ext cx="47160" cy="138240"/>
              </a:xfrm>
              <a:custGeom>
                <a:avLst/>
                <a:gdLst/>
                <a:ahLst/>
                <a:rect l="l" t="t" r="r" b="b"/>
                <a:pathLst>
                  <a:path w="562" h="1642">
                    <a:moveTo>
                      <a:pt x="562" y="0"/>
                    </a:moveTo>
                    <a:cubicBezTo>
                      <a:pt x="500" y="133"/>
                      <a:pt x="447" y="267"/>
                      <a:pt x="393" y="402"/>
                    </a:cubicBezTo>
                    <a:cubicBezTo>
                      <a:pt x="340" y="535"/>
                      <a:pt x="293" y="673"/>
                      <a:pt x="245" y="809"/>
                    </a:cubicBezTo>
                    <a:cubicBezTo>
                      <a:pt x="199" y="945"/>
                      <a:pt x="153" y="1083"/>
                      <a:pt x="114" y="1221"/>
                    </a:cubicBezTo>
                    <a:cubicBezTo>
                      <a:pt x="73" y="1360"/>
                      <a:pt x="33" y="1500"/>
                      <a:pt x="1" y="1641"/>
                    </a:cubicBezTo>
                    <a:cubicBezTo>
                      <a:pt x="63" y="1510"/>
                      <a:pt x="116" y="1375"/>
                      <a:pt x="168" y="1241"/>
                    </a:cubicBezTo>
                    <a:cubicBezTo>
                      <a:pt x="221" y="1106"/>
                      <a:pt x="270" y="970"/>
                      <a:pt x="317" y="834"/>
                    </a:cubicBezTo>
                    <a:cubicBezTo>
                      <a:pt x="364" y="696"/>
                      <a:pt x="409" y="559"/>
                      <a:pt x="449" y="420"/>
                    </a:cubicBezTo>
                    <a:cubicBezTo>
                      <a:pt x="490" y="281"/>
                      <a:pt x="530" y="143"/>
                      <a:pt x="56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6" name="Google Shape;210;p6"/>
              <p:cNvSpPr/>
              <p:nvPr/>
            </p:nvSpPr>
            <p:spPr>
              <a:xfrm flipV="1" rot="9904200">
                <a:off x="8922240" y="3807720"/>
                <a:ext cx="87840" cy="105480"/>
              </a:xfrm>
              <a:custGeom>
                <a:avLst/>
                <a:gdLst/>
                <a:ahLst/>
                <a:rect l="l" t="t" r="r" b="b"/>
                <a:pathLst>
                  <a:path w="1047" h="1255">
                    <a:moveTo>
                      <a:pt x="1047" y="0"/>
                    </a:moveTo>
                    <a:lnTo>
                      <a:pt x="1047" y="0"/>
                    </a:lnTo>
                    <a:cubicBezTo>
                      <a:pt x="948" y="95"/>
                      <a:pt x="855" y="195"/>
                      <a:pt x="763" y="295"/>
                    </a:cubicBezTo>
                    <a:cubicBezTo>
                      <a:pt x="670" y="395"/>
                      <a:pt x="582" y="499"/>
                      <a:pt x="494" y="604"/>
                    </a:cubicBezTo>
                    <a:cubicBezTo>
                      <a:pt x="408" y="709"/>
                      <a:pt x="321" y="814"/>
                      <a:pt x="239" y="923"/>
                    </a:cubicBezTo>
                    <a:cubicBezTo>
                      <a:pt x="156" y="1031"/>
                      <a:pt x="75" y="1141"/>
                      <a:pt x="0" y="1255"/>
                    </a:cubicBezTo>
                    <a:cubicBezTo>
                      <a:pt x="99" y="1161"/>
                      <a:pt x="192" y="1060"/>
                      <a:pt x="284" y="960"/>
                    </a:cubicBezTo>
                    <a:cubicBezTo>
                      <a:pt x="377" y="860"/>
                      <a:pt x="465" y="756"/>
                      <a:pt x="553" y="652"/>
                    </a:cubicBezTo>
                    <a:cubicBezTo>
                      <a:pt x="639" y="547"/>
                      <a:pt x="726" y="441"/>
                      <a:pt x="808" y="332"/>
                    </a:cubicBezTo>
                    <a:cubicBezTo>
                      <a:pt x="890" y="225"/>
                      <a:pt x="971" y="116"/>
                      <a:pt x="10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7" name="Google Shape;211;p6"/>
              <p:cNvSpPr/>
              <p:nvPr/>
            </p:nvSpPr>
            <p:spPr>
              <a:xfrm flipV="1" rot="9904200">
                <a:off x="8844840" y="3590280"/>
                <a:ext cx="82800" cy="91080"/>
              </a:xfrm>
              <a:custGeom>
                <a:avLst/>
                <a:gdLst/>
                <a:ahLst/>
                <a:rect l="l" t="t" r="r" b="b"/>
                <a:pathLst>
                  <a:path w="985" h="1080">
                    <a:moveTo>
                      <a:pt x="985" y="1"/>
                    </a:moveTo>
                    <a:cubicBezTo>
                      <a:pt x="891" y="80"/>
                      <a:pt x="804" y="165"/>
                      <a:pt x="717" y="251"/>
                    </a:cubicBezTo>
                    <a:cubicBezTo>
                      <a:pt x="629" y="336"/>
                      <a:pt x="548" y="425"/>
                      <a:pt x="465" y="515"/>
                    </a:cubicBezTo>
                    <a:cubicBezTo>
                      <a:pt x="383" y="605"/>
                      <a:pt x="301" y="695"/>
                      <a:pt x="225" y="790"/>
                    </a:cubicBezTo>
                    <a:cubicBezTo>
                      <a:pt x="148" y="884"/>
                      <a:pt x="71" y="979"/>
                      <a:pt x="0" y="1079"/>
                    </a:cubicBezTo>
                    <a:cubicBezTo>
                      <a:pt x="93" y="1000"/>
                      <a:pt x="181" y="915"/>
                      <a:pt x="268" y="829"/>
                    </a:cubicBezTo>
                    <a:cubicBezTo>
                      <a:pt x="355" y="744"/>
                      <a:pt x="438" y="655"/>
                      <a:pt x="520" y="565"/>
                    </a:cubicBezTo>
                    <a:cubicBezTo>
                      <a:pt x="602" y="475"/>
                      <a:pt x="683" y="385"/>
                      <a:pt x="759" y="291"/>
                    </a:cubicBezTo>
                    <a:cubicBezTo>
                      <a:pt x="837" y="196"/>
                      <a:pt x="914" y="102"/>
                      <a:pt x="9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8" name="Google Shape;212;p6"/>
              <p:cNvSpPr/>
              <p:nvPr/>
            </p:nvSpPr>
            <p:spPr>
              <a:xfrm flipV="1" rot="9904200">
                <a:off x="8758080" y="3394080"/>
                <a:ext cx="72000" cy="78120"/>
              </a:xfrm>
              <a:custGeom>
                <a:avLst/>
                <a:gdLst/>
                <a:ahLst/>
                <a:rect l="l" t="t" r="r" b="b"/>
                <a:pathLst>
                  <a:path w="857" h="932">
                    <a:moveTo>
                      <a:pt x="856" y="0"/>
                    </a:moveTo>
                    <a:lnTo>
                      <a:pt x="856" y="0"/>
                    </a:lnTo>
                    <a:cubicBezTo>
                      <a:pt x="692" y="135"/>
                      <a:pt x="543" y="286"/>
                      <a:pt x="401" y="440"/>
                    </a:cubicBezTo>
                    <a:cubicBezTo>
                      <a:pt x="258" y="596"/>
                      <a:pt x="121" y="756"/>
                      <a:pt x="1" y="931"/>
                    </a:cubicBezTo>
                    <a:cubicBezTo>
                      <a:pt x="165" y="796"/>
                      <a:pt x="313" y="645"/>
                      <a:pt x="456" y="492"/>
                    </a:cubicBezTo>
                    <a:cubicBezTo>
                      <a:pt x="598" y="336"/>
                      <a:pt x="735" y="176"/>
                      <a:pt x="8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29" name="Google Shape;213;p6"/>
              <p:cNvSpPr/>
              <p:nvPr/>
            </p:nvSpPr>
            <p:spPr>
              <a:xfrm flipV="1" rot="9904200">
                <a:off x="8808480" y="3128760"/>
                <a:ext cx="29880" cy="117360"/>
              </a:xfrm>
              <a:custGeom>
                <a:avLst/>
                <a:gdLst/>
                <a:ahLst/>
                <a:rect l="l" t="t" r="r" b="b"/>
                <a:pathLst>
                  <a:path w="360" h="1394">
                    <a:moveTo>
                      <a:pt x="360" y="0"/>
                    </a:moveTo>
                    <a:lnTo>
                      <a:pt x="360" y="0"/>
                    </a:lnTo>
                    <a:cubicBezTo>
                      <a:pt x="314" y="113"/>
                      <a:pt x="277" y="227"/>
                      <a:pt x="242" y="341"/>
                    </a:cubicBezTo>
                    <a:cubicBezTo>
                      <a:pt x="205" y="456"/>
                      <a:pt x="174" y="571"/>
                      <a:pt x="143" y="687"/>
                    </a:cubicBezTo>
                    <a:cubicBezTo>
                      <a:pt x="114" y="804"/>
                      <a:pt x="86" y="920"/>
                      <a:pt x="62" y="1038"/>
                    </a:cubicBezTo>
                    <a:cubicBezTo>
                      <a:pt x="38" y="1155"/>
                      <a:pt x="15" y="1273"/>
                      <a:pt x="0" y="1393"/>
                    </a:cubicBezTo>
                    <a:cubicBezTo>
                      <a:pt x="45" y="1282"/>
                      <a:pt x="82" y="1167"/>
                      <a:pt x="118" y="1053"/>
                    </a:cubicBezTo>
                    <a:cubicBezTo>
                      <a:pt x="155" y="937"/>
                      <a:pt x="186" y="822"/>
                      <a:pt x="217" y="706"/>
                    </a:cubicBezTo>
                    <a:cubicBezTo>
                      <a:pt x="246" y="590"/>
                      <a:pt x="274" y="473"/>
                      <a:pt x="298" y="355"/>
                    </a:cubicBezTo>
                    <a:cubicBezTo>
                      <a:pt x="322" y="238"/>
                      <a:pt x="345" y="120"/>
                      <a:pt x="3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0" name="Google Shape;214;p6"/>
              <p:cNvSpPr/>
              <p:nvPr/>
            </p:nvSpPr>
            <p:spPr>
              <a:xfrm flipV="1" rot="9904200">
                <a:off x="8873280" y="2991600"/>
                <a:ext cx="30600" cy="85320"/>
              </a:xfrm>
              <a:custGeom>
                <a:avLst/>
                <a:gdLst/>
                <a:ahLst/>
                <a:rect l="l" t="t" r="r" b="b"/>
                <a:pathLst>
                  <a:path w="365" h="1017">
                    <a:moveTo>
                      <a:pt x="365" y="1"/>
                    </a:moveTo>
                    <a:cubicBezTo>
                      <a:pt x="276" y="160"/>
                      <a:pt x="209" y="326"/>
                      <a:pt x="147" y="496"/>
                    </a:cubicBezTo>
                    <a:cubicBezTo>
                      <a:pt x="88" y="664"/>
                      <a:pt x="33" y="837"/>
                      <a:pt x="1" y="1016"/>
                    </a:cubicBezTo>
                    <a:cubicBezTo>
                      <a:pt x="89" y="856"/>
                      <a:pt x="157" y="690"/>
                      <a:pt x="218" y="521"/>
                    </a:cubicBezTo>
                    <a:cubicBezTo>
                      <a:pt x="278" y="351"/>
                      <a:pt x="331" y="180"/>
                      <a:pt x="3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1" name="Google Shape;215;p6"/>
              <p:cNvSpPr/>
              <p:nvPr/>
            </p:nvSpPr>
            <p:spPr>
              <a:xfrm flipV="1" rot="9904200">
                <a:off x="8916480" y="2889360"/>
                <a:ext cx="21960" cy="90360"/>
              </a:xfrm>
              <a:custGeom>
                <a:avLst/>
                <a:gdLst/>
                <a:ahLst/>
                <a:rect l="l" t="t" r="r" b="b"/>
                <a:pathLst>
                  <a:path w="263" h="1073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187"/>
                      <a:pt x="52" y="368"/>
                      <a:pt x="94" y="546"/>
                    </a:cubicBezTo>
                    <a:cubicBezTo>
                      <a:pt x="139" y="724"/>
                      <a:pt x="189" y="901"/>
                      <a:pt x="262" y="1072"/>
                    </a:cubicBezTo>
                    <a:cubicBezTo>
                      <a:pt x="247" y="886"/>
                      <a:pt x="210" y="707"/>
                      <a:pt x="168" y="527"/>
                    </a:cubicBezTo>
                    <a:cubicBezTo>
                      <a:pt x="123" y="349"/>
                      <a:pt x="73" y="173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2" name="Google Shape;216;p6"/>
              <p:cNvSpPr/>
              <p:nvPr/>
            </p:nvSpPr>
            <p:spPr>
              <a:xfrm flipV="1" rot="9904200">
                <a:off x="8917560" y="3030840"/>
                <a:ext cx="87120" cy="30600"/>
              </a:xfrm>
              <a:custGeom>
                <a:avLst/>
                <a:gdLst/>
                <a:ahLst/>
                <a:rect l="l" t="t" r="r" b="b"/>
                <a:pathLst>
                  <a:path w="1037" h="361">
                    <a:moveTo>
                      <a:pt x="0" y="0"/>
                    </a:moveTo>
                    <a:lnTo>
                      <a:pt x="0" y="0"/>
                    </a:lnTo>
                    <a:cubicBezTo>
                      <a:pt x="164" y="88"/>
                      <a:pt x="333" y="155"/>
                      <a:pt x="505" y="216"/>
                    </a:cubicBezTo>
                    <a:cubicBezTo>
                      <a:pt x="679" y="275"/>
                      <a:pt x="853" y="328"/>
                      <a:pt x="1037" y="361"/>
                    </a:cubicBezTo>
                    <a:cubicBezTo>
                      <a:pt x="873" y="271"/>
                      <a:pt x="703" y="206"/>
                      <a:pt x="530" y="144"/>
                    </a:cubicBezTo>
                    <a:cubicBezTo>
                      <a:pt x="358" y="86"/>
                      <a:pt x="183" y="32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3" name="Google Shape;217;p6"/>
              <p:cNvSpPr/>
              <p:nvPr/>
            </p:nvSpPr>
            <p:spPr>
              <a:xfrm flipV="1" rot="9904200">
                <a:off x="8864640" y="3218400"/>
                <a:ext cx="108360" cy="9000"/>
              </a:xfrm>
              <a:custGeom>
                <a:avLst/>
                <a:gdLst/>
                <a:ahLst/>
                <a:rect l="l" t="t" r="r" b="b"/>
                <a:pathLst>
                  <a:path w="1287" h="112">
                    <a:moveTo>
                      <a:pt x="216" y="1"/>
                    </a:moveTo>
                    <a:cubicBezTo>
                      <a:pt x="144" y="1"/>
                      <a:pt x="72" y="3"/>
                      <a:pt x="0" y="7"/>
                    </a:cubicBezTo>
                    <a:cubicBezTo>
                      <a:pt x="212" y="53"/>
                      <a:pt x="426" y="77"/>
                      <a:pt x="640" y="94"/>
                    </a:cubicBezTo>
                    <a:cubicBezTo>
                      <a:pt x="784" y="104"/>
                      <a:pt x="927" y="111"/>
                      <a:pt x="1071" y="111"/>
                    </a:cubicBezTo>
                    <a:cubicBezTo>
                      <a:pt x="1142" y="111"/>
                      <a:pt x="1214" y="110"/>
                      <a:pt x="1287" y="105"/>
                    </a:cubicBezTo>
                    <a:cubicBezTo>
                      <a:pt x="1075" y="59"/>
                      <a:pt x="861" y="36"/>
                      <a:pt x="646" y="18"/>
                    </a:cubicBezTo>
                    <a:cubicBezTo>
                      <a:pt x="504" y="8"/>
                      <a:pt x="360" y="1"/>
                      <a:pt x="2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4" name="Google Shape;218;p6"/>
              <p:cNvSpPr/>
              <p:nvPr/>
            </p:nvSpPr>
            <p:spPr>
              <a:xfrm flipV="1" rot="9904200">
                <a:off x="8829360" y="3376440"/>
                <a:ext cx="97200" cy="65520"/>
              </a:xfrm>
              <a:custGeom>
                <a:avLst/>
                <a:gdLst/>
                <a:ahLst/>
                <a:rect l="l" t="t" r="r" b="b"/>
                <a:pathLst>
                  <a:path w="1157" h="786">
                    <a:moveTo>
                      <a:pt x="1" y="0"/>
                    </a:moveTo>
                    <a:lnTo>
                      <a:pt x="1" y="0"/>
                    </a:lnTo>
                    <a:cubicBezTo>
                      <a:pt x="177" y="156"/>
                      <a:pt x="365" y="292"/>
                      <a:pt x="557" y="424"/>
                    </a:cubicBezTo>
                    <a:cubicBezTo>
                      <a:pt x="750" y="554"/>
                      <a:pt x="947" y="679"/>
                      <a:pt x="1156" y="785"/>
                    </a:cubicBezTo>
                    <a:cubicBezTo>
                      <a:pt x="980" y="629"/>
                      <a:pt x="792" y="493"/>
                      <a:pt x="600" y="362"/>
                    </a:cubicBezTo>
                    <a:cubicBezTo>
                      <a:pt x="406" y="232"/>
                      <a:pt x="210" y="107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5" name="Google Shape;219;p6"/>
              <p:cNvSpPr/>
              <p:nvPr/>
            </p:nvSpPr>
            <p:spPr>
              <a:xfrm flipV="1" rot="9904200">
                <a:off x="8933400" y="3578760"/>
                <a:ext cx="110520" cy="85680"/>
              </a:xfrm>
              <a:custGeom>
                <a:avLst/>
                <a:gdLst/>
                <a:ahLst/>
                <a:rect l="l" t="t" r="r" b="b"/>
                <a:pathLst>
                  <a:path w="1315" h="1019">
                    <a:moveTo>
                      <a:pt x="0" y="1"/>
                    </a:moveTo>
                    <a:cubicBezTo>
                      <a:pt x="99" y="99"/>
                      <a:pt x="205" y="189"/>
                      <a:pt x="310" y="278"/>
                    </a:cubicBezTo>
                    <a:cubicBezTo>
                      <a:pt x="416" y="369"/>
                      <a:pt x="524" y="454"/>
                      <a:pt x="633" y="540"/>
                    </a:cubicBezTo>
                    <a:cubicBezTo>
                      <a:pt x="743" y="624"/>
                      <a:pt x="853" y="708"/>
                      <a:pt x="967" y="787"/>
                    </a:cubicBezTo>
                    <a:cubicBezTo>
                      <a:pt x="1080" y="867"/>
                      <a:pt x="1194" y="946"/>
                      <a:pt x="1314" y="1019"/>
                    </a:cubicBezTo>
                    <a:cubicBezTo>
                      <a:pt x="1214" y="921"/>
                      <a:pt x="1109" y="831"/>
                      <a:pt x="1003" y="741"/>
                    </a:cubicBezTo>
                    <a:cubicBezTo>
                      <a:pt x="898" y="651"/>
                      <a:pt x="789" y="566"/>
                      <a:pt x="680" y="480"/>
                    </a:cubicBezTo>
                    <a:cubicBezTo>
                      <a:pt x="570" y="396"/>
                      <a:pt x="460" y="312"/>
                      <a:pt x="346" y="233"/>
                    </a:cubicBezTo>
                    <a:cubicBezTo>
                      <a:pt x="233" y="152"/>
                      <a:pt x="119" y="7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6" name="Google Shape;220;p6"/>
              <p:cNvSpPr/>
              <p:nvPr/>
            </p:nvSpPr>
            <p:spPr>
              <a:xfrm flipV="1" rot="9904200">
                <a:off x="9011520" y="3805920"/>
                <a:ext cx="116280" cy="74520"/>
              </a:xfrm>
              <a:custGeom>
                <a:avLst/>
                <a:gdLst/>
                <a:ahLst/>
                <a:rect l="l" t="t" r="r" b="b"/>
                <a:pathLst>
                  <a:path w="1383" h="885">
                    <a:moveTo>
                      <a:pt x="0" y="1"/>
                    </a:moveTo>
                    <a:lnTo>
                      <a:pt x="0" y="1"/>
                    </a:lnTo>
                    <a:cubicBezTo>
                      <a:pt x="107" y="87"/>
                      <a:pt x="218" y="167"/>
                      <a:pt x="330" y="246"/>
                    </a:cubicBezTo>
                    <a:cubicBezTo>
                      <a:pt x="441" y="325"/>
                      <a:pt x="556" y="401"/>
                      <a:pt x="670" y="475"/>
                    </a:cubicBezTo>
                    <a:cubicBezTo>
                      <a:pt x="787" y="548"/>
                      <a:pt x="902" y="621"/>
                      <a:pt x="1021" y="688"/>
                    </a:cubicBezTo>
                    <a:cubicBezTo>
                      <a:pt x="1140" y="757"/>
                      <a:pt x="1258" y="824"/>
                      <a:pt x="1382" y="885"/>
                    </a:cubicBezTo>
                    <a:cubicBezTo>
                      <a:pt x="1276" y="798"/>
                      <a:pt x="1164" y="718"/>
                      <a:pt x="1052" y="640"/>
                    </a:cubicBezTo>
                    <a:cubicBezTo>
                      <a:pt x="940" y="560"/>
                      <a:pt x="826" y="485"/>
                      <a:pt x="711" y="411"/>
                    </a:cubicBezTo>
                    <a:cubicBezTo>
                      <a:pt x="596" y="338"/>
                      <a:pt x="481" y="265"/>
                      <a:pt x="362" y="198"/>
                    </a:cubicBezTo>
                    <a:cubicBezTo>
                      <a:pt x="243" y="128"/>
                      <a:pt x="124" y="6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7" name="Google Shape;221;p6"/>
              <p:cNvSpPr/>
              <p:nvPr/>
            </p:nvSpPr>
            <p:spPr>
              <a:xfrm flipV="1" rot="9904200">
                <a:off x="9032040" y="4049280"/>
                <a:ext cx="128880" cy="50760"/>
              </a:xfrm>
              <a:custGeom>
                <a:avLst/>
                <a:gdLst/>
                <a:ahLst/>
                <a:rect l="l" t="t" r="r" b="b"/>
                <a:pathLst>
                  <a:path w="1530" h="607">
                    <a:moveTo>
                      <a:pt x="0" y="1"/>
                    </a:moveTo>
                    <a:lnTo>
                      <a:pt x="0" y="1"/>
                    </a:lnTo>
                    <a:cubicBezTo>
                      <a:pt x="122" y="65"/>
                      <a:pt x="247" y="122"/>
                      <a:pt x="372" y="179"/>
                    </a:cubicBezTo>
                    <a:cubicBezTo>
                      <a:pt x="497" y="236"/>
                      <a:pt x="623" y="287"/>
                      <a:pt x="751" y="339"/>
                    </a:cubicBezTo>
                    <a:cubicBezTo>
                      <a:pt x="878" y="389"/>
                      <a:pt x="1006" y="438"/>
                      <a:pt x="1136" y="481"/>
                    </a:cubicBezTo>
                    <a:cubicBezTo>
                      <a:pt x="1266" y="526"/>
                      <a:pt x="1396" y="571"/>
                      <a:pt x="1530" y="606"/>
                    </a:cubicBezTo>
                    <a:cubicBezTo>
                      <a:pt x="1407" y="541"/>
                      <a:pt x="1283" y="484"/>
                      <a:pt x="1158" y="428"/>
                    </a:cubicBezTo>
                    <a:cubicBezTo>
                      <a:pt x="1033" y="371"/>
                      <a:pt x="906" y="319"/>
                      <a:pt x="778" y="268"/>
                    </a:cubicBezTo>
                    <a:cubicBezTo>
                      <a:pt x="650" y="219"/>
                      <a:pt x="523" y="169"/>
                      <a:pt x="393" y="125"/>
                    </a:cubicBezTo>
                    <a:cubicBezTo>
                      <a:pt x="263" y="80"/>
                      <a:pt x="133" y="37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8" name="Google Shape;222;p6"/>
              <p:cNvSpPr/>
              <p:nvPr/>
            </p:nvSpPr>
            <p:spPr>
              <a:xfrm flipV="1" rot="9904200">
                <a:off x="8964720" y="4258440"/>
                <a:ext cx="126000" cy="18720"/>
              </a:xfrm>
              <a:custGeom>
                <a:avLst/>
                <a:gdLst/>
                <a:ahLst/>
                <a:rect l="l" t="t" r="r" b="b"/>
                <a:pathLst>
                  <a:path w="1499" h="228">
                    <a:moveTo>
                      <a:pt x="0" y="1"/>
                    </a:moveTo>
                    <a:cubicBezTo>
                      <a:pt x="123" y="35"/>
                      <a:pt x="247" y="61"/>
                      <a:pt x="370" y="86"/>
                    </a:cubicBezTo>
                    <a:cubicBezTo>
                      <a:pt x="494" y="112"/>
                      <a:pt x="619" y="132"/>
                      <a:pt x="744" y="152"/>
                    </a:cubicBezTo>
                    <a:cubicBezTo>
                      <a:pt x="868" y="170"/>
                      <a:pt x="993" y="188"/>
                      <a:pt x="1120" y="200"/>
                    </a:cubicBezTo>
                    <a:cubicBezTo>
                      <a:pt x="1245" y="212"/>
                      <a:pt x="1371" y="225"/>
                      <a:pt x="1499" y="227"/>
                    </a:cubicBezTo>
                    <a:cubicBezTo>
                      <a:pt x="1376" y="193"/>
                      <a:pt x="1252" y="167"/>
                      <a:pt x="1128" y="142"/>
                    </a:cubicBezTo>
                    <a:cubicBezTo>
                      <a:pt x="1004" y="116"/>
                      <a:pt x="879" y="96"/>
                      <a:pt x="756" y="76"/>
                    </a:cubicBezTo>
                    <a:cubicBezTo>
                      <a:pt x="630" y="59"/>
                      <a:pt x="505" y="40"/>
                      <a:pt x="379" y="29"/>
                    </a:cubicBezTo>
                    <a:cubicBezTo>
                      <a:pt x="254" y="16"/>
                      <a:pt x="128" y="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39" name="Google Shape;223;p6"/>
              <p:cNvSpPr/>
              <p:nvPr/>
            </p:nvSpPr>
            <p:spPr>
              <a:xfrm flipV="1" rot="9904200">
                <a:off x="8897400" y="4420080"/>
                <a:ext cx="126360" cy="45720"/>
              </a:xfrm>
              <a:custGeom>
                <a:avLst/>
                <a:gdLst/>
                <a:ahLst/>
                <a:rect l="l" t="t" r="r" b="b"/>
                <a:pathLst>
                  <a:path w="1503" h="545">
                    <a:moveTo>
                      <a:pt x="0" y="0"/>
                    </a:moveTo>
                    <a:cubicBezTo>
                      <a:pt x="120" y="60"/>
                      <a:pt x="243" y="113"/>
                      <a:pt x="367" y="164"/>
                    </a:cubicBezTo>
                    <a:cubicBezTo>
                      <a:pt x="489" y="216"/>
                      <a:pt x="615" y="261"/>
                      <a:pt x="738" y="308"/>
                    </a:cubicBezTo>
                    <a:cubicBezTo>
                      <a:pt x="865" y="353"/>
                      <a:pt x="990" y="398"/>
                      <a:pt x="1117" y="436"/>
                    </a:cubicBezTo>
                    <a:cubicBezTo>
                      <a:pt x="1245" y="476"/>
                      <a:pt x="1372" y="514"/>
                      <a:pt x="1502" y="545"/>
                    </a:cubicBezTo>
                    <a:cubicBezTo>
                      <a:pt x="1382" y="484"/>
                      <a:pt x="1260" y="432"/>
                      <a:pt x="1137" y="382"/>
                    </a:cubicBezTo>
                    <a:cubicBezTo>
                      <a:pt x="1014" y="330"/>
                      <a:pt x="889" y="284"/>
                      <a:pt x="764" y="237"/>
                    </a:cubicBezTo>
                    <a:cubicBezTo>
                      <a:pt x="639" y="192"/>
                      <a:pt x="514" y="148"/>
                      <a:pt x="387" y="109"/>
                    </a:cubicBezTo>
                    <a:cubicBezTo>
                      <a:pt x="259" y="70"/>
                      <a:pt x="132" y="31"/>
                      <a:pt x="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0" name="Google Shape;224;p6"/>
              <p:cNvSpPr/>
              <p:nvPr/>
            </p:nvSpPr>
            <p:spPr>
              <a:xfrm flipV="1" rot="9904200">
                <a:off x="8893080" y="4566960"/>
                <a:ext cx="116640" cy="55800"/>
              </a:xfrm>
              <a:custGeom>
                <a:avLst/>
                <a:gdLst/>
                <a:ahLst/>
                <a:rect l="l" t="t" r="r" b="b"/>
                <a:pathLst>
                  <a:path w="1386" h="665">
                    <a:moveTo>
                      <a:pt x="1" y="0"/>
                    </a:moveTo>
                    <a:lnTo>
                      <a:pt x="1" y="0"/>
                    </a:lnTo>
                    <a:cubicBezTo>
                      <a:pt x="109" y="71"/>
                      <a:pt x="221" y="133"/>
                      <a:pt x="334" y="193"/>
                    </a:cubicBezTo>
                    <a:cubicBezTo>
                      <a:pt x="447" y="254"/>
                      <a:pt x="562" y="311"/>
                      <a:pt x="677" y="367"/>
                    </a:cubicBezTo>
                    <a:cubicBezTo>
                      <a:pt x="792" y="421"/>
                      <a:pt x="909" y="476"/>
                      <a:pt x="1026" y="525"/>
                    </a:cubicBezTo>
                    <a:cubicBezTo>
                      <a:pt x="1144" y="575"/>
                      <a:pt x="1263" y="624"/>
                      <a:pt x="1385" y="665"/>
                    </a:cubicBezTo>
                    <a:cubicBezTo>
                      <a:pt x="1276" y="596"/>
                      <a:pt x="1165" y="534"/>
                      <a:pt x="1052" y="472"/>
                    </a:cubicBezTo>
                    <a:cubicBezTo>
                      <a:pt x="940" y="411"/>
                      <a:pt x="824" y="354"/>
                      <a:pt x="709" y="298"/>
                    </a:cubicBezTo>
                    <a:cubicBezTo>
                      <a:pt x="593" y="244"/>
                      <a:pt x="478" y="189"/>
                      <a:pt x="359" y="140"/>
                    </a:cubicBezTo>
                    <a:cubicBezTo>
                      <a:pt x="241" y="90"/>
                      <a:pt x="122" y="42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1" name="Google Shape;225;p6"/>
              <p:cNvSpPr/>
              <p:nvPr/>
            </p:nvSpPr>
            <p:spPr>
              <a:xfrm flipV="1" rot="9904200">
                <a:off x="8924040" y="4719960"/>
                <a:ext cx="104400" cy="57240"/>
              </a:xfrm>
              <a:custGeom>
                <a:avLst/>
                <a:gdLst/>
                <a:ahLst/>
                <a:rect l="l" t="t" r="r" b="b"/>
                <a:pathLst>
                  <a:path w="1239" h="685">
                    <a:moveTo>
                      <a:pt x="0" y="1"/>
                    </a:moveTo>
                    <a:lnTo>
                      <a:pt x="0" y="1"/>
                    </a:lnTo>
                    <a:cubicBezTo>
                      <a:pt x="96" y="72"/>
                      <a:pt x="196" y="135"/>
                      <a:pt x="296" y="198"/>
                    </a:cubicBezTo>
                    <a:cubicBezTo>
                      <a:pt x="395" y="261"/>
                      <a:pt x="498" y="318"/>
                      <a:pt x="601" y="376"/>
                    </a:cubicBezTo>
                    <a:cubicBezTo>
                      <a:pt x="705" y="432"/>
                      <a:pt x="808" y="489"/>
                      <a:pt x="914" y="540"/>
                    </a:cubicBezTo>
                    <a:cubicBezTo>
                      <a:pt x="1021" y="592"/>
                      <a:pt x="1127" y="641"/>
                      <a:pt x="1239" y="685"/>
                    </a:cubicBezTo>
                    <a:cubicBezTo>
                      <a:pt x="1143" y="614"/>
                      <a:pt x="1043" y="551"/>
                      <a:pt x="943" y="489"/>
                    </a:cubicBezTo>
                    <a:cubicBezTo>
                      <a:pt x="843" y="426"/>
                      <a:pt x="741" y="368"/>
                      <a:pt x="638" y="309"/>
                    </a:cubicBezTo>
                    <a:cubicBezTo>
                      <a:pt x="534" y="254"/>
                      <a:pt x="430" y="198"/>
                      <a:pt x="323" y="147"/>
                    </a:cubicBezTo>
                    <a:cubicBezTo>
                      <a:pt x="217" y="95"/>
                      <a:pt x="110" y="4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2" name="Google Shape;226;p6"/>
              <p:cNvSpPr/>
              <p:nvPr/>
            </p:nvSpPr>
            <p:spPr>
              <a:xfrm flipV="1" rot="9904200">
                <a:off x="8985960" y="4839480"/>
                <a:ext cx="87840" cy="83880"/>
              </a:xfrm>
              <a:custGeom>
                <a:avLst/>
                <a:gdLst/>
                <a:ahLst/>
                <a:rect l="l" t="t" r="r" b="b"/>
                <a:pathLst>
                  <a:path w="1046" h="996">
                    <a:moveTo>
                      <a:pt x="1" y="1"/>
                    </a:moveTo>
                    <a:cubicBezTo>
                      <a:pt x="78" y="95"/>
                      <a:pt x="159" y="183"/>
                      <a:pt x="242" y="271"/>
                    </a:cubicBezTo>
                    <a:cubicBezTo>
                      <a:pt x="325" y="359"/>
                      <a:pt x="411" y="442"/>
                      <a:pt x="497" y="526"/>
                    </a:cubicBezTo>
                    <a:cubicBezTo>
                      <a:pt x="585" y="608"/>
                      <a:pt x="673" y="689"/>
                      <a:pt x="765" y="767"/>
                    </a:cubicBezTo>
                    <a:cubicBezTo>
                      <a:pt x="856" y="845"/>
                      <a:pt x="948" y="923"/>
                      <a:pt x="1046" y="995"/>
                    </a:cubicBezTo>
                    <a:cubicBezTo>
                      <a:pt x="970" y="901"/>
                      <a:pt x="887" y="812"/>
                      <a:pt x="804" y="725"/>
                    </a:cubicBezTo>
                    <a:cubicBezTo>
                      <a:pt x="723" y="637"/>
                      <a:pt x="636" y="554"/>
                      <a:pt x="549" y="470"/>
                    </a:cubicBezTo>
                    <a:cubicBezTo>
                      <a:pt x="463" y="388"/>
                      <a:pt x="375" y="307"/>
                      <a:pt x="283" y="229"/>
                    </a:cubicBezTo>
                    <a:cubicBezTo>
                      <a:pt x="191" y="149"/>
                      <a:pt x="100" y="73"/>
                      <a:pt x="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43" name="Google Shape;227;p6"/>
            <p:cNvGrpSpPr/>
            <p:nvPr/>
          </p:nvGrpSpPr>
          <p:grpSpPr>
            <a:xfrm>
              <a:off x="0" y="0"/>
              <a:ext cx="1772640" cy="945720"/>
              <a:chOff x="0" y="0"/>
              <a:chExt cx="1772640" cy="945720"/>
            </a:xfrm>
          </p:grpSpPr>
          <p:sp>
            <p:nvSpPr>
              <p:cNvPr id="144" name="Google Shape;228;p6"/>
              <p:cNvSpPr/>
              <p:nvPr/>
            </p:nvSpPr>
            <p:spPr>
              <a:xfrm>
                <a:off x="0" y="0"/>
                <a:ext cx="1772640" cy="945720"/>
              </a:xfrm>
              <a:custGeom>
                <a:avLst/>
                <a:gdLst/>
                <a:ahLst/>
                <a:rect l="l" t="t" r="r" b="b"/>
                <a:pathLst>
                  <a:path w="26618" h="14203">
                    <a:moveTo>
                      <a:pt x="26618" y="1"/>
                    </a:moveTo>
                    <a:cubicBezTo>
                      <a:pt x="25545" y="1185"/>
                      <a:pt x="24243" y="2181"/>
                      <a:pt x="22847" y="2964"/>
                    </a:cubicBezTo>
                    <a:cubicBezTo>
                      <a:pt x="20286" y="4402"/>
                      <a:pt x="17414" y="5188"/>
                      <a:pt x="14537" y="5775"/>
                    </a:cubicBezTo>
                    <a:cubicBezTo>
                      <a:pt x="11964" y="6301"/>
                      <a:pt x="9321" y="6692"/>
                      <a:pt x="6951" y="7823"/>
                    </a:cubicBezTo>
                    <a:cubicBezTo>
                      <a:pt x="4024" y="9221"/>
                      <a:pt x="1855" y="11534"/>
                      <a:pt x="1" y="14203"/>
                    </a:cubicBezTo>
                    <a:lnTo>
                      <a:pt x="1" y="1"/>
                    </a:lnTo>
                    <a:lnTo>
                      <a:pt x="26618" y="1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5" name="Google Shape;229;p6"/>
              <p:cNvSpPr/>
              <p:nvPr/>
            </p:nvSpPr>
            <p:spPr>
              <a:xfrm>
                <a:off x="0" y="0"/>
                <a:ext cx="1062000" cy="658440"/>
              </a:xfrm>
              <a:custGeom>
                <a:avLst/>
                <a:gdLst/>
                <a:ahLst/>
                <a:rect l="l" t="t" r="r" b="b"/>
                <a:pathLst>
                  <a:path w="15952" h="9894">
                    <a:moveTo>
                      <a:pt x="10061" y="0"/>
                    </a:moveTo>
                    <a:cubicBezTo>
                      <a:pt x="8081" y="2322"/>
                      <a:pt x="4779" y="2011"/>
                      <a:pt x="2181" y="3127"/>
                    </a:cubicBezTo>
                    <a:cubicBezTo>
                      <a:pt x="1638" y="3360"/>
                      <a:pt x="1136" y="3702"/>
                      <a:pt x="783" y="4182"/>
                    </a:cubicBezTo>
                    <a:cubicBezTo>
                      <a:pt x="1241" y="2826"/>
                      <a:pt x="2329" y="1926"/>
                      <a:pt x="3299" y="940"/>
                    </a:cubicBezTo>
                    <a:cubicBezTo>
                      <a:pt x="3594" y="642"/>
                      <a:pt x="3865" y="326"/>
                      <a:pt x="4125" y="0"/>
                    </a:cubicBezTo>
                    <a:lnTo>
                      <a:pt x="0" y="0"/>
                    </a:lnTo>
                    <a:lnTo>
                      <a:pt x="0" y="9893"/>
                    </a:lnTo>
                    <a:cubicBezTo>
                      <a:pt x="1195" y="7972"/>
                      <a:pt x="2651" y="6276"/>
                      <a:pt x="4556" y="4980"/>
                    </a:cubicBezTo>
                    <a:cubicBezTo>
                      <a:pt x="6726" y="3501"/>
                      <a:pt x="9277" y="2712"/>
                      <a:pt x="11742" y="1801"/>
                    </a:cubicBezTo>
                    <a:cubicBezTo>
                      <a:pt x="13170" y="1272"/>
                      <a:pt x="14592" y="691"/>
                      <a:pt x="15952" y="0"/>
                    </a:cubicBezTo>
                    <a:lnTo>
                      <a:pt x="10061" y="0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46" name="Google Shape;230;p6"/>
            <p:cNvGrpSpPr/>
            <p:nvPr/>
          </p:nvGrpSpPr>
          <p:grpSpPr>
            <a:xfrm>
              <a:off x="7373880" y="4201920"/>
              <a:ext cx="1772640" cy="945720"/>
              <a:chOff x="7373880" y="4201920"/>
              <a:chExt cx="1772640" cy="945720"/>
            </a:xfrm>
          </p:grpSpPr>
          <p:sp>
            <p:nvSpPr>
              <p:cNvPr id="147" name="Google Shape;231;p6"/>
              <p:cNvSpPr/>
              <p:nvPr/>
            </p:nvSpPr>
            <p:spPr>
              <a:xfrm rot="10800000">
                <a:off x="7373880" y="4201560"/>
                <a:ext cx="1772640" cy="945720"/>
              </a:xfrm>
              <a:custGeom>
                <a:avLst/>
                <a:gdLst/>
                <a:ahLst/>
                <a:rect l="l" t="t" r="r" b="b"/>
                <a:pathLst>
                  <a:path w="26618" h="14203">
                    <a:moveTo>
                      <a:pt x="26618" y="1"/>
                    </a:moveTo>
                    <a:cubicBezTo>
                      <a:pt x="25545" y="1185"/>
                      <a:pt x="24243" y="2181"/>
                      <a:pt x="22847" y="2964"/>
                    </a:cubicBezTo>
                    <a:cubicBezTo>
                      <a:pt x="20286" y="4402"/>
                      <a:pt x="17414" y="5188"/>
                      <a:pt x="14537" y="5775"/>
                    </a:cubicBezTo>
                    <a:cubicBezTo>
                      <a:pt x="11964" y="6301"/>
                      <a:pt x="9321" y="6692"/>
                      <a:pt x="6951" y="7823"/>
                    </a:cubicBezTo>
                    <a:cubicBezTo>
                      <a:pt x="4024" y="9221"/>
                      <a:pt x="1855" y="11534"/>
                      <a:pt x="1" y="14203"/>
                    </a:cubicBezTo>
                    <a:lnTo>
                      <a:pt x="1" y="1"/>
                    </a:lnTo>
                    <a:lnTo>
                      <a:pt x="26618" y="1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48" name="Google Shape;232;p6"/>
              <p:cNvSpPr/>
              <p:nvPr/>
            </p:nvSpPr>
            <p:spPr>
              <a:xfrm rot="10800000">
                <a:off x="8084520" y="4489200"/>
                <a:ext cx="1062000" cy="658440"/>
              </a:xfrm>
              <a:custGeom>
                <a:avLst/>
                <a:gdLst/>
                <a:ahLst/>
                <a:rect l="l" t="t" r="r" b="b"/>
                <a:pathLst>
                  <a:path w="15952" h="9894">
                    <a:moveTo>
                      <a:pt x="10061" y="0"/>
                    </a:moveTo>
                    <a:cubicBezTo>
                      <a:pt x="8081" y="2322"/>
                      <a:pt x="4779" y="2011"/>
                      <a:pt x="2181" y="3127"/>
                    </a:cubicBezTo>
                    <a:cubicBezTo>
                      <a:pt x="1638" y="3360"/>
                      <a:pt x="1136" y="3702"/>
                      <a:pt x="783" y="4182"/>
                    </a:cubicBezTo>
                    <a:cubicBezTo>
                      <a:pt x="1241" y="2826"/>
                      <a:pt x="2329" y="1926"/>
                      <a:pt x="3299" y="940"/>
                    </a:cubicBezTo>
                    <a:cubicBezTo>
                      <a:pt x="3594" y="642"/>
                      <a:pt x="3865" y="326"/>
                      <a:pt x="4125" y="0"/>
                    </a:cubicBezTo>
                    <a:lnTo>
                      <a:pt x="0" y="0"/>
                    </a:lnTo>
                    <a:lnTo>
                      <a:pt x="0" y="9893"/>
                    </a:lnTo>
                    <a:cubicBezTo>
                      <a:pt x="1195" y="7972"/>
                      <a:pt x="2651" y="6276"/>
                      <a:pt x="4556" y="4980"/>
                    </a:cubicBezTo>
                    <a:cubicBezTo>
                      <a:pt x="6726" y="3501"/>
                      <a:pt x="9277" y="2712"/>
                      <a:pt x="11742" y="1801"/>
                    </a:cubicBezTo>
                    <a:cubicBezTo>
                      <a:pt x="13170" y="1272"/>
                      <a:pt x="14592" y="691"/>
                      <a:pt x="15952" y="0"/>
                    </a:cubicBezTo>
                    <a:lnTo>
                      <a:pt x="10061" y="0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  <a:effectLst>
                <a:outerShdw algn="bl" blurRad="142920" dir="13261970" dist="114060" rotWithShape="0">
                  <a:schemeClr val="dk1">
                    <a:alpha val="50000"/>
                  </a:schemeClr>
                </a:outerShdw>
              </a:effectLst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49" name="Google Shape;233;p6"/>
            <p:cNvGrpSpPr/>
            <p:nvPr/>
          </p:nvGrpSpPr>
          <p:grpSpPr>
            <a:xfrm>
              <a:off x="-79920" y="4262400"/>
              <a:ext cx="1024200" cy="820080"/>
              <a:chOff x="-79920" y="4262400"/>
              <a:chExt cx="1024200" cy="820080"/>
            </a:xfrm>
          </p:grpSpPr>
          <p:sp>
            <p:nvSpPr>
              <p:cNvPr id="150" name="Google Shape;234;p6"/>
              <p:cNvSpPr/>
              <p:nvPr/>
            </p:nvSpPr>
            <p:spPr>
              <a:xfrm flipH="1">
                <a:off x="336600" y="4647960"/>
                <a:ext cx="390600" cy="233280"/>
              </a:xfrm>
              <a:custGeom>
                <a:avLst/>
                <a:gdLst/>
                <a:ahLst/>
                <a:rect l="l" t="t" r="r" b="b"/>
                <a:pathLst>
                  <a:path w="8251" h="4928">
                    <a:moveTo>
                      <a:pt x="13" y="4691"/>
                    </a:moveTo>
                    <a:cubicBezTo>
                      <a:pt x="68" y="4744"/>
                      <a:pt x="334" y="4751"/>
                      <a:pt x="398" y="4757"/>
                    </a:cubicBezTo>
                    <a:cubicBezTo>
                      <a:pt x="844" y="4800"/>
                      <a:pt x="1294" y="4791"/>
                      <a:pt x="1742" y="4801"/>
                    </a:cubicBezTo>
                    <a:cubicBezTo>
                      <a:pt x="2180" y="4812"/>
                      <a:pt x="2610" y="4871"/>
                      <a:pt x="3045" y="4928"/>
                    </a:cubicBezTo>
                    <a:cubicBezTo>
                      <a:pt x="2902" y="4851"/>
                      <a:pt x="2624" y="4663"/>
                      <a:pt x="2624" y="4663"/>
                    </a:cubicBezTo>
                    <a:cubicBezTo>
                      <a:pt x="2646" y="4630"/>
                      <a:pt x="2841" y="4611"/>
                      <a:pt x="2887" y="4599"/>
                    </a:cubicBezTo>
                    <a:cubicBezTo>
                      <a:pt x="2986" y="4573"/>
                      <a:pt x="3085" y="4547"/>
                      <a:pt x="3184" y="4519"/>
                    </a:cubicBezTo>
                    <a:cubicBezTo>
                      <a:pt x="3380" y="4462"/>
                      <a:pt x="3576" y="4398"/>
                      <a:pt x="3766" y="4325"/>
                    </a:cubicBezTo>
                    <a:cubicBezTo>
                      <a:pt x="4143" y="4178"/>
                      <a:pt x="4504" y="3995"/>
                      <a:pt x="4829" y="3754"/>
                    </a:cubicBezTo>
                    <a:cubicBezTo>
                      <a:pt x="5332" y="3380"/>
                      <a:pt x="5642" y="2779"/>
                      <a:pt x="6177" y="2459"/>
                    </a:cubicBezTo>
                    <a:cubicBezTo>
                      <a:pt x="6426" y="2309"/>
                      <a:pt x="6725" y="2269"/>
                      <a:pt x="6991" y="2156"/>
                    </a:cubicBezTo>
                    <a:cubicBezTo>
                      <a:pt x="7541" y="1924"/>
                      <a:pt x="7910" y="1410"/>
                      <a:pt x="8250" y="921"/>
                    </a:cubicBezTo>
                    <a:cubicBezTo>
                      <a:pt x="7733" y="1116"/>
                      <a:pt x="7216" y="1313"/>
                      <a:pt x="6699" y="1510"/>
                    </a:cubicBezTo>
                    <a:cubicBezTo>
                      <a:pt x="6826" y="1254"/>
                      <a:pt x="6897" y="970"/>
                      <a:pt x="6909" y="684"/>
                    </a:cubicBezTo>
                    <a:cubicBezTo>
                      <a:pt x="6915" y="539"/>
                      <a:pt x="6852" y="117"/>
                      <a:pt x="6971" y="1"/>
                    </a:cubicBezTo>
                    <a:cubicBezTo>
                      <a:pt x="6725" y="248"/>
                      <a:pt x="6475" y="502"/>
                      <a:pt x="6312" y="812"/>
                    </a:cubicBezTo>
                    <a:cubicBezTo>
                      <a:pt x="6216" y="994"/>
                      <a:pt x="6154" y="1192"/>
                      <a:pt x="6089" y="1387"/>
                    </a:cubicBezTo>
                    <a:cubicBezTo>
                      <a:pt x="5957" y="1789"/>
                      <a:pt x="5774" y="2168"/>
                      <a:pt x="5392" y="2385"/>
                    </a:cubicBezTo>
                    <a:cubicBezTo>
                      <a:pt x="4821" y="2711"/>
                      <a:pt x="4103" y="2681"/>
                      <a:pt x="3464" y="2752"/>
                    </a:cubicBezTo>
                    <a:cubicBezTo>
                      <a:pt x="3568" y="2685"/>
                      <a:pt x="3931" y="2342"/>
                      <a:pt x="4012" y="2237"/>
                    </a:cubicBezTo>
                    <a:cubicBezTo>
                      <a:pt x="3442" y="2434"/>
                      <a:pt x="2871" y="2631"/>
                      <a:pt x="2316" y="2868"/>
                    </a:cubicBezTo>
                    <a:cubicBezTo>
                      <a:pt x="1845" y="3070"/>
                      <a:pt x="1419" y="3367"/>
                      <a:pt x="1025" y="3693"/>
                    </a:cubicBezTo>
                    <a:cubicBezTo>
                      <a:pt x="812" y="3870"/>
                      <a:pt x="603" y="4055"/>
                      <a:pt x="400" y="4244"/>
                    </a:cubicBezTo>
                    <a:cubicBezTo>
                      <a:pt x="288" y="4348"/>
                      <a:pt x="172" y="4453"/>
                      <a:pt x="74" y="4571"/>
                    </a:cubicBezTo>
                    <a:cubicBezTo>
                      <a:pt x="58" y="4591"/>
                      <a:pt x="1" y="4643"/>
                      <a:pt x="3" y="4673"/>
                    </a:cubicBezTo>
                    <a:cubicBezTo>
                      <a:pt x="3" y="4679"/>
                      <a:pt x="7" y="4685"/>
                      <a:pt x="13" y="4691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1" name="Google Shape;235;p6"/>
              <p:cNvSpPr/>
              <p:nvPr/>
            </p:nvSpPr>
            <p:spPr>
              <a:xfrm flipH="1">
                <a:off x="293400" y="4855680"/>
                <a:ext cx="354960" cy="172440"/>
              </a:xfrm>
              <a:custGeom>
                <a:avLst/>
                <a:gdLst/>
                <a:ahLst/>
                <a:rect l="l" t="t" r="r" b="b"/>
                <a:pathLst>
                  <a:path w="7497" h="3645">
                    <a:moveTo>
                      <a:pt x="6" y="3033"/>
                    </a:moveTo>
                    <a:cubicBezTo>
                      <a:pt x="46" y="3086"/>
                      <a:pt x="270" y="3127"/>
                      <a:pt x="325" y="3141"/>
                    </a:cubicBezTo>
                    <a:cubicBezTo>
                      <a:pt x="696" y="3238"/>
                      <a:pt x="1079" y="3292"/>
                      <a:pt x="1456" y="3361"/>
                    </a:cubicBezTo>
                    <a:cubicBezTo>
                      <a:pt x="1827" y="3429"/>
                      <a:pt x="2183" y="3537"/>
                      <a:pt x="2544" y="3645"/>
                    </a:cubicBezTo>
                    <a:cubicBezTo>
                      <a:pt x="2432" y="3560"/>
                      <a:pt x="2223" y="3362"/>
                      <a:pt x="2223" y="3362"/>
                    </a:cubicBezTo>
                    <a:cubicBezTo>
                      <a:pt x="2245" y="3339"/>
                      <a:pt x="2414" y="3349"/>
                      <a:pt x="2454" y="3345"/>
                    </a:cubicBezTo>
                    <a:cubicBezTo>
                      <a:pt x="2542" y="3336"/>
                      <a:pt x="2629" y="3328"/>
                      <a:pt x="2717" y="3316"/>
                    </a:cubicBezTo>
                    <a:cubicBezTo>
                      <a:pt x="2892" y="3295"/>
                      <a:pt x="3065" y="3267"/>
                      <a:pt x="3237" y="3230"/>
                    </a:cubicBezTo>
                    <a:cubicBezTo>
                      <a:pt x="3575" y="3158"/>
                      <a:pt x="3907" y="3053"/>
                      <a:pt x="4214" y="2892"/>
                    </a:cubicBezTo>
                    <a:cubicBezTo>
                      <a:pt x="4691" y="2642"/>
                      <a:pt x="5035" y="2176"/>
                      <a:pt x="5533" y="1975"/>
                    </a:cubicBezTo>
                    <a:cubicBezTo>
                      <a:pt x="5763" y="1882"/>
                      <a:pt x="6021" y="1889"/>
                      <a:pt x="6262" y="1829"/>
                    </a:cubicBezTo>
                    <a:cubicBezTo>
                      <a:pt x="6760" y="1707"/>
                      <a:pt x="7143" y="1322"/>
                      <a:pt x="7497" y="953"/>
                    </a:cubicBezTo>
                    <a:cubicBezTo>
                      <a:pt x="7032" y="1049"/>
                      <a:pt x="6567" y="1146"/>
                      <a:pt x="6102" y="1242"/>
                    </a:cubicBezTo>
                    <a:cubicBezTo>
                      <a:pt x="6245" y="1043"/>
                      <a:pt x="6343" y="811"/>
                      <a:pt x="6392" y="571"/>
                    </a:cubicBezTo>
                    <a:cubicBezTo>
                      <a:pt x="6418" y="450"/>
                      <a:pt x="6422" y="83"/>
                      <a:pt x="6537" y="0"/>
                    </a:cubicBezTo>
                    <a:cubicBezTo>
                      <a:pt x="6294" y="177"/>
                      <a:pt x="6049" y="358"/>
                      <a:pt x="5870" y="598"/>
                    </a:cubicBezTo>
                    <a:cubicBezTo>
                      <a:pt x="5763" y="740"/>
                      <a:pt x="5684" y="899"/>
                      <a:pt x="5602" y="1055"/>
                    </a:cubicBezTo>
                    <a:cubicBezTo>
                      <a:pt x="5436" y="1378"/>
                      <a:pt x="5231" y="1674"/>
                      <a:pt x="4877" y="1807"/>
                    </a:cubicBezTo>
                    <a:cubicBezTo>
                      <a:pt x="4349" y="2005"/>
                      <a:pt x="3745" y="1884"/>
                      <a:pt x="3194" y="1856"/>
                    </a:cubicBezTo>
                    <a:cubicBezTo>
                      <a:pt x="3290" y="1816"/>
                      <a:pt x="3644" y="1573"/>
                      <a:pt x="3727" y="1495"/>
                    </a:cubicBezTo>
                    <a:cubicBezTo>
                      <a:pt x="3217" y="1584"/>
                      <a:pt x="2707" y="1674"/>
                      <a:pt x="2204" y="1801"/>
                    </a:cubicBezTo>
                    <a:cubicBezTo>
                      <a:pt x="1777" y="1907"/>
                      <a:pt x="1377" y="2102"/>
                      <a:pt x="1000" y="2325"/>
                    </a:cubicBezTo>
                    <a:cubicBezTo>
                      <a:pt x="794" y="2446"/>
                      <a:pt x="593" y="2573"/>
                      <a:pt x="395" y="2707"/>
                    </a:cubicBezTo>
                    <a:cubicBezTo>
                      <a:pt x="286" y="2780"/>
                      <a:pt x="174" y="2853"/>
                      <a:pt x="75" y="2940"/>
                    </a:cubicBezTo>
                    <a:cubicBezTo>
                      <a:pt x="58" y="2954"/>
                      <a:pt x="3" y="2991"/>
                      <a:pt x="1" y="3015"/>
                    </a:cubicBezTo>
                    <a:cubicBezTo>
                      <a:pt x="0" y="3022"/>
                      <a:pt x="3" y="3027"/>
                      <a:pt x="6" y="3033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2" name="Google Shape;236;p6"/>
              <p:cNvSpPr/>
              <p:nvPr/>
            </p:nvSpPr>
            <p:spPr>
              <a:xfrm flipH="1">
                <a:off x="93960" y="4563720"/>
                <a:ext cx="340200" cy="293040"/>
              </a:xfrm>
              <a:custGeom>
                <a:avLst/>
                <a:gdLst/>
                <a:ahLst/>
                <a:rect l="l" t="t" r="r" b="b"/>
                <a:pathLst>
                  <a:path w="7184" h="6194">
                    <a:moveTo>
                      <a:pt x="21" y="6154"/>
                    </a:moveTo>
                    <a:cubicBezTo>
                      <a:pt x="87" y="6193"/>
                      <a:pt x="348" y="6139"/>
                      <a:pt x="411" y="6130"/>
                    </a:cubicBezTo>
                    <a:cubicBezTo>
                      <a:pt x="856" y="6071"/>
                      <a:pt x="1292" y="5959"/>
                      <a:pt x="1730" y="5868"/>
                    </a:cubicBezTo>
                    <a:cubicBezTo>
                      <a:pt x="2160" y="5778"/>
                      <a:pt x="2592" y="5736"/>
                      <a:pt x="3028" y="5694"/>
                    </a:cubicBezTo>
                    <a:cubicBezTo>
                      <a:pt x="2872" y="5652"/>
                      <a:pt x="2557" y="5531"/>
                      <a:pt x="2557" y="5531"/>
                    </a:cubicBezTo>
                    <a:cubicBezTo>
                      <a:pt x="2572" y="5495"/>
                      <a:pt x="2758" y="5432"/>
                      <a:pt x="2800" y="5409"/>
                    </a:cubicBezTo>
                    <a:cubicBezTo>
                      <a:pt x="2890" y="5362"/>
                      <a:pt x="2981" y="5314"/>
                      <a:pt x="3070" y="5263"/>
                    </a:cubicBezTo>
                    <a:cubicBezTo>
                      <a:pt x="3250" y="5163"/>
                      <a:pt x="3424" y="5057"/>
                      <a:pt x="3593" y="4941"/>
                    </a:cubicBezTo>
                    <a:cubicBezTo>
                      <a:pt x="3926" y="4714"/>
                      <a:pt x="4238" y="4453"/>
                      <a:pt x="4498" y="4144"/>
                    </a:cubicBezTo>
                    <a:cubicBezTo>
                      <a:pt x="4901" y="3665"/>
                      <a:pt x="5067" y="3010"/>
                      <a:pt x="5516" y="2575"/>
                    </a:cubicBezTo>
                    <a:cubicBezTo>
                      <a:pt x="5724" y="2373"/>
                      <a:pt x="6005" y="2265"/>
                      <a:pt x="6239" y="2095"/>
                    </a:cubicBezTo>
                    <a:cubicBezTo>
                      <a:pt x="6720" y="1744"/>
                      <a:pt x="6963" y="1158"/>
                      <a:pt x="7184" y="605"/>
                    </a:cubicBezTo>
                    <a:cubicBezTo>
                      <a:pt x="6724" y="913"/>
                      <a:pt x="6266" y="1223"/>
                      <a:pt x="5808" y="1532"/>
                    </a:cubicBezTo>
                    <a:cubicBezTo>
                      <a:pt x="5872" y="1254"/>
                      <a:pt x="5877" y="962"/>
                      <a:pt x="5824" y="680"/>
                    </a:cubicBezTo>
                    <a:cubicBezTo>
                      <a:pt x="5798" y="538"/>
                      <a:pt x="5639" y="141"/>
                      <a:pt x="5729" y="1"/>
                    </a:cubicBezTo>
                    <a:cubicBezTo>
                      <a:pt x="5545" y="299"/>
                      <a:pt x="5360" y="602"/>
                      <a:pt x="5272" y="940"/>
                    </a:cubicBezTo>
                    <a:cubicBezTo>
                      <a:pt x="5220" y="1140"/>
                      <a:pt x="5204" y="1347"/>
                      <a:pt x="5185" y="1551"/>
                    </a:cubicBezTo>
                    <a:cubicBezTo>
                      <a:pt x="5148" y="1973"/>
                      <a:pt x="5057" y="2383"/>
                      <a:pt x="4734" y="2682"/>
                    </a:cubicBezTo>
                    <a:cubicBezTo>
                      <a:pt x="4253" y="3130"/>
                      <a:pt x="3547" y="3265"/>
                      <a:pt x="2941" y="3478"/>
                    </a:cubicBezTo>
                    <a:cubicBezTo>
                      <a:pt x="3027" y="3391"/>
                      <a:pt x="3302" y="2974"/>
                      <a:pt x="3357" y="2852"/>
                    </a:cubicBezTo>
                    <a:cubicBezTo>
                      <a:pt x="2847" y="3174"/>
                      <a:pt x="2336" y="3496"/>
                      <a:pt x="1849" y="3854"/>
                    </a:cubicBezTo>
                    <a:cubicBezTo>
                      <a:pt x="1435" y="4159"/>
                      <a:pt x="1090" y="4544"/>
                      <a:pt x="780" y="4951"/>
                    </a:cubicBezTo>
                    <a:cubicBezTo>
                      <a:pt x="613" y="5172"/>
                      <a:pt x="452" y="5400"/>
                      <a:pt x="297" y="5630"/>
                    </a:cubicBezTo>
                    <a:cubicBezTo>
                      <a:pt x="212" y="5757"/>
                      <a:pt x="123" y="5886"/>
                      <a:pt x="54" y="6022"/>
                    </a:cubicBezTo>
                    <a:cubicBezTo>
                      <a:pt x="42" y="6046"/>
                      <a:pt x="0" y="6109"/>
                      <a:pt x="9" y="6138"/>
                    </a:cubicBezTo>
                    <a:cubicBezTo>
                      <a:pt x="10" y="6144"/>
                      <a:pt x="15" y="6149"/>
                      <a:pt x="23" y="6154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3" name="Google Shape;237;p6"/>
              <p:cNvSpPr/>
              <p:nvPr/>
            </p:nvSpPr>
            <p:spPr>
              <a:xfrm flipH="1">
                <a:off x="83520" y="4342680"/>
                <a:ext cx="163440" cy="194760"/>
              </a:xfrm>
              <a:custGeom>
                <a:avLst/>
                <a:gdLst/>
                <a:ahLst/>
                <a:rect l="l" t="t" r="r" b="b"/>
                <a:pathLst>
                  <a:path w="3453" h="4117">
                    <a:moveTo>
                      <a:pt x="18" y="4101"/>
                    </a:moveTo>
                    <a:cubicBezTo>
                      <a:pt x="59" y="4116"/>
                      <a:pt x="200" y="4057"/>
                      <a:pt x="236" y="4044"/>
                    </a:cubicBezTo>
                    <a:cubicBezTo>
                      <a:pt x="480" y="3963"/>
                      <a:pt x="714" y="3853"/>
                      <a:pt x="951" y="3752"/>
                    </a:cubicBezTo>
                    <a:cubicBezTo>
                      <a:pt x="1184" y="3654"/>
                      <a:pt x="1423" y="3584"/>
                      <a:pt x="1665" y="3512"/>
                    </a:cubicBezTo>
                    <a:cubicBezTo>
                      <a:pt x="1572" y="3505"/>
                      <a:pt x="1381" y="3471"/>
                      <a:pt x="1381" y="3471"/>
                    </a:cubicBezTo>
                    <a:cubicBezTo>
                      <a:pt x="1385" y="3449"/>
                      <a:pt x="1483" y="3393"/>
                      <a:pt x="1505" y="3376"/>
                    </a:cubicBezTo>
                    <a:cubicBezTo>
                      <a:pt x="1551" y="3339"/>
                      <a:pt x="1597" y="3302"/>
                      <a:pt x="1641" y="3264"/>
                    </a:cubicBezTo>
                    <a:cubicBezTo>
                      <a:pt x="1732" y="3188"/>
                      <a:pt x="1818" y="3108"/>
                      <a:pt x="1901" y="3024"/>
                    </a:cubicBezTo>
                    <a:cubicBezTo>
                      <a:pt x="2065" y="2859"/>
                      <a:pt x="2212" y="2677"/>
                      <a:pt x="2325" y="2474"/>
                    </a:cubicBezTo>
                    <a:cubicBezTo>
                      <a:pt x="2501" y="2160"/>
                      <a:pt x="2522" y="1772"/>
                      <a:pt x="2727" y="1476"/>
                    </a:cubicBezTo>
                    <a:cubicBezTo>
                      <a:pt x="2823" y="1340"/>
                      <a:pt x="2970" y="1248"/>
                      <a:pt x="3084" y="1127"/>
                    </a:cubicBezTo>
                    <a:cubicBezTo>
                      <a:pt x="3317" y="876"/>
                      <a:pt x="3390" y="518"/>
                      <a:pt x="3453" y="181"/>
                    </a:cubicBezTo>
                    <a:cubicBezTo>
                      <a:pt x="3227" y="406"/>
                      <a:pt x="3003" y="632"/>
                      <a:pt x="2778" y="856"/>
                    </a:cubicBezTo>
                    <a:cubicBezTo>
                      <a:pt x="2784" y="691"/>
                      <a:pt x="2754" y="527"/>
                      <a:pt x="2694" y="373"/>
                    </a:cubicBezTo>
                    <a:cubicBezTo>
                      <a:pt x="2663" y="296"/>
                      <a:pt x="2530" y="88"/>
                      <a:pt x="2565" y="0"/>
                    </a:cubicBezTo>
                    <a:cubicBezTo>
                      <a:pt x="2494" y="188"/>
                      <a:pt x="2423" y="380"/>
                      <a:pt x="2410" y="581"/>
                    </a:cubicBezTo>
                    <a:cubicBezTo>
                      <a:pt x="2403" y="699"/>
                      <a:pt x="2416" y="818"/>
                      <a:pt x="2429" y="935"/>
                    </a:cubicBezTo>
                    <a:cubicBezTo>
                      <a:pt x="2454" y="1178"/>
                      <a:pt x="2447" y="1419"/>
                      <a:pt x="2297" y="1624"/>
                    </a:cubicBezTo>
                    <a:cubicBezTo>
                      <a:pt x="2075" y="1928"/>
                      <a:pt x="1691" y="2083"/>
                      <a:pt x="1372" y="2270"/>
                    </a:cubicBezTo>
                    <a:cubicBezTo>
                      <a:pt x="1411" y="2211"/>
                      <a:pt x="1521" y="1946"/>
                      <a:pt x="1538" y="1871"/>
                    </a:cubicBezTo>
                    <a:cubicBezTo>
                      <a:pt x="1286" y="2109"/>
                      <a:pt x="1032" y="2347"/>
                      <a:pt x="797" y="2602"/>
                    </a:cubicBezTo>
                    <a:cubicBezTo>
                      <a:pt x="597" y="2819"/>
                      <a:pt x="444" y="3075"/>
                      <a:pt x="314" y="3339"/>
                    </a:cubicBezTo>
                    <a:cubicBezTo>
                      <a:pt x="243" y="3482"/>
                      <a:pt x="178" y="3628"/>
                      <a:pt x="116" y="3776"/>
                    </a:cubicBezTo>
                    <a:cubicBezTo>
                      <a:pt x="81" y="3856"/>
                      <a:pt x="45" y="3939"/>
                      <a:pt x="22" y="4023"/>
                    </a:cubicBezTo>
                    <a:cubicBezTo>
                      <a:pt x="17" y="4038"/>
                      <a:pt x="0" y="4079"/>
                      <a:pt x="8" y="4093"/>
                    </a:cubicBezTo>
                    <a:cubicBezTo>
                      <a:pt x="9" y="4096"/>
                      <a:pt x="13" y="4099"/>
                      <a:pt x="18" y="4101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4" name="Google Shape;238;p6"/>
              <p:cNvSpPr/>
              <p:nvPr/>
            </p:nvSpPr>
            <p:spPr>
              <a:xfrm flipH="1">
                <a:off x="-80280" y="4262400"/>
                <a:ext cx="112680" cy="158400"/>
              </a:xfrm>
              <a:custGeom>
                <a:avLst/>
                <a:gdLst/>
                <a:ahLst/>
                <a:rect l="l" t="t" r="r" b="b"/>
                <a:pathLst>
                  <a:path w="2382" h="3349">
                    <a:moveTo>
                      <a:pt x="16" y="3340"/>
                    </a:moveTo>
                    <a:cubicBezTo>
                      <a:pt x="49" y="3349"/>
                      <a:pt x="154" y="3293"/>
                      <a:pt x="180" y="3282"/>
                    </a:cubicBezTo>
                    <a:cubicBezTo>
                      <a:pt x="362" y="3200"/>
                      <a:pt x="534" y="3099"/>
                      <a:pt x="710" y="3005"/>
                    </a:cubicBezTo>
                    <a:cubicBezTo>
                      <a:pt x="882" y="2913"/>
                      <a:pt x="1061" y="2841"/>
                      <a:pt x="1242" y="2769"/>
                    </a:cubicBezTo>
                    <a:cubicBezTo>
                      <a:pt x="1170" y="2771"/>
                      <a:pt x="1021" y="2758"/>
                      <a:pt x="1021" y="2758"/>
                    </a:cubicBezTo>
                    <a:cubicBezTo>
                      <a:pt x="1023" y="2741"/>
                      <a:pt x="1094" y="2690"/>
                      <a:pt x="1110" y="2676"/>
                    </a:cubicBezTo>
                    <a:cubicBezTo>
                      <a:pt x="1142" y="2644"/>
                      <a:pt x="1174" y="2612"/>
                      <a:pt x="1206" y="2580"/>
                    </a:cubicBezTo>
                    <a:cubicBezTo>
                      <a:pt x="1271" y="2514"/>
                      <a:pt x="1331" y="2447"/>
                      <a:pt x="1390" y="2377"/>
                    </a:cubicBezTo>
                    <a:cubicBezTo>
                      <a:pt x="1504" y="2238"/>
                      <a:pt x="1604" y="2088"/>
                      <a:pt x="1677" y="1924"/>
                    </a:cubicBezTo>
                    <a:cubicBezTo>
                      <a:pt x="1788" y="1668"/>
                      <a:pt x="1777" y="1368"/>
                      <a:pt x="1915" y="1126"/>
                    </a:cubicBezTo>
                    <a:cubicBezTo>
                      <a:pt x="1979" y="1015"/>
                      <a:pt x="2086" y="933"/>
                      <a:pt x="2164" y="831"/>
                    </a:cubicBezTo>
                    <a:cubicBezTo>
                      <a:pt x="2326" y="621"/>
                      <a:pt x="2357" y="341"/>
                      <a:pt x="2382" y="77"/>
                    </a:cubicBezTo>
                    <a:cubicBezTo>
                      <a:pt x="2224" y="267"/>
                      <a:pt x="2067" y="456"/>
                      <a:pt x="1910" y="644"/>
                    </a:cubicBezTo>
                    <a:cubicBezTo>
                      <a:pt x="1902" y="518"/>
                      <a:pt x="1868" y="393"/>
                      <a:pt x="1809" y="279"/>
                    </a:cubicBezTo>
                    <a:cubicBezTo>
                      <a:pt x="1781" y="222"/>
                      <a:pt x="1663" y="72"/>
                      <a:pt x="1684" y="0"/>
                    </a:cubicBezTo>
                    <a:cubicBezTo>
                      <a:pt x="1643" y="150"/>
                      <a:pt x="1601" y="304"/>
                      <a:pt x="1606" y="459"/>
                    </a:cubicBezTo>
                    <a:cubicBezTo>
                      <a:pt x="1609" y="550"/>
                      <a:pt x="1627" y="641"/>
                      <a:pt x="1646" y="731"/>
                    </a:cubicBezTo>
                    <a:cubicBezTo>
                      <a:pt x="1682" y="916"/>
                      <a:pt x="1694" y="1101"/>
                      <a:pt x="1594" y="1270"/>
                    </a:cubicBezTo>
                    <a:cubicBezTo>
                      <a:pt x="1444" y="1521"/>
                      <a:pt x="1159" y="1667"/>
                      <a:pt x="928" y="1833"/>
                    </a:cubicBezTo>
                    <a:cubicBezTo>
                      <a:pt x="954" y="1786"/>
                      <a:pt x="1019" y="1573"/>
                      <a:pt x="1027" y="1515"/>
                    </a:cubicBezTo>
                    <a:cubicBezTo>
                      <a:pt x="850" y="1716"/>
                      <a:pt x="671" y="1917"/>
                      <a:pt x="509" y="2130"/>
                    </a:cubicBezTo>
                    <a:cubicBezTo>
                      <a:pt x="371" y="2312"/>
                      <a:pt x="270" y="2520"/>
                      <a:pt x="190" y="2732"/>
                    </a:cubicBezTo>
                    <a:cubicBezTo>
                      <a:pt x="145" y="2847"/>
                      <a:pt x="106" y="2965"/>
                      <a:pt x="67" y="3083"/>
                    </a:cubicBezTo>
                    <a:cubicBezTo>
                      <a:pt x="47" y="3148"/>
                      <a:pt x="25" y="3214"/>
                      <a:pt x="13" y="3281"/>
                    </a:cubicBezTo>
                    <a:cubicBezTo>
                      <a:pt x="11" y="3292"/>
                      <a:pt x="0" y="3324"/>
                      <a:pt x="8" y="3335"/>
                    </a:cubicBezTo>
                    <a:cubicBezTo>
                      <a:pt x="9" y="3338"/>
                      <a:pt x="13" y="3339"/>
                      <a:pt x="15" y="3340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5" name="Google Shape;239;p6"/>
              <p:cNvSpPr/>
              <p:nvPr/>
            </p:nvSpPr>
            <p:spPr>
              <a:xfrm flipH="1">
                <a:off x="599760" y="4891680"/>
                <a:ext cx="228600" cy="87480"/>
              </a:xfrm>
              <a:custGeom>
                <a:avLst/>
                <a:gdLst/>
                <a:ahLst/>
                <a:rect l="l" t="t" r="r" b="b"/>
                <a:pathLst>
                  <a:path w="4829" h="1851">
                    <a:moveTo>
                      <a:pt x="3" y="1221"/>
                    </a:moveTo>
                    <a:cubicBezTo>
                      <a:pt x="22" y="1258"/>
                      <a:pt x="157" y="1305"/>
                      <a:pt x="187" y="1320"/>
                    </a:cubicBezTo>
                    <a:cubicBezTo>
                      <a:pt x="408" y="1417"/>
                      <a:pt x="638" y="1488"/>
                      <a:pt x="864" y="1568"/>
                    </a:cubicBezTo>
                    <a:cubicBezTo>
                      <a:pt x="1086" y="1647"/>
                      <a:pt x="1295" y="1749"/>
                      <a:pt x="1506" y="1850"/>
                    </a:cubicBezTo>
                    <a:cubicBezTo>
                      <a:pt x="1447" y="1788"/>
                      <a:pt x="1337" y="1645"/>
                      <a:pt x="1337" y="1645"/>
                    </a:cubicBezTo>
                    <a:cubicBezTo>
                      <a:pt x="1354" y="1632"/>
                      <a:pt x="1455" y="1655"/>
                      <a:pt x="1481" y="1657"/>
                    </a:cubicBezTo>
                    <a:cubicBezTo>
                      <a:pt x="1536" y="1661"/>
                      <a:pt x="1592" y="1663"/>
                      <a:pt x="1646" y="1666"/>
                    </a:cubicBezTo>
                    <a:cubicBezTo>
                      <a:pt x="1756" y="1670"/>
                      <a:pt x="1865" y="1670"/>
                      <a:pt x="1976" y="1665"/>
                    </a:cubicBezTo>
                    <a:cubicBezTo>
                      <a:pt x="2191" y="1653"/>
                      <a:pt x="2406" y="1621"/>
                      <a:pt x="2612" y="1552"/>
                    </a:cubicBezTo>
                    <a:cubicBezTo>
                      <a:pt x="2930" y="1445"/>
                      <a:pt x="3189" y="1193"/>
                      <a:pt x="3516" y="1119"/>
                    </a:cubicBezTo>
                    <a:cubicBezTo>
                      <a:pt x="3667" y="1084"/>
                      <a:pt x="3826" y="1114"/>
                      <a:pt x="3980" y="1101"/>
                    </a:cubicBezTo>
                    <a:cubicBezTo>
                      <a:pt x="4300" y="1075"/>
                      <a:pt x="4573" y="875"/>
                      <a:pt x="4829" y="683"/>
                    </a:cubicBezTo>
                    <a:lnTo>
                      <a:pt x="3939" y="724"/>
                    </a:lnTo>
                    <a:cubicBezTo>
                      <a:pt x="4047" y="613"/>
                      <a:pt x="4131" y="481"/>
                      <a:pt x="4186" y="337"/>
                    </a:cubicBezTo>
                    <a:cubicBezTo>
                      <a:pt x="4213" y="265"/>
                      <a:pt x="4252" y="40"/>
                      <a:pt x="4331" y="0"/>
                    </a:cubicBezTo>
                    <a:cubicBezTo>
                      <a:pt x="4165" y="85"/>
                      <a:pt x="3995" y="172"/>
                      <a:pt x="3860" y="302"/>
                    </a:cubicBezTo>
                    <a:cubicBezTo>
                      <a:pt x="3781" y="379"/>
                      <a:pt x="3715" y="470"/>
                      <a:pt x="3650" y="558"/>
                    </a:cubicBezTo>
                    <a:cubicBezTo>
                      <a:pt x="3515" y="741"/>
                      <a:pt x="3359" y="903"/>
                      <a:pt x="3128" y="949"/>
                    </a:cubicBezTo>
                    <a:cubicBezTo>
                      <a:pt x="2783" y="1019"/>
                      <a:pt x="2421" y="884"/>
                      <a:pt x="2086" y="813"/>
                    </a:cubicBezTo>
                    <a:cubicBezTo>
                      <a:pt x="2149" y="797"/>
                      <a:pt x="2392" y="683"/>
                      <a:pt x="2450" y="643"/>
                    </a:cubicBezTo>
                    <a:cubicBezTo>
                      <a:pt x="2127" y="648"/>
                      <a:pt x="1803" y="652"/>
                      <a:pt x="1480" y="680"/>
                    </a:cubicBezTo>
                    <a:cubicBezTo>
                      <a:pt x="1207" y="704"/>
                      <a:pt x="940" y="784"/>
                      <a:pt x="685" y="883"/>
                    </a:cubicBezTo>
                    <a:cubicBezTo>
                      <a:pt x="547" y="938"/>
                      <a:pt x="410" y="997"/>
                      <a:pt x="274" y="1059"/>
                    </a:cubicBezTo>
                    <a:cubicBezTo>
                      <a:pt x="200" y="1094"/>
                      <a:pt x="123" y="1127"/>
                      <a:pt x="54" y="1172"/>
                    </a:cubicBezTo>
                    <a:cubicBezTo>
                      <a:pt x="43" y="1178"/>
                      <a:pt x="4" y="1195"/>
                      <a:pt x="1" y="1210"/>
                    </a:cubicBezTo>
                    <a:cubicBezTo>
                      <a:pt x="1" y="1214"/>
                      <a:pt x="1" y="1218"/>
                      <a:pt x="3" y="1223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6" name="Google Shape;240;p6"/>
              <p:cNvSpPr/>
              <p:nvPr/>
            </p:nvSpPr>
            <p:spPr>
              <a:xfrm flipH="1">
                <a:off x="690120" y="5000040"/>
                <a:ext cx="254160" cy="82440"/>
              </a:xfrm>
              <a:custGeom>
                <a:avLst/>
                <a:gdLst/>
                <a:ahLst/>
                <a:rect l="l" t="t" r="r" b="b"/>
                <a:pathLst>
                  <a:path w="5370" h="1747">
                    <a:moveTo>
                      <a:pt x="3" y="899"/>
                    </a:moveTo>
                    <a:cubicBezTo>
                      <a:pt x="21" y="942"/>
                      <a:pt x="163" y="1007"/>
                      <a:pt x="196" y="1027"/>
                    </a:cubicBezTo>
                    <a:cubicBezTo>
                      <a:pt x="429" y="1156"/>
                      <a:pt x="674" y="1257"/>
                      <a:pt x="916" y="1369"/>
                    </a:cubicBezTo>
                    <a:cubicBezTo>
                      <a:pt x="1151" y="1479"/>
                      <a:pt x="1372" y="1613"/>
                      <a:pt x="1593" y="1746"/>
                    </a:cubicBezTo>
                    <a:cubicBezTo>
                      <a:pt x="1534" y="1671"/>
                      <a:pt x="1427" y="1502"/>
                      <a:pt x="1427" y="1502"/>
                    </a:cubicBezTo>
                    <a:cubicBezTo>
                      <a:pt x="1447" y="1490"/>
                      <a:pt x="1557" y="1526"/>
                      <a:pt x="1586" y="1531"/>
                    </a:cubicBezTo>
                    <a:cubicBezTo>
                      <a:pt x="1645" y="1541"/>
                      <a:pt x="1706" y="1550"/>
                      <a:pt x="1767" y="1557"/>
                    </a:cubicBezTo>
                    <a:cubicBezTo>
                      <a:pt x="1887" y="1573"/>
                      <a:pt x="2007" y="1584"/>
                      <a:pt x="2128" y="1589"/>
                    </a:cubicBezTo>
                    <a:cubicBezTo>
                      <a:pt x="2367" y="1599"/>
                      <a:pt x="2607" y="1585"/>
                      <a:pt x="2840" y="1531"/>
                    </a:cubicBezTo>
                    <a:cubicBezTo>
                      <a:pt x="3202" y="1447"/>
                      <a:pt x="3513" y="1195"/>
                      <a:pt x="3880" y="1147"/>
                    </a:cubicBezTo>
                    <a:cubicBezTo>
                      <a:pt x="4050" y="1125"/>
                      <a:pt x="4222" y="1174"/>
                      <a:pt x="4393" y="1176"/>
                    </a:cubicBezTo>
                    <a:cubicBezTo>
                      <a:pt x="4747" y="1179"/>
                      <a:pt x="5069" y="989"/>
                      <a:pt x="5370" y="803"/>
                    </a:cubicBezTo>
                    <a:cubicBezTo>
                      <a:pt x="5043" y="787"/>
                      <a:pt x="4715" y="772"/>
                      <a:pt x="4388" y="756"/>
                    </a:cubicBezTo>
                    <a:cubicBezTo>
                      <a:pt x="4517" y="647"/>
                      <a:pt x="4623" y="509"/>
                      <a:pt x="4698" y="357"/>
                    </a:cubicBezTo>
                    <a:cubicBezTo>
                      <a:pt x="4735" y="280"/>
                      <a:pt x="4802" y="35"/>
                      <a:pt x="4893" y="0"/>
                    </a:cubicBezTo>
                    <a:cubicBezTo>
                      <a:pt x="4700" y="77"/>
                      <a:pt x="4504" y="155"/>
                      <a:pt x="4343" y="285"/>
                    </a:cubicBezTo>
                    <a:cubicBezTo>
                      <a:pt x="4248" y="361"/>
                      <a:pt x="4166" y="454"/>
                      <a:pt x="4086" y="544"/>
                    </a:cubicBezTo>
                    <a:cubicBezTo>
                      <a:pt x="3919" y="731"/>
                      <a:pt x="3729" y="893"/>
                      <a:pt x="3470" y="922"/>
                    </a:cubicBezTo>
                    <a:cubicBezTo>
                      <a:pt x="3083" y="963"/>
                      <a:pt x="2700" y="777"/>
                      <a:pt x="2337" y="664"/>
                    </a:cubicBezTo>
                    <a:cubicBezTo>
                      <a:pt x="2409" y="653"/>
                      <a:pt x="2687" y="551"/>
                      <a:pt x="2756" y="514"/>
                    </a:cubicBezTo>
                    <a:cubicBezTo>
                      <a:pt x="2399" y="486"/>
                      <a:pt x="2043" y="457"/>
                      <a:pt x="1685" y="455"/>
                    </a:cubicBezTo>
                    <a:cubicBezTo>
                      <a:pt x="1381" y="454"/>
                      <a:pt x="1081" y="513"/>
                      <a:pt x="790" y="597"/>
                    </a:cubicBezTo>
                    <a:cubicBezTo>
                      <a:pt x="631" y="643"/>
                      <a:pt x="474" y="694"/>
                      <a:pt x="319" y="748"/>
                    </a:cubicBezTo>
                    <a:cubicBezTo>
                      <a:pt x="234" y="778"/>
                      <a:pt x="146" y="808"/>
                      <a:pt x="64" y="849"/>
                    </a:cubicBezTo>
                    <a:cubicBezTo>
                      <a:pt x="50" y="855"/>
                      <a:pt x="7" y="871"/>
                      <a:pt x="2" y="887"/>
                    </a:cubicBezTo>
                    <a:cubicBezTo>
                      <a:pt x="1" y="891"/>
                      <a:pt x="1" y="894"/>
                      <a:pt x="3" y="899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157" name="Google Shape;241;p6"/>
            <p:cNvGrpSpPr/>
            <p:nvPr/>
          </p:nvGrpSpPr>
          <p:grpSpPr>
            <a:xfrm>
              <a:off x="8762760" y="2007360"/>
              <a:ext cx="311760" cy="1408680"/>
              <a:chOff x="8762760" y="2007360"/>
              <a:chExt cx="311760" cy="1408680"/>
            </a:xfrm>
          </p:grpSpPr>
          <p:sp>
            <p:nvSpPr>
              <p:cNvPr id="158" name="Google Shape;242;p6"/>
              <p:cNvSpPr/>
              <p:nvPr/>
            </p:nvSpPr>
            <p:spPr>
              <a:xfrm>
                <a:off x="8762760" y="2007360"/>
                <a:ext cx="159840" cy="159840"/>
              </a:xfrm>
              <a:custGeom>
                <a:avLst/>
                <a:gdLst/>
                <a:ahLst/>
                <a:rect l="l" t="t" r="r" b="b"/>
                <a:pathLst>
                  <a:path w="1934" h="1934">
                    <a:moveTo>
                      <a:pt x="966" y="0"/>
                    </a:moveTo>
                    <a:cubicBezTo>
                      <a:pt x="432" y="0"/>
                      <a:pt x="0" y="432"/>
                      <a:pt x="0" y="967"/>
                    </a:cubicBezTo>
                    <a:cubicBezTo>
                      <a:pt x="0" y="1501"/>
                      <a:pt x="432" y="1933"/>
                      <a:pt x="966" y="1933"/>
                    </a:cubicBezTo>
                    <a:cubicBezTo>
                      <a:pt x="1500" y="1933"/>
                      <a:pt x="1933" y="1501"/>
                      <a:pt x="1933" y="967"/>
                    </a:cubicBezTo>
                    <a:cubicBezTo>
                      <a:pt x="1933" y="432"/>
                      <a:pt x="1500" y="0"/>
                      <a:pt x="9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59" name="Google Shape;243;p6"/>
              <p:cNvSpPr/>
              <p:nvPr/>
            </p:nvSpPr>
            <p:spPr>
              <a:xfrm>
                <a:off x="8966520" y="2469240"/>
                <a:ext cx="79920" cy="79920"/>
              </a:xfrm>
              <a:custGeom>
                <a:avLst/>
                <a:gdLst/>
                <a:ahLst/>
                <a:rect l="l" t="t" r="r" b="b"/>
                <a:pathLst>
                  <a:path w="967" h="967">
                    <a:moveTo>
                      <a:pt x="483" y="0"/>
                    </a:moveTo>
                    <a:cubicBezTo>
                      <a:pt x="216" y="0"/>
                      <a:pt x="1" y="216"/>
                      <a:pt x="1" y="483"/>
                    </a:cubicBezTo>
                    <a:cubicBezTo>
                      <a:pt x="1" y="749"/>
                      <a:pt x="216" y="966"/>
                      <a:pt x="483" y="966"/>
                    </a:cubicBezTo>
                    <a:cubicBezTo>
                      <a:pt x="750" y="966"/>
                      <a:pt x="966" y="749"/>
                      <a:pt x="966" y="483"/>
                    </a:cubicBezTo>
                    <a:cubicBezTo>
                      <a:pt x="966" y="216"/>
                      <a:pt x="750" y="0"/>
                      <a:pt x="4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0" name="Google Shape;244;p6"/>
              <p:cNvSpPr/>
              <p:nvPr/>
            </p:nvSpPr>
            <p:spPr>
              <a:xfrm>
                <a:off x="8937000" y="2138400"/>
                <a:ext cx="28080" cy="28080"/>
              </a:xfrm>
              <a:custGeom>
                <a:avLst/>
                <a:gdLst/>
                <a:ahLst/>
                <a:rect l="l" t="t" r="r" b="b"/>
                <a:pathLst>
                  <a:path w="342" h="342">
                    <a:moveTo>
                      <a:pt x="172" y="1"/>
                    </a:moveTo>
                    <a:cubicBezTo>
                      <a:pt x="77" y="1"/>
                      <a:pt x="1" y="77"/>
                      <a:pt x="1" y="171"/>
                    </a:cubicBezTo>
                    <a:cubicBezTo>
                      <a:pt x="1" y="266"/>
                      <a:pt x="77" y="341"/>
                      <a:pt x="172" y="341"/>
                    </a:cubicBezTo>
                    <a:cubicBezTo>
                      <a:pt x="266" y="341"/>
                      <a:pt x="341" y="266"/>
                      <a:pt x="341" y="171"/>
                    </a:cubicBezTo>
                    <a:cubicBezTo>
                      <a:pt x="341" y="77"/>
                      <a:pt x="266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1" name="Google Shape;245;p6"/>
              <p:cNvSpPr/>
              <p:nvPr/>
            </p:nvSpPr>
            <p:spPr>
              <a:xfrm>
                <a:off x="9006480" y="2726280"/>
                <a:ext cx="28080" cy="28080"/>
              </a:xfrm>
              <a:custGeom>
                <a:avLst/>
                <a:gdLst/>
                <a:ahLst/>
                <a:rect l="l" t="t" r="r" b="b"/>
                <a:pathLst>
                  <a:path w="342" h="342">
                    <a:moveTo>
                      <a:pt x="170" y="1"/>
                    </a:moveTo>
                    <a:cubicBezTo>
                      <a:pt x="76" y="1"/>
                      <a:pt x="0" y="76"/>
                      <a:pt x="0" y="170"/>
                    </a:cubicBezTo>
                    <a:cubicBezTo>
                      <a:pt x="0" y="264"/>
                      <a:pt x="76" y="341"/>
                      <a:pt x="170" y="341"/>
                    </a:cubicBezTo>
                    <a:cubicBezTo>
                      <a:pt x="264" y="341"/>
                      <a:pt x="341" y="264"/>
                      <a:pt x="341" y="170"/>
                    </a:cubicBezTo>
                    <a:cubicBezTo>
                      <a:pt x="341" y="76"/>
                      <a:pt x="264" y="1"/>
                      <a:pt x="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2" name="Google Shape;246;p6"/>
              <p:cNvSpPr/>
              <p:nvPr/>
            </p:nvSpPr>
            <p:spPr>
              <a:xfrm>
                <a:off x="9046800" y="3387960"/>
                <a:ext cx="27720" cy="28080"/>
              </a:xfrm>
              <a:custGeom>
                <a:avLst/>
                <a:gdLst/>
                <a:ahLst/>
                <a:rect l="l" t="t" r="r" b="b"/>
                <a:pathLst>
                  <a:path w="341" h="342">
                    <a:moveTo>
                      <a:pt x="170" y="1"/>
                    </a:moveTo>
                    <a:cubicBezTo>
                      <a:pt x="77" y="1"/>
                      <a:pt x="0" y="76"/>
                      <a:pt x="0" y="171"/>
                    </a:cubicBezTo>
                    <a:cubicBezTo>
                      <a:pt x="0" y="265"/>
                      <a:pt x="77" y="341"/>
                      <a:pt x="170" y="341"/>
                    </a:cubicBezTo>
                    <a:cubicBezTo>
                      <a:pt x="264" y="341"/>
                      <a:pt x="341" y="265"/>
                      <a:pt x="341" y="171"/>
                    </a:cubicBezTo>
                    <a:cubicBezTo>
                      <a:pt x="341" y="76"/>
                      <a:pt x="264" y="1"/>
                      <a:pt x="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3" name="Google Shape;247;p6"/>
              <p:cNvSpPr/>
              <p:nvPr/>
            </p:nvSpPr>
            <p:spPr>
              <a:xfrm>
                <a:off x="8922960" y="2639880"/>
                <a:ext cx="56160" cy="56160"/>
              </a:xfrm>
              <a:custGeom>
                <a:avLst/>
                <a:gdLst/>
                <a:ahLst/>
                <a:rect l="l" t="t" r="r" b="b"/>
                <a:pathLst>
                  <a:path w="682" h="680">
                    <a:moveTo>
                      <a:pt x="341" y="0"/>
                    </a:moveTo>
                    <a:cubicBezTo>
                      <a:pt x="152" y="0"/>
                      <a:pt x="0" y="152"/>
                      <a:pt x="0" y="341"/>
                    </a:cubicBezTo>
                    <a:cubicBezTo>
                      <a:pt x="0" y="528"/>
                      <a:pt x="152" y="680"/>
                      <a:pt x="341" y="680"/>
                    </a:cubicBezTo>
                    <a:cubicBezTo>
                      <a:pt x="529" y="680"/>
                      <a:pt x="681" y="528"/>
                      <a:pt x="681" y="341"/>
                    </a:cubicBezTo>
                    <a:cubicBezTo>
                      <a:pt x="681" y="152"/>
                      <a:pt x="529" y="0"/>
                      <a:pt x="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164" name="Google Shape;248;p6"/>
              <p:cNvSpPr/>
              <p:nvPr/>
            </p:nvSpPr>
            <p:spPr>
              <a:xfrm>
                <a:off x="8842680" y="2315520"/>
                <a:ext cx="56160" cy="56160"/>
              </a:xfrm>
              <a:custGeom>
                <a:avLst/>
                <a:gdLst/>
                <a:ahLst/>
                <a:rect l="l" t="t" r="r" b="b"/>
                <a:pathLst>
                  <a:path w="683" h="682">
                    <a:moveTo>
                      <a:pt x="341" y="0"/>
                    </a:moveTo>
                    <a:cubicBezTo>
                      <a:pt x="155" y="0"/>
                      <a:pt x="1" y="152"/>
                      <a:pt x="1" y="341"/>
                    </a:cubicBezTo>
                    <a:cubicBezTo>
                      <a:pt x="1" y="529"/>
                      <a:pt x="155" y="681"/>
                      <a:pt x="341" y="681"/>
                    </a:cubicBezTo>
                    <a:cubicBezTo>
                      <a:pt x="530" y="681"/>
                      <a:pt x="682" y="529"/>
                      <a:pt x="682" y="341"/>
                    </a:cubicBezTo>
                    <a:cubicBezTo>
                      <a:pt x="682" y="152"/>
                      <a:pt x="530" y="0"/>
                      <a:pt x="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ru-RU" sz="35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" name="Google Shape;376;p9"/>
          <p:cNvGrpSpPr/>
          <p:nvPr/>
        </p:nvGrpSpPr>
        <p:grpSpPr>
          <a:xfrm>
            <a:off x="4884120" y="11520"/>
            <a:ext cx="4479480" cy="5221080"/>
            <a:chOff x="4884120" y="11520"/>
            <a:chExt cx="4479480" cy="5221080"/>
          </a:xfrm>
        </p:grpSpPr>
        <p:sp>
          <p:nvSpPr>
            <p:cNvPr id="204" name="Google Shape;377;p9"/>
            <p:cNvSpPr/>
            <p:nvPr/>
          </p:nvSpPr>
          <p:spPr>
            <a:xfrm flipH="1">
              <a:off x="4884120" y="4690080"/>
              <a:ext cx="410400" cy="452880"/>
            </a:xfrm>
            <a:custGeom>
              <a:avLst/>
              <a:gdLst/>
              <a:ahLst/>
              <a:rect l="l" t="t" r="r" b="b"/>
              <a:pathLst>
                <a:path w="2891" h="3191">
                  <a:moveTo>
                    <a:pt x="543" y="3023"/>
                  </a:moveTo>
                  <a:cubicBezTo>
                    <a:pt x="181" y="2805"/>
                    <a:pt x="0" y="2463"/>
                    <a:pt x="24" y="2052"/>
                  </a:cubicBezTo>
                  <a:cubicBezTo>
                    <a:pt x="36" y="1840"/>
                    <a:pt x="96" y="1819"/>
                    <a:pt x="170" y="1625"/>
                  </a:cubicBezTo>
                  <a:cubicBezTo>
                    <a:pt x="257" y="1403"/>
                    <a:pt x="184" y="1180"/>
                    <a:pt x="190" y="961"/>
                  </a:cubicBezTo>
                  <a:cubicBezTo>
                    <a:pt x="190" y="986"/>
                    <a:pt x="263" y="1067"/>
                    <a:pt x="277" y="1094"/>
                  </a:cubicBezTo>
                  <a:cubicBezTo>
                    <a:pt x="305" y="1153"/>
                    <a:pt x="324" y="1215"/>
                    <a:pt x="339" y="1280"/>
                  </a:cubicBezTo>
                  <a:cubicBezTo>
                    <a:pt x="368" y="1408"/>
                    <a:pt x="371" y="1542"/>
                    <a:pt x="388" y="1673"/>
                  </a:cubicBezTo>
                  <a:cubicBezTo>
                    <a:pt x="402" y="1782"/>
                    <a:pt x="414" y="1927"/>
                    <a:pt x="485" y="2016"/>
                  </a:cubicBezTo>
                  <a:cubicBezTo>
                    <a:pt x="565" y="2120"/>
                    <a:pt x="705" y="2180"/>
                    <a:pt x="788" y="2289"/>
                  </a:cubicBezTo>
                  <a:cubicBezTo>
                    <a:pt x="843" y="2361"/>
                    <a:pt x="903" y="2426"/>
                    <a:pt x="966" y="2488"/>
                  </a:cubicBezTo>
                  <a:cubicBezTo>
                    <a:pt x="1031" y="2551"/>
                    <a:pt x="1059" y="2143"/>
                    <a:pt x="1058" y="2129"/>
                  </a:cubicBezTo>
                  <a:cubicBezTo>
                    <a:pt x="1049" y="1975"/>
                    <a:pt x="1013" y="1823"/>
                    <a:pt x="1018" y="1668"/>
                  </a:cubicBezTo>
                  <a:cubicBezTo>
                    <a:pt x="1027" y="1387"/>
                    <a:pt x="1147" y="1218"/>
                    <a:pt x="1238" y="953"/>
                  </a:cubicBezTo>
                  <a:cubicBezTo>
                    <a:pt x="1325" y="695"/>
                    <a:pt x="1566" y="268"/>
                    <a:pt x="1520" y="0"/>
                  </a:cubicBezTo>
                  <a:cubicBezTo>
                    <a:pt x="1592" y="426"/>
                    <a:pt x="1651" y="855"/>
                    <a:pt x="1704" y="1283"/>
                  </a:cubicBezTo>
                  <a:cubicBezTo>
                    <a:pt x="1741" y="1584"/>
                    <a:pt x="1942" y="2191"/>
                    <a:pt x="1824" y="2467"/>
                  </a:cubicBezTo>
                  <a:cubicBezTo>
                    <a:pt x="1957" y="2155"/>
                    <a:pt x="2561" y="2039"/>
                    <a:pt x="2797" y="1800"/>
                  </a:cubicBezTo>
                  <a:cubicBezTo>
                    <a:pt x="2891" y="2312"/>
                    <a:pt x="2279" y="2949"/>
                    <a:pt x="1837" y="3090"/>
                  </a:cubicBezTo>
                  <a:cubicBezTo>
                    <a:pt x="1542" y="3184"/>
                    <a:pt x="836" y="3190"/>
                    <a:pt x="566" y="3037"/>
                  </a:cubicBezTo>
                  <a:cubicBezTo>
                    <a:pt x="558" y="3032"/>
                    <a:pt x="550" y="3028"/>
                    <a:pt x="543" y="302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205" name="Google Shape;378;p9"/>
            <p:cNvGrpSpPr/>
            <p:nvPr/>
          </p:nvGrpSpPr>
          <p:grpSpPr>
            <a:xfrm>
              <a:off x="6806160" y="11520"/>
              <a:ext cx="2557440" cy="5221080"/>
              <a:chOff x="6806160" y="11520"/>
              <a:chExt cx="2557440" cy="5221080"/>
            </a:xfrm>
          </p:grpSpPr>
          <p:sp>
            <p:nvSpPr>
              <p:cNvPr id="206" name="Google Shape;379;p9"/>
              <p:cNvSpPr/>
              <p:nvPr/>
            </p:nvSpPr>
            <p:spPr>
              <a:xfrm flipH="1">
                <a:off x="8161560" y="4323960"/>
                <a:ext cx="666720" cy="908640"/>
              </a:xfrm>
              <a:custGeom>
                <a:avLst/>
                <a:gdLst/>
                <a:ahLst/>
                <a:rect l="l" t="t" r="r" b="b"/>
                <a:pathLst>
                  <a:path w="4895" h="7951">
                    <a:moveTo>
                      <a:pt x="1186" y="7393"/>
                    </a:moveTo>
                    <a:cubicBezTo>
                      <a:pt x="935" y="7300"/>
                      <a:pt x="701" y="7182"/>
                      <a:pt x="563" y="6979"/>
                    </a:cubicBezTo>
                    <a:cubicBezTo>
                      <a:pt x="1" y="6153"/>
                      <a:pt x="709" y="4929"/>
                      <a:pt x="301" y="4028"/>
                    </a:cubicBezTo>
                    <a:cubicBezTo>
                      <a:pt x="448" y="4353"/>
                      <a:pt x="772" y="4619"/>
                      <a:pt x="920" y="4957"/>
                    </a:cubicBezTo>
                    <a:cubicBezTo>
                      <a:pt x="1042" y="5240"/>
                      <a:pt x="1006" y="5612"/>
                      <a:pt x="1182" y="5870"/>
                    </a:cubicBezTo>
                    <a:cubicBezTo>
                      <a:pt x="1317" y="6067"/>
                      <a:pt x="1748" y="6317"/>
                      <a:pt x="1938" y="6109"/>
                    </a:cubicBezTo>
                    <a:cubicBezTo>
                      <a:pt x="2125" y="5904"/>
                      <a:pt x="1894" y="5449"/>
                      <a:pt x="1838" y="5236"/>
                    </a:cubicBezTo>
                    <a:cubicBezTo>
                      <a:pt x="1669" y="4584"/>
                      <a:pt x="2040" y="3927"/>
                      <a:pt x="1897" y="3246"/>
                    </a:cubicBezTo>
                    <a:cubicBezTo>
                      <a:pt x="1734" y="2473"/>
                      <a:pt x="1487" y="1741"/>
                      <a:pt x="1878" y="969"/>
                    </a:cubicBezTo>
                    <a:cubicBezTo>
                      <a:pt x="2050" y="627"/>
                      <a:pt x="2418" y="390"/>
                      <a:pt x="2490" y="0"/>
                    </a:cubicBezTo>
                    <a:cubicBezTo>
                      <a:pt x="2117" y="1164"/>
                      <a:pt x="2399" y="2077"/>
                      <a:pt x="2910" y="3164"/>
                    </a:cubicBezTo>
                    <a:cubicBezTo>
                      <a:pt x="3102" y="3574"/>
                      <a:pt x="3161" y="3656"/>
                      <a:pt x="3214" y="4119"/>
                    </a:cubicBezTo>
                    <a:cubicBezTo>
                      <a:pt x="3260" y="4514"/>
                      <a:pt x="3178" y="4903"/>
                      <a:pt x="3310" y="5253"/>
                    </a:cubicBezTo>
                    <a:cubicBezTo>
                      <a:pt x="3806" y="5043"/>
                      <a:pt x="3749" y="4473"/>
                      <a:pt x="3934" y="4019"/>
                    </a:cubicBezTo>
                    <a:cubicBezTo>
                      <a:pt x="4169" y="3443"/>
                      <a:pt x="4387" y="3121"/>
                      <a:pt x="4895" y="2780"/>
                    </a:cubicBezTo>
                    <a:cubicBezTo>
                      <a:pt x="4777" y="3338"/>
                      <a:pt x="4654" y="3782"/>
                      <a:pt x="4632" y="4328"/>
                    </a:cubicBezTo>
                    <a:cubicBezTo>
                      <a:pt x="4610" y="4872"/>
                      <a:pt x="4724" y="5252"/>
                      <a:pt x="4467" y="5796"/>
                    </a:cubicBezTo>
                    <a:cubicBezTo>
                      <a:pt x="4149" y="6468"/>
                      <a:pt x="3667" y="6753"/>
                      <a:pt x="3171" y="7248"/>
                    </a:cubicBezTo>
                    <a:cubicBezTo>
                      <a:pt x="2700" y="7719"/>
                      <a:pt x="2568" y="7950"/>
                      <a:pt x="1850" y="7628"/>
                    </a:cubicBezTo>
                    <a:cubicBezTo>
                      <a:pt x="1655" y="7540"/>
                      <a:pt x="1414" y="7477"/>
                      <a:pt x="1186" y="7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grpSp>
            <p:nvGrpSpPr>
              <p:cNvPr id="207" name="Google Shape;380;p9"/>
              <p:cNvGrpSpPr/>
              <p:nvPr/>
            </p:nvGrpSpPr>
            <p:grpSpPr>
              <a:xfrm>
                <a:off x="8403480" y="2238120"/>
                <a:ext cx="960120" cy="2905200"/>
                <a:chOff x="8403480" y="2238120"/>
                <a:chExt cx="960120" cy="2905200"/>
              </a:xfrm>
            </p:grpSpPr>
            <p:sp>
              <p:nvSpPr>
                <p:cNvPr id="208" name="Google Shape;381;p9"/>
                <p:cNvSpPr/>
                <p:nvPr/>
              </p:nvSpPr>
              <p:spPr>
                <a:xfrm>
                  <a:off x="8525160" y="2394720"/>
                  <a:ext cx="615240" cy="2748600"/>
                </a:xfrm>
                <a:custGeom>
                  <a:avLst/>
                  <a:gdLst/>
                  <a:ahLst/>
                  <a:rect l="l" t="t" r="r" b="b"/>
                  <a:pathLst>
                    <a:path w="5687" h="25388">
                      <a:moveTo>
                        <a:pt x="65" y="0"/>
                      </a:moveTo>
                      <a:lnTo>
                        <a:pt x="0" y="12"/>
                      </a:lnTo>
                      <a:cubicBezTo>
                        <a:pt x="58" y="294"/>
                        <a:pt x="141" y="570"/>
                        <a:pt x="255" y="835"/>
                      </a:cubicBezTo>
                      <a:cubicBezTo>
                        <a:pt x="370" y="1099"/>
                        <a:pt x="515" y="1348"/>
                        <a:pt x="674" y="1587"/>
                      </a:cubicBezTo>
                      <a:cubicBezTo>
                        <a:pt x="991" y="2065"/>
                        <a:pt x="1366" y="2497"/>
                        <a:pt x="1693" y="2961"/>
                      </a:cubicBezTo>
                      <a:cubicBezTo>
                        <a:pt x="1856" y="3194"/>
                        <a:pt x="2007" y="3434"/>
                        <a:pt x="2140" y="3684"/>
                      </a:cubicBezTo>
                      <a:cubicBezTo>
                        <a:pt x="2259" y="3938"/>
                        <a:pt x="2368" y="4201"/>
                        <a:pt x="2414" y="4481"/>
                      </a:cubicBezTo>
                      <a:cubicBezTo>
                        <a:pt x="2449" y="4617"/>
                        <a:pt x="2454" y="4759"/>
                        <a:pt x="2473" y="4898"/>
                      </a:cubicBezTo>
                      <a:cubicBezTo>
                        <a:pt x="2477" y="4968"/>
                        <a:pt x="2478" y="5039"/>
                        <a:pt x="2480" y="5110"/>
                      </a:cubicBezTo>
                      <a:cubicBezTo>
                        <a:pt x="2484" y="5180"/>
                        <a:pt x="2485" y="5251"/>
                        <a:pt x="2480" y="5321"/>
                      </a:cubicBezTo>
                      <a:lnTo>
                        <a:pt x="2472" y="5533"/>
                      </a:lnTo>
                      <a:lnTo>
                        <a:pt x="2452" y="5745"/>
                      </a:lnTo>
                      <a:cubicBezTo>
                        <a:pt x="2441" y="5886"/>
                        <a:pt x="2415" y="6026"/>
                        <a:pt x="2395" y="6166"/>
                      </a:cubicBezTo>
                      <a:cubicBezTo>
                        <a:pt x="2302" y="6727"/>
                        <a:pt x="2156" y="7278"/>
                        <a:pt x="2030" y="7835"/>
                      </a:cubicBezTo>
                      <a:cubicBezTo>
                        <a:pt x="1967" y="8114"/>
                        <a:pt x="1906" y="8394"/>
                        <a:pt x="1864" y="8677"/>
                      </a:cubicBezTo>
                      <a:cubicBezTo>
                        <a:pt x="1822" y="8961"/>
                        <a:pt x="1786" y="9244"/>
                        <a:pt x="1758" y="9529"/>
                      </a:cubicBezTo>
                      <a:cubicBezTo>
                        <a:pt x="1729" y="9814"/>
                        <a:pt x="1709" y="10099"/>
                        <a:pt x="1700" y="10386"/>
                      </a:cubicBezTo>
                      <a:cubicBezTo>
                        <a:pt x="1690" y="10672"/>
                        <a:pt x="1694" y="10959"/>
                        <a:pt x="1713" y="11245"/>
                      </a:cubicBezTo>
                      <a:cubicBezTo>
                        <a:pt x="1746" y="11819"/>
                        <a:pt x="1848" y="12388"/>
                        <a:pt x="2023" y="12937"/>
                      </a:cubicBezTo>
                      <a:cubicBezTo>
                        <a:pt x="2069" y="13073"/>
                        <a:pt x="2114" y="13209"/>
                        <a:pt x="2170" y="13342"/>
                      </a:cubicBezTo>
                      <a:cubicBezTo>
                        <a:pt x="2220" y="13477"/>
                        <a:pt x="2284" y="13608"/>
                        <a:pt x="2349" y="13737"/>
                      </a:cubicBezTo>
                      <a:cubicBezTo>
                        <a:pt x="2483" y="13994"/>
                        <a:pt x="2651" y="14230"/>
                        <a:pt x="2828" y="14456"/>
                      </a:cubicBezTo>
                      <a:cubicBezTo>
                        <a:pt x="3185" y="14908"/>
                        <a:pt x="3592" y="15311"/>
                        <a:pt x="3963" y="15740"/>
                      </a:cubicBezTo>
                      <a:cubicBezTo>
                        <a:pt x="4148" y="15955"/>
                        <a:pt x="4323" y="16177"/>
                        <a:pt x="4478" y="16413"/>
                      </a:cubicBezTo>
                      <a:cubicBezTo>
                        <a:pt x="4633" y="16647"/>
                        <a:pt x="4764" y="16897"/>
                        <a:pt x="4880" y="17156"/>
                      </a:cubicBezTo>
                      <a:cubicBezTo>
                        <a:pt x="5112" y="17672"/>
                        <a:pt x="5288" y="18213"/>
                        <a:pt x="5397" y="18768"/>
                      </a:cubicBezTo>
                      <a:cubicBezTo>
                        <a:pt x="5504" y="19323"/>
                        <a:pt x="5553" y="19890"/>
                        <a:pt x="5525" y="20454"/>
                      </a:cubicBezTo>
                      <a:cubicBezTo>
                        <a:pt x="5497" y="21019"/>
                        <a:pt x="5415" y="21581"/>
                        <a:pt x="5289" y="22134"/>
                      </a:cubicBezTo>
                      <a:cubicBezTo>
                        <a:pt x="5036" y="23241"/>
                        <a:pt x="4610" y="24302"/>
                        <a:pt x="4114" y="25322"/>
                      </a:cubicBezTo>
                      <a:lnTo>
                        <a:pt x="4249" y="25388"/>
                      </a:lnTo>
                      <a:cubicBezTo>
                        <a:pt x="4745" y="24358"/>
                        <a:pt x="5172" y="23285"/>
                        <a:pt x="5425" y="22165"/>
                      </a:cubicBezTo>
                      <a:cubicBezTo>
                        <a:pt x="5551" y="21605"/>
                        <a:pt x="5633" y="21034"/>
                        <a:pt x="5659" y="20459"/>
                      </a:cubicBezTo>
                      <a:cubicBezTo>
                        <a:pt x="5686" y="19884"/>
                        <a:pt x="5634" y="19307"/>
                        <a:pt x="5523" y="18742"/>
                      </a:cubicBezTo>
                      <a:cubicBezTo>
                        <a:pt x="5410" y="18178"/>
                        <a:pt x="5229" y="17627"/>
                        <a:pt x="4992" y="17104"/>
                      </a:cubicBezTo>
                      <a:cubicBezTo>
                        <a:pt x="4874" y="16842"/>
                        <a:pt x="4739" y="16586"/>
                        <a:pt x="4579" y="16346"/>
                      </a:cubicBezTo>
                      <a:cubicBezTo>
                        <a:pt x="4420" y="16104"/>
                        <a:pt x="4240" y="15878"/>
                        <a:pt x="4052" y="15662"/>
                      </a:cubicBezTo>
                      <a:cubicBezTo>
                        <a:pt x="3677" y="15230"/>
                        <a:pt x="3269" y="14829"/>
                        <a:pt x="2916" y="14386"/>
                      </a:cubicBezTo>
                      <a:cubicBezTo>
                        <a:pt x="2742" y="14164"/>
                        <a:pt x="2577" y="13934"/>
                        <a:pt x="2446" y="13685"/>
                      </a:cubicBezTo>
                      <a:cubicBezTo>
                        <a:pt x="2383" y="13560"/>
                        <a:pt x="2321" y="13435"/>
                        <a:pt x="2271" y="13302"/>
                      </a:cubicBezTo>
                      <a:cubicBezTo>
                        <a:pt x="2215" y="13171"/>
                        <a:pt x="2171" y="13037"/>
                        <a:pt x="2125" y="12903"/>
                      </a:cubicBezTo>
                      <a:cubicBezTo>
                        <a:pt x="1952" y="12366"/>
                        <a:pt x="1849" y="11805"/>
                        <a:pt x="1814" y="11239"/>
                      </a:cubicBezTo>
                      <a:cubicBezTo>
                        <a:pt x="1796" y="10956"/>
                        <a:pt x="1791" y="10672"/>
                        <a:pt x="1799" y="10388"/>
                      </a:cubicBezTo>
                      <a:cubicBezTo>
                        <a:pt x="1807" y="10105"/>
                        <a:pt x="1827" y="9821"/>
                        <a:pt x="1854" y="9538"/>
                      </a:cubicBezTo>
                      <a:cubicBezTo>
                        <a:pt x="1881" y="9255"/>
                        <a:pt x="1916" y="8973"/>
                        <a:pt x="1957" y="8692"/>
                      </a:cubicBezTo>
                      <a:cubicBezTo>
                        <a:pt x="1997" y="8411"/>
                        <a:pt x="2057" y="8132"/>
                        <a:pt x="2119" y="7855"/>
                      </a:cubicBezTo>
                      <a:cubicBezTo>
                        <a:pt x="2244" y="7299"/>
                        <a:pt x="2388" y="6745"/>
                        <a:pt x="2480" y="6179"/>
                      </a:cubicBezTo>
                      <a:cubicBezTo>
                        <a:pt x="2499" y="6038"/>
                        <a:pt x="2525" y="5897"/>
                        <a:pt x="2536" y="5754"/>
                      </a:cubicBezTo>
                      <a:lnTo>
                        <a:pt x="2556" y="5539"/>
                      </a:lnTo>
                      <a:lnTo>
                        <a:pt x="2565" y="5324"/>
                      </a:lnTo>
                      <a:cubicBezTo>
                        <a:pt x="2568" y="5252"/>
                        <a:pt x="2567" y="5180"/>
                        <a:pt x="2563" y="5107"/>
                      </a:cubicBezTo>
                      <a:cubicBezTo>
                        <a:pt x="2561" y="5035"/>
                        <a:pt x="2560" y="4964"/>
                        <a:pt x="2555" y="4892"/>
                      </a:cubicBezTo>
                      <a:cubicBezTo>
                        <a:pt x="2535" y="4749"/>
                        <a:pt x="2530" y="4604"/>
                        <a:pt x="2493" y="4464"/>
                      </a:cubicBezTo>
                      <a:cubicBezTo>
                        <a:pt x="2444" y="4178"/>
                        <a:pt x="2333" y="3908"/>
                        <a:pt x="2209" y="3648"/>
                      </a:cubicBezTo>
                      <a:cubicBezTo>
                        <a:pt x="2074" y="3395"/>
                        <a:pt x="1919" y="3152"/>
                        <a:pt x="1755" y="2918"/>
                      </a:cubicBezTo>
                      <a:cubicBezTo>
                        <a:pt x="1424" y="2450"/>
                        <a:pt x="1048" y="2020"/>
                        <a:pt x="732" y="1548"/>
                      </a:cubicBezTo>
                      <a:cubicBezTo>
                        <a:pt x="575" y="1312"/>
                        <a:pt x="432" y="1067"/>
                        <a:pt x="317" y="808"/>
                      </a:cubicBezTo>
                      <a:cubicBezTo>
                        <a:pt x="204" y="548"/>
                        <a:pt x="121" y="277"/>
                        <a:pt x="6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09" name="Google Shape;382;p9"/>
                <p:cNvSpPr/>
                <p:nvPr/>
              </p:nvSpPr>
              <p:spPr>
                <a:xfrm>
                  <a:off x="9086760" y="4748760"/>
                  <a:ext cx="228240" cy="128520"/>
                </a:xfrm>
                <a:custGeom>
                  <a:avLst/>
                  <a:gdLst/>
                  <a:ahLst/>
                  <a:rect l="l" t="t" r="r" b="b"/>
                  <a:pathLst>
                    <a:path w="2110" h="1189">
                      <a:moveTo>
                        <a:pt x="471" y="501"/>
                      </a:moveTo>
                      <a:cubicBezTo>
                        <a:pt x="682" y="276"/>
                        <a:pt x="1016" y="81"/>
                        <a:pt x="1320" y="24"/>
                      </a:cubicBezTo>
                      <a:cubicBezTo>
                        <a:pt x="1447" y="1"/>
                        <a:pt x="1590" y="17"/>
                        <a:pt x="1707" y="71"/>
                      </a:cubicBezTo>
                      <a:cubicBezTo>
                        <a:pt x="1794" y="111"/>
                        <a:pt x="1869" y="180"/>
                        <a:pt x="1899" y="271"/>
                      </a:cubicBezTo>
                      <a:cubicBezTo>
                        <a:pt x="2110" y="887"/>
                        <a:pt x="994" y="1188"/>
                        <a:pt x="588" y="1176"/>
                      </a:cubicBezTo>
                      <a:cubicBezTo>
                        <a:pt x="484" y="1173"/>
                        <a:pt x="85" y="1160"/>
                        <a:pt x="40" y="1041"/>
                      </a:cubicBezTo>
                      <a:cubicBezTo>
                        <a:pt x="1" y="932"/>
                        <a:pt x="393" y="585"/>
                        <a:pt x="471" y="50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0" name="Google Shape;383;p9"/>
                <p:cNvSpPr/>
                <p:nvPr/>
              </p:nvSpPr>
              <p:spPr>
                <a:xfrm>
                  <a:off x="8886960" y="4700880"/>
                  <a:ext cx="213480" cy="170640"/>
                </a:xfrm>
                <a:custGeom>
                  <a:avLst/>
                  <a:gdLst/>
                  <a:ahLst/>
                  <a:rect l="l" t="t" r="r" b="b"/>
                  <a:pathLst>
                    <a:path w="1976" h="1578">
                      <a:moveTo>
                        <a:pt x="1674" y="829"/>
                      </a:moveTo>
                      <a:cubicBezTo>
                        <a:pt x="1551" y="546"/>
                        <a:pt x="1300" y="252"/>
                        <a:pt x="1032" y="97"/>
                      </a:cubicBezTo>
                      <a:cubicBezTo>
                        <a:pt x="920" y="32"/>
                        <a:pt x="780" y="0"/>
                        <a:pt x="650" y="14"/>
                      </a:cubicBezTo>
                      <a:cubicBezTo>
                        <a:pt x="556" y="22"/>
                        <a:pt x="461" y="63"/>
                        <a:pt x="403" y="138"/>
                      </a:cubicBezTo>
                      <a:cubicBezTo>
                        <a:pt x="1" y="650"/>
                        <a:pt x="953" y="1303"/>
                        <a:pt x="1341" y="1427"/>
                      </a:cubicBezTo>
                      <a:cubicBezTo>
                        <a:pt x="1440" y="1458"/>
                        <a:pt x="1821" y="1578"/>
                        <a:pt x="1903" y="1480"/>
                      </a:cubicBezTo>
                      <a:cubicBezTo>
                        <a:pt x="1976" y="1391"/>
                        <a:pt x="1719" y="933"/>
                        <a:pt x="1674" y="82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1" name="Google Shape;384;p9"/>
                <p:cNvSpPr/>
                <p:nvPr/>
              </p:nvSpPr>
              <p:spPr>
                <a:xfrm>
                  <a:off x="9119520" y="4550400"/>
                  <a:ext cx="227880" cy="128160"/>
                </a:xfrm>
                <a:custGeom>
                  <a:avLst/>
                  <a:gdLst/>
                  <a:ahLst/>
                  <a:rect l="l" t="t" r="r" b="b"/>
                  <a:pathLst>
                    <a:path w="2109" h="1188">
                      <a:moveTo>
                        <a:pt x="472" y="502"/>
                      </a:moveTo>
                      <a:cubicBezTo>
                        <a:pt x="681" y="275"/>
                        <a:pt x="1016" y="81"/>
                        <a:pt x="1320" y="24"/>
                      </a:cubicBezTo>
                      <a:cubicBezTo>
                        <a:pt x="1448" y="0"/>
                        <a:pt x="1590" y="16"/>
                        <a:pt x="1708" y="71"/>
                      </a:cubicBezTo>
                      <a:cubicBezTo>
                        <a:pt x="1793" y="112"/>
                        <a:pt x="1869" y="181"/>
                        <a:pt x="1900" y="270"/>
                      </a:cubicBezTo>
                      <a:cubicBezTo>
                        <a:pt x="2109" y="887"/>
                        <a:pt x="995" y="1188"/>
                        <a:pt x="587" y="1176"/>
                      </a:cubicBezTo>
                      <a:cubicBezTo>
                        <a:pt x="483" y="1173"/>
                        <a:pt x="84" y="1159"/>
                        <a:pt x="40" y="1040"/>
                      </a:cubicBezTo>
                      <a:cubicBezTo>
                        <a:pt x="0" y="931"/>
                        <a:pt x="394" y="585"/>
                        <a:pt x="472" y="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2" name="Google Shape;385;p9"/>
                <p:cNvSpPr/>
                <p:nvPr/>
              </p:nvSpPr>
              <p:spPr>
                <a:xfrm>
                  <a:off x="8908560" y="4522680"/>
                  <a:ext cx="223200" cy="151560"/>
                </a:xfrm>
                <a:custGeom>
                  <a:avLst/>
                  <a:gdLst/>
                  <a:ahLst/>
                  <a:rect l="l" t="t" r="r" b="b"/>
                  <a:pathLst>
                    <a:path w="2065" h="1402">
                      <a:moveTo>
                        <a:pt x="1681" y="683"/>
                      </a:moveTo>
                      <a:cubicBezTo>
                        <a:pt x="1516" y="423"/>
                        <a:pt x="1223" y="169"/>
                        <a:pt x="935" y="59"/>
                      </a:cubicBezTo>
                      <a:cubicBezTo>
                        <a:pt x="814" y="12"/>
                        <a:pt x="670" y="1"/>
                        <a:pt x="544" y="33"/>
                      </a:cubicBezTo>
                      <a:cubicBezTo>
                        <a:pt x="452" y="58"/>
                        <a:pt x="366" y="111"/>
                        <a:pt x="320" y="194"/>
                      </a:cubicBezTo>
                      <a:cubicBezTo>
                        <a:pt x="0" y="761"/>
                        <a:pt x="1041" y="1261"/>
                        <a:pt x="1443" y="1326"/>
                      </a:cubicBezTo>
                      <a:cubicBezTo>
                        <a:pt x="1546" y="1342"/>
                        <a:pt x="1940" y="1401"/>
                        <a:pt x="2005" y="1292"/>
                      </a:cubicBezTo>
                      <a:cubicBezTo>
                        <a:pt x="2065" y="1193"/>
                        <a:pt x="1741" y="780"/>
                        <a:pt x="1681" y="68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3" name="Google Shape;386;p9"/>
                <p:cNvSpPr/>
                <p:nvPr/>
              </p:nvSpPr>
              <p:spPr>
                <a:xfrm>
                  <a:off x="9114120" y="4292640"/>
                  <a:ext cx="249480" cy="183960"/>
                </a:xfrm>
                <a:custGeom>
                  <a:avLst/>
                  <a:gdLst/>
                  <a:ahLst/>
                  <a:rect l="l" t="t" r="r" b="b"/>
                  <a:pathLst>
                    <a:path w="2307" h="1702">
                      <a:moveTo>
                        <a:pt x="392" y="864"/>
                      </a:moveTo>
                      <a:cubicBezTo>
                        <a:pt x="557" y="553"/>
                        <a:pt x="867" y="241"/>
                        <a:pt x="1184" y="89"/>
                      </a:cubicBezTo>
                      <a:cubicBezTo>
                        <a:pt x="1317" y="26"/>
                        <a:pt x="1479" y="1"/>
                        <a:pt x="1624" y="27"/>
                      </a:cubicBezTo>
                      <a:cubicBezTo>
                        <a:pt x="1731" y="45"/>
                        <a:pt x="1833" y="100"/>
                        <a:pt x="1894" y="189"/>
                      </a:cubicBezTo>
                      <a:cubicBezTo>
                        <a:pt x="2306" y="805"/>
                        <a:pt x="1170" y="1463"/>
                        <a:pt x="719" y="1571"/>
                      </a:cubicBezTo>
                      <a:cubicBezTo>
                        <a:pt x="604" y="1598"/>
                        <a:pt x="160" y="1701"/>
                        <a:pt x="77" y="1583"/>
                      </a:cubicBezTo>
                      <a:cubicBezTo>
                        <a:pt x="1" y="1476"/>
                        <a:pt x="331" y="979"/>
                        <a:pt x="392" y="86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4" name="Google Shape;387;p9"/>
                <p:cNvSpPr/>
                <p:nvPr/>
              </p:nvSpPr>
              <p:spPr>
                <a:xfrm>
                  <a:off x="8871480" y="4322160"/>
                  <a:ext cx="258480" cy="154800"/>
                </a:xfrm>
                <a:custGeom>
                  <a:avLst/>
                  <a:gdLst/>
                  <a:ahLst/>
                  <a:rect l="l" t="t" r="r" b="b"/>
                  <a:pathLst>
                    <a:path w="2391" h="1433">
                      <a:moveTo>
                        <a:pt x="1892" y="653"/>
                      </a:moveTo>
                      <a:cubicBezTo>
                        <a:pt x="1673" y="378"/>
                        <a:pt x="1310" y="128"/>
                        <a:pt x="971" y="37"/>
                      </a:cubicBezTo>
                      <a:cubicBezTo>
                        <a:pt x="829" y="0"/>
                        <a:pt x="665" y="5"/>
                        <a:pt x="527" y="58"/>
                      </a:cubicBezTo>
                      <a:cubicBezTo>
                        <a:pt x="426" y="95"/>
                        <a:pt x="335" y="168"/>
                        <a:pt x="293" y="268"/>
                      </a:cubicBezTo>
                      <a:cubicBezTo>
                        <a:pt x="0" y="949"/>
                        <a:pt x="1240" y="1386"/>
                        <a:pt x="1703" y="1408"/>
                      </a:cubicBezTo>
                      <a:cubicBezTo>
                        <a:pt x="1821" y="1413"/>
                        <a:pt x="2275" y="1433"/>
                        <a:pt x="2336" y="1301"/>
                      </a:cubicBezTo>
                      <a:cubicBezTo>
                        <a:pt x="2390" y="1181"/>
                        <a:pt x="1974" y="754"/>
                        <a:pt x="1892" y="65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5" name="Google Shape;388;p9"/>
                <p:cNvSpPr/>
                <p:nvPr/>
              </p:nvSpPr>
              <p:spPr>
                <a:xfrm>
                  <a:off x="9055440" y="4046400"/>
                  <a:ext cx="197280" cy="229680"/>
                </a:xfrm>
                <a:custGeom>
                  <a:avLst/>
                  <a:gdLst/>
                  <a:ahLst/>
                  <a:rect l="l" t="t" r="r" b="b"/>
                  <a:pathLst>
                    <a:path w="1825" h="2124">
                      <a:moveTo>
                        <a:pt x="112" y="1273"/>
                      </a:moveTo>
                      <a:cubicBezTo>
                        <a:pt x="138" y="926"/>
                        <a:pt x="295" y="520"/>
                        <a:pt x="523" y="256"/>
                      </a:cubicBezTo>
                      <a:cubicBezTo>
                        <a:pt x="618" y="146"/>
                        <a:pt x="756" y="60"/>
                        <a:pt x="898" y="26"/>
                      </a:cubicBezTo>
                      <a:cubicBezTo>
                        <a:pt x="1001" y="0"/>
                        <a:pt x="1116" y="9"/>
                        <a:pt x="1207" y="66"/>
                      </a:cubicBezTo>
                      <a:cubicBezTo>
                        <a:pt x="1824" y="461"/>
                        <a:pt x="1054" y="1510"/>
                        <a:pt x="688" y="1784"/>
                      </a:cubicBezTo>
                      <a:cubicBezTo>
                        <a:pt x="595" y="1855"/>
                        <a:pt x="235" y="2124"/>
                        <a:pt x="112" y="2051"/>
                      </a:cubicBezTo>
                      <a:cubicBezTo>
                        <a:pt x="1" y="1983"/>
                        <a:pt x="102" y="1402"/>
                        <a:pt x="112" y="1273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6" name="Google Shape;389;p9"/>
                <p:cNvSpPr/>
                <p:nvPr/>
              </p:nvSpPr>
              <p:spPr>
                <a:xfrm>
                  <a:off x="8816400" y="4145760"/>
                  <a:ext cx="257040" cy="142560"/>
                </a:xfrm>
                <a:custGeom>
                  <a:avLst/>
                  <a:gdLst/>
                  <a:ahLst/>
                  <a:rect l="l" t="t" r="r" b="b"/>
                  <a:pathLst>
                    <a:path w="2376" h="1321">
                      <a:moveTo>
                        <a:pt x="1831" y="530"/>
                      </a:moveTo>
                      <a:cubicBezTo>
                        <a:pt x="1586" y="283"/>
                        <a:pt x="1202" y="75"/>
                        <a:pt x="858" y="23"/>
                      </a:cubicBezTo>
                      <a:cubicBezTo>
                        <a:pt x="714" y="1"/>
                        <a:pt x="554" y="24"/>
                        <a:pt x="423" y="91"/>
                      </a:cubicBezTo>
                      <a:cubicBezTo>
                        <a:pt x="328" y="140"/>
                        <a:pt x="246" y="220"/>
                        <a:pt x="215" y="322"/>
                      </a:cubicBezTo>
                      <a:cubicBezTo>
                        <a:pt x="1" y="1024"/>
                        <a:pt x="1266" y="1321"/>
                        <a:pt x="1724" y="1294"/>
                      </a:cubicBezTo>
                      <a:cubicBezTo>
                        <a:pt x="1842" y="1286"/>
                        <a:pt x="2290" y="1257"/>
                        <a:pt x="2335" y="1120"/>
                      </a:cubicBezTo>
                      <a:cubicBezTo>
                        <a:pt x="2376" y="997"/>
                        <a:pt x="1921" y="621"/>
                        <a:pt x="1831" y="5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7" name="Google Shape;390;p9"/>
                <p:cNvSpPr/>
                <p:nvPr/>
              </p:nvSpPr>
              <p:spPr>
                <a:xfrm>
                  <a:off x="8898120" y="3793320"/>
                  <a:ext cx="185400" cy="267480"/>
                </a:xfrm>
                <a:custGeom>
                  <a:avLst/>
                  <a:gdLst/>
                  <a:ahLst/>
                  <a:rect l="l" t="t" r="r" b="b"/>
                  <a:pathLst>
                    <a:path w="1715" h="2475">
                      <a:moveTo>
                        <a:pt x="49" y="1584"/>
                      </a:moveTo>
                      <a:cubicBezTo>
                        <a:pt x="1" y="1205"/>
                        <a:pt x="80" y="732"/>
                        <a:pt x="267" y="399"/>
                      </a:cubicBezTo>
                      <a:cubicBezTo>
                        <a:pt x="346" y="259"/>
                        <a:pt x="474" y="135"/>
                        <a:pt x="620" y="67"/>
                      </a:cubicBezTo>
                      <a:cubicBezTo>
                        <a:pt x="726" y="17"/>
                        <a:pt x="851" y="0"/>
                        <a:pt x="962" y="42"/>
                      </a:cubicBezTo>
                      <a:cubicBezTo>
                        <a:pt x="1715" y="332"/>
                        <a:pt x="1116" y="1631"/>
                        <a:pt x="783" y="2009"/>
                      </a:cubicBezTo>
                      <a:cubicBezTo>
                        <a:pt x="698" y="2105"/>
                        <a:pt x="369" y="2474"/>
                        <a:pt x="220" y="2422"/>
                      </a:cubicBezTo>
                      <a:cubicBezTo>
                        <a:pt x="85" y="2374"/>
                        <a:pt x="68" y="1725"/>
                        <a:pt x="49" y="1584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8" name="Google Shape;391;p9"/>
                <p:cNvSpPr/>
                <p:nvPr/>
              </p:nvSpPr>
              <p:spPr>
                <a:xfrm>
                  <a:off x="8649000" y="3958920"/>
                  <a:ext cx="276120" cy="143280"/>
                </a:xfrm>
                <a:custGeom>
                  <a:avLst/>
                  <a:gdLst/>
                  <a:ahLst/>
                  <a:rect l="l" t="t" r="r" b="b"/>
                  <a:pathLst>
                    <a:path w="2553" h="1328">
                      <a:moveTo>
                        <a:pt x="1862" y="350"/>
                      </a:moveTo>
                      <a:cubicBezTo>
                        <a:pt x="1544" y="138"/>
                        <a:pt x="1084" y="1"/>
                        <a:pt x="703" y="20"/>
                      </a:cubicBezTo>
                      <a:cubicBezTo>
                        <a:pt x="542" y="28"/>
                        <a:pt x="375" y="88"/>
                        <a:pt x="250" y="189"/>
                      </a:cubicBezTo>
                      <a:cubicBezTo>
                        <a:pt x="158" y="262"/>
                        <a:pt x="86" y="367"/>
                        <a:pt x="76" y="483"/>
                      </a:cubicBezTo>
                      <a:cubicBezTo>
                        <a:pt x="1" y="1286"/>
                        <a:pt x="1430" y="1328"/>
                        <a:pt x="1916" y="1195"/>
                      </a:cubicBezTo>
                      <a:cubicBezTo>
                        <a:pt x="2041" y="1162"/>
                        <a:pt x="2518" y="1032"/>
                        <a:pt x="2537" y="875"/>
                      </a:cubicBezTo>
                      <a:cubicBezTo>
                        <a:pt x="2553" y="732"/>
                        <a:pt x="1980" y="429"/>
                        <a:pt x="1862" y="35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19" name="Google Shape;392;p9"/>
                <p:cNvSpPr/>
                <p:nvPr/>
              </p:nvSpPr>
              <p:spPr>
                <a:xfrm>
                  <a:off x="8746920" y="3597120"/>
                  <a:ext cx="185040" cy="267480"/>
                </a:xfrm>
                <a:custGeom>
                  <a:avLst/>
                  <a:gdLst/>
                  <a:ahLst/>
                  <a:rect l="l" t="t" r="r" b="b"/>
                  <a:pathLst>
                    <a:path w="1714" h="2475">
                      <a:moveTo>
                        <a:pt x="49" y="1585"/>
                      </a:moveTo>
                      <a:cubicBezTo>
                        <a:pt x="0" y="1206"/>
                        <a:pt x="79" y="734"/>
                        <a:pt x="266" y="400"/>
                      </a:cubicBezTo>
                      <a:cubicBezTo>
                        <a:pt x="346" y="260"/>
                        <a:pt x="473" y="136"/>
                        <a:pt x="619" y="68"/>
                      </a:cubicBezTo>
                      <a:cubicBezTo>
                        <a:pt x="726" y="18"/>
                        <a:pt x="851" y="1"/>
                        <a:pt x="961" y="43"/>
                      </a:cubicBezTo>
                      <a:cubicBezTo>
                        <a:pt x="1714" y="333"/>
                        <a:pt x="1116" y="1632"/>
                        <a:pt x="782" y="2009"/>
                      </a:cubicBezTo>
                      <a:cubicBezTo>
                        <a:pt x="697" y="2106"/>
                        <a:pt x="368" y="2475"/>
                        <a:pt x="219" y="2423"/>
                      </a:cubicBezTo>
                      <a:cubicBezTo>
                        <a:pt x="84" y="2375"/>
                        <a:pt x="66" y="1726"/>
                        <a:pt x="49" y="158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0" name="Google Shape;393;p9"/>
                <p:cNvSpPr/>
                <p:nvPr/>
              </p:nvSpPr>
              <p:spPr>
                <a:xfrm>
                  <a:off x="8495280" y="3716640"/>
                  <a:ext cx="282240" cy="159480"/>
                </a:xfrm>
                <a:custGeom>
                  <a:avLst/>
                  <a:gdLst/>
                  <a:ahLst/>
                  <a:rect l="l" t="t" r="r" b="b"/>
                  <a:pathLst>
                    <a:path w="2611" h="1475">
                      <a:moveTo>
                        <a:pt x="2033" y="630"/>
                      </a:moveTo>
                      <a:cubicBezTo>
                        <a:pt x="1775" y="348"/>
                        <a:pt x="1363" y="103"/>
                        <a:pt x="987" y="30"/>
                      </a:cubicBezTo>
                      <a:cubicBezTo>
                        <a:pt x="829" y="0"/>
                        <a:pt x="652" y="18"/>
                        <a:pt x="506" y="84"/>
                      </a:cubicBezTo>
                      <a:cubicBezTo>
                        <a:pt x="399" y="134"/>
                        <a:pt x="305" y="219"/>
                        <a:pt x="267" y="330"/>
                      </a:cubicBezTo>
                      <a:cubicBezTo>
                        <a:pt x="1" y="1091"/>
                        <a:pt x="1377" y="1475"/>
                        <a:pt x="1881" y="1465"/>
                      </a:cubicBezTo>
                      <a:cubicBezTo>
                        <a:pt x="2010" y="1461"/>
                        <a:pt x="2504" y="1450"/>
                        <a:pt x="2561" y="1303"/>
                      </a:cubicBezTo>
                      <a:cubicBezTo>
                        <a:pt x="2611" y="1168"/>
                        <a:pt x="2128" y="734"/>
                        <a:pt x="2033" y="63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1" name="Google Shape;394;p9"/>
                <p:cNvSpPr/>
                <p:nvPr/>
              </p:nvSpPr>
              <p:spPr>
                <a:xfrm>
                  <a:off x="8703720" y="3380400"/>
                  <a:ext cx="225720" cy="210960"/>
                </a:xfrm>
                <a:custGeom>
                  <a:avLst/>
                  <a:gdLst/>
                  <a:ahLst/>
                  <a:rect l="l" t="t" r="r" b="b"/>
                  <a:pathLst>
                    <a:path w="2088" h="1953">
                      <a:moveTo>
                        <a:pt x="244" y="1089"/>
                      </a:moveTo>
                      <a:cubicBezTo>
                        <a:pt x="336" y="751"/>
                        <a:pt x="567" y="379"/>
                        <a:pt x="842" y="163"/>
                      </a:cubicBezTo>
                      <a:cubicBezTo>
                        <a:pt x="957" y="72"/>
                        <a:pt x="1109" y="13"/>
                        <a:pt x="1256" y="6"/>
                      </a:cubicBezTo>
                      <a:cubicBezTo>
                        <a:pt x="1362" y="1"/>
                        <a:pt x="1475" y="30"/>
                        <a:pt x="1553" y="105"/>
                      </a:cubicBezTo>
                      <a:cubicBezTo>
                        <a:pt x="2088" y="611"/>
                        <a:pt x="1131" y="1500"/>
                        <a:pt x="717" y="1703"/>
                      </a:cubicBezTo>
                      <a:cubicBezTo>
                        <a:pt x="611" y="1755"/>
                        <a:pt x="205" y="1952"/>
                        <a:pt x="97" y="1856"/>
                      </a:cubicBezTo>
                      <a:cubicBezTo>
                        <a:pt x="0" y="1768"/>
                        <a:pt x="211" y="1214"/>
                        <a:pt x="244" y="108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2" name="Google Shape;395;p9"/>
                <p:cNvSpPr/>
                <p:nvPr/>
              </p:nvSpPr>
              <p:spPr>
                <a:xfrm>
                  <a:off x="8468640" y="3426840"/>
                  <a:ext cx="254160" cy="167040"/>
                </a:xfrm>
                <a:custGeom>
                  <a:avLst/>
                  <a:gdLst/>
                  <a:ahLst/>
                  <a:rect l="l" t="t" r="r" b="b"/>
                  <a:pathLst>
                    <a:path w="2351" h="1545">
                      <a:moveTo>
                        <a:pt x="1900" y="739"/>
                      </a:moveTo>
                      <a:cubicBezTo>
                        <a:pt x="1705" y="450"/>
                        <a:pt x="1365" y="173"/>
                        <a:pt x="1036" y="56"/>
                      </a:cubicBezTo>
                      <a:cubicBezTo>
                        <a:pt x="897" y="7"/>
                        <a:pt x="735" y="0"/>
                        <a:pt x="593" y="41"/>
                      </a:cubicBezTo>
                      <a:cubicBezTo>
                        <a:pt x="491" y="71"/>
                        <a:pt x="394" y="134"/>
                        <a:pt x="345" y="229"/>
                      </a:cubicBezTo>
                      <a:cubicBezTo>
                        <a:pt x="0" y="882"/>
                        <a:pt x="1194" y="1414"/>
                        <a:pt x="1651" y="1474"/>
                      </a:cubicBezTo>
                      <a:cubicBezTo>
                        <a:pt x="1769" y="1488"/>
                        <a:pt x="2217" y="1544"/>
                        <a:pt x="2287" y="1418"/>
                      </a:cubicBezTo>
                      <a:cubicBezTo>
                        <a:pt x="2351" y="1304"/>
                        <a:pt x="1973" y="847"/>
                        <a:pt x="1900" y="73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3" name="Google Shape;396;p9"/>
                <p:cNvSpPr/>
                <p:nvPr/>
              </p:nvSpPr>
              <p:spPr>
                <a:xfrm>
                  <a:off x="8729640" y="3096360"/>
                  <a:ext cx="235080" cy="201600"/>
                </a:xfrm>
                <a:custGeom>
                  <a:avLst/>
                  <a:gdLst/>
                  <a:ahLst/>
                  <a:rect l="l" t="t" r="r" b="b"/>
                  <a:pathLst>
                    <a:path w="2174" h="1864">
                      <a:moveTo>
                        <a:pt x="297" y="1005"/>
                      </a:moveTo>
                      <a:cubicBezTo>
                        <a:pt x="415" y="676"/>
                        <a:pt x="676" y="324"/>
                        <a:pt x="966" y="129"/>
                      </a:cubicBezTo>
                      <a:cubicBezTo>
                        <a:pt x="1089" y="48"/>
                        <a:pt x="1243" y="1"/>
                        <a:pt x="1391" y="6"/>
                      </a:cubicBezTo>
                      <a:cubicBezTo>
                        <a:pt x="1499" y="8"/>
                        <a:pt x="1608" y="46"/>
                        <a:pt x="1679" y="127"/>
                      </a:cubicBezTo>
                      <a:cubicBezTo>
                        <a:pt x="2173" y="674"/>
                        <a:pt x="1148" y="1485"/>
                        <a:pt x="720" y="1655"/>
                      </a:cubicBezTo>
                      <a:cubicBezTo>
                        <a:pt x="611" y="1698"/>
                        <a:pt x="190" y="1863"/>
                        <a:pt x="91" y="1758"/>
                      </a:cubicBezTo>
                      <a:cubicBezTo>
                        <a:pt x="0" y="1664"/>
                        <a:pt x="254" y="1126"/>
                        <a:pt x="297" y="100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4" name="Google Shape;397;p9"/>
                <p:cNvSpPr/>
                <p:nvPr/>
              </p:nvSpPr>
              <p:spPr>
                <a:xfrm>
                  <a:off x="8499240" y="3119400"/>
                  <a:ext cx="249840" cy="178920"/>
                </a:xfrm>
                <a:custGeom>
                  <a:avLst/>
                  <a:gdLst/>
                  <a:ahLst/>
                  <a:rect l="l" t="t" r="r" b="b"/>
                  <a:pathLst>
                    <a:path w="2311" h="1657">
                      <a:moveTo>
                        <a:pt x="1905" y="829"/>
                      </a:moveTo>
                      <a:cubicBezTo>
                        <a:pt x="1734" y="526"/>
                        <a:pt x="1417" y="223"/>
                        <a:pt x="1098" y="80"/>
                      </a:cubicBezTo>
                      <a:cubicBezTo>
                        <a:pt x="964" y="21"/>
                        <a:pt x="803" y="1"/>
                        <a:pt x="658" y="31"/>
                      </a:cubicBezTo>
                      <a:cubicBezTo>
                        <a:pt x="553" y="52"/>
                        <a:pt x="453" y="109"/>
                        <a:pt x="394" y="199"/>
                      </a:cubicBezTo>
                      <a:cubicBezTo>
                        <a:pt x="1" y="822"/>
                        <a:pt x="1149" y="1447"/>
                        <a:pt x="1601" y="1541"/>
                      </a:cubicBezTo>
                      <a:cubicBezTo>
                        <a:pt x="1716" y="1566"/>
                        <a:pt x="2158" y="1656"/>
                        <a:pt x="2238" y="1536"/>
                      </a:cubicBezTo>
                      <a:cubicBezTo>
                        <a:pt x="2310" y="1427"/>
                        <a:pt x="1970" y="942"/>
                        <a:pt x="1905" y="829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5" name="Google Shape;398;p9"/>
                <p:cNvSpPr/>
                <p:nvPr/>
              </p:nvSpPr>
              <p:spPr>
                <a:xfrm>
                  <a:off x="8788680" y="2812320"/>
                  <a:ext cx="203760" cy="174240"/>
                </a:xfrm>
                <a:custGeom>
                  <a:avLst/>
                  <a:gdLst/>
                  <a:ahLst/>
                  <a:rect l="l" t="t" r="r" b="b"/>
                  <a:pathLst>
                    <a:path w="1884" h="1614">
                      <a:moveTo>
                        <a:pt x="258" y="871"/>
                      </a:moveTo>
                      <a:cubicBezTo>
                        <a:pt x="360" y="586"/>
                        <a:pt x="586" y="280"/>
                        <a:pt x="838" y="112"/>
                      </a:cubicBezTo>
                      <a:cubicBezTo>
                        <a:pt x="944" y="41"/>
                        <a:pt x="1078" y="0"/>
                        <a:pt x="1205" y="4"/>
                      </a:cubicBezTo>
                      <a:cubicBezTo>
                        <a:pt x="1298" y="8"/>
                        <a:pt x="1394" y="41"/>
                        <a:pt x="1456" y="109"/>
                      </a:cubicBezTo>
                      <a:cubicBezTo>
                        <a:pt x="1884" y="584"/>
                        <a:pt x="996" y="1287"/>
                        <a:pt x="625" y="1434"/>
                      </a:cubicBezTo>
                      <a:cubicBezTo>
                        <a:pt x="529" y="1472"/>
                        <a:pt x="165" y="1614"/>
                        <a:pt x="79" y="1524"/>
                      </a:cubicBezTo>
                      <a:cubicBezTo>
                        <a:pt x="1" y="1442"/>
                        <a:pt x="221" y="976"/>
                        <a:pt x="258" y="87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6" name="Google Shape;399;p9"/>
                <p:cNvSpPr/>
                <p:nvPr/>
              </p:nvSpPr>
              <p:spPr>
                <a:xfrm>
                  <a:off x="8589240" y="2832120"/>
                  <a:ext cx="216360" cy="155160"/>
                </a:xfrm>
                <a:custGeom>
                  <a:avLst/>
                  <a:gdLst/>
                  <a:ahLst/>
                  <a:rect l="l" t="t" r="r" b="b"/>
                  <a:pathLst>
                    <a:path w="2003" h="1436">
                      <a:moveTo>
                        <a:pt x="1651" y="718"/>
                      </a:moveTo>
                      <a:cubicBezTo>
                        <a:pt x="1503" y="455"/>
                        <a:pt x="1228" y="193"/>
                        <a:pt x="952" y="70"/>
                      </a:cubicBezTo>
                      <a:cubicBezTo>
                        <a:pt x="835" y="18"/>
                        <a:pt x="695" y="0"/>
                        <a:pt x="570" y="26"/>
                      </a:cubicBezTo>
                      <a:cubicBezTo>
                        <a:pt x="480" y="45"/>
                        <a:pt x="392" y="93"/>
                        <a:pt x="342" y="172"/>
                      </a:cubicBezTo>
                      <a:cubicBezTo>
                        <a:pt x="1" y="712"/>
                        <a:pt x="996" y="1253"/>
                        <a:pt x="1386" y="1336"/>
                      </a:cubicBezTo>
                      <a:cubicBezTo>
                        <a:pt x="1486" y="1356"/>
                        <a:pt x="1870" y="1435"/>
                        <a:pt x="1940" y="1331"/>
                      </a:cubicBezTo>
                      <a:cubicBezTo>
                        <a:pt x="2003" y="1237"/>
                        <a:pt x="1707" y="816"/>
                        <a:pt x="1651" y="71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7" name="Google Shape;400;p9"/>
                <p:cNvSpPr/>
                <p:nvPr/>
              </p:nvSpPr>
              <p:spPr>
                <a:xfrm>
                  <a:off x="8684280" y="2498760"/>
                  <a:ext cx="144360" cy="213120"/>
                </a:xfrm>
                <a:custGeom>
                  <a:avLst/>
                  <a:gdLst/>
                  <a:ahLst/>
                  <a:rect l="l" t="t" r="r" b="b"/>
                  <a:pathLst>
                    <a:path w="1336" h="1973">
                      <a:moveTo>
                        <a:pt x="49" y="1275"/>
                      </a:moveTo>
                      <a:cubicBezTo>
                        <a:pt x="1" y="977"/>
                        <a:pt x="52" y="600"/>
                        <a:pt x="192" y="331"/>
                      </a:cubicBezTo>
                      <a:cubicBezTo>
                        <a:pt x="250" y="218"/>
                        <a:pt x="349" y="117"/>
                        <a:pt x="463" y="59"/>
                      </a:cubicBezTo>
                      <a:cubicBezTo>
                        <a:pt x="545" y="17"/>
                        <a:pt x="645" y="1"/>
                        <a:pt x="732" y="32"/>
                      </a:cubicBezTo>
                      <a:cubicBezTo>
                        <a:pt x="1336" y="241"/>
                        <a:pt x="895" y="1285"/>
                        <a:pt x="641" y="1592"/>
                      </a:cubicBezTo>
                      <a:cubicBezTo>
                        <a:pt x="576" y="1671"/>
                        <a:pt x="324" y="1972"/>
                        <a:pt x="205" y="1934"/>
                      </a:cubicBezTo>
                      <a:cubicBezTo>
                        <a:pt x="98" y="1899"/>
                        <a:pt x="67" y="1385"/>
                        <a:pt x="49" y="1275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8" name="Google Shape;401;p9"/>
                <p:cNvSpPr/>
                <p:nvPr/>
              </p:nvSpPr>
              <p:spPr>
                <a:xfrm>
                  <a:off x="8491680" y="2635560"/>
                  <a:ext cx="217080" cy="113040"/>
                </a:xfrm>
                <a:custGeom>
                  <a:avLst/>
                  <a:gdLst/>
                  <a:ahLst/>
                  <a:rect l="l" t="t" r="r" b="b"/>
                  <a:pathLst>
                    <a:path w="2008" h="1048">
                      <a:moveTo>
                        <a:pt x="1450" y="258"/>
                      </a:moveTo>
                      <a:cubicBezTo>
                        <a:pt x="1193" y="99"/>
                        <a:pt x="826" y="1"/>
                        <a:pt x="524" y="27"/>
                      </a:cubicBezTo>
                      <a:cubicBezTo>
                        <a:pt x="396" y="37"/>
                        <a:pt x="266" y="89"/>
                        <a:pt x="168" y="172"/>
                      </a:cubicBezTo>
                      <a:cubicBezTo>
                        <a:pt x="98" y="231"/>
                        <a:pt x="45" y="317"/>
                        <a:pt x="40" y="410"/>
                      </a:cubicBezTo>
                      <a:cubicBezTo>
                        <a:pt x="0" y="1047"/>
                        <a:pt x="1133" y="1044"/>
                        <a:pt x="1514" y="927"/>
                      </a:cubicBezTo>
                      <a:cubicBezTo>
                        <a:pt x="1612" y="897"/>
                        <a:pt x="1986" y="781"/>
                        <a:pt x="1997" y="657"/>
                      </a:cubicBezTo>
                      <a:cubicBezTo>
                        <a:pt x="2007" y="544"/>
                        <a:pt x="1545" y="318"/>
                        <a:pt x="1450" y="25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29" name="Google Shape;402;p9"/>
                <p:cNvSpPr/>
                <p:nvPr/>
              </p:nvSpPr>
              <p:spPr>
                <a:xfrm>
                  <a:off x="8566920" y="2359080"/>
                  <a:ext cx="120960" cy="164160"/>
                </a:xfrm>
                <a:custGeom>
                  <a:avLst/>
                  <a:gdLst/>
                  <a:ahLst/>
                  <a:rect l="l" t="t" r="r" b="b"/>
                  <a:pathLst>
                    <a:path w="1120" h="1520">
                      <a:moveTo>
                        <a:pt x="18" y="948"/>
                      </a:moveTo>
                      <a:cubicBezTo>
                        <a:pt x="6" y="709"/>
                        <a:pt x="79" y="419"/>
                        <a:pt x="213" y="219"/>
                      </a:cubicBezTo>
                      <a:cubicBezTo>
                        <a:pt x="269" y="137"/>
                        <a:pt x="356" y="66"/>
                        <a:pt x="450" y="30"/>
                      </a:cubicBezTo>
                      <a:cubicBezTo>
                        <a:pt x="518" y="4"/>
                        <a:pt x="597" y="0"/>
                        <a:pt x="664" y="33"/>
                      </a:cubicBezTo>
                      <a:cubicBezTo>
                        <a:pt x="1120" y="250"/>
                        <a:pt x="680" y="1031"/>
                        <a:pt x="453" y="1250"/>
                      </a:cubicBezTo>
                      <a:cubicBezTo>
                        <a:pt x="395" y="1305"/>
                        <a:pt x="171" y="1520"/>
                        <a:pt x="82" y="1479"/>
                      </a:cubicBezTo>
                      <a:cubicBezTo>
                        <a:pt x="0" y="1443"/>
                        <a:pt x="21" y="1037"/>
                        <a:pt x="16" y="948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0" name="Google Shape;403;p9"/>
                <p:cNvSpPr/>
                <p:nvPr/>
              </p:nvSpPr>
              <p:spPr>
                <a:xfrm>
                  <a:off x="8469720" y="2238120"/>
                  <a:ext cx="89640" cy="172800"/>
                </a:xfrm>
                <a:custGeom>
                  <a:avLst/>
                  <a:gdLst/>
                  <a:ahLst/>
                  <a:rect l="l" t="t" r="r" b="b"/>
                  <a:pathLst>
                    <a:path w="832" h="1600">
                      <a:moveTo>
                        <a:pt x="219" y="1167"/>
                      </a:moveTo>
                      <a:cubicBezTo>
                        <a:pt x="87" y="968"/>
                        <a:pt x="0" y="682"/>
                        <a:pt x="11" y="441"/>
                      </a:cubicBezTo>
                      <a:cubicBezTo>
                        <a:pt x="16" y="341"/>
                        <a:pt x="53" y="237"/>
                        <a:pt x="117" y="158"/>
                      </a:cubicBezTo>
                      <a:cubicBezTo>
                        <a:pt x="162" y="100"/>
                        <a:pt x="228" y="55"/>
                        <a:pt x="301" y="49"/>
                      </a:cubicBezTo>
                      <a:cubicBezTo>
                        <a:pt x="804" y="1"/>
                        <a:pt x="831" y="895"/>
                        <a:pt x="749" y="1199"/>
                      </a:cubicBezTo>
                      <a:cubicBezTo>
                        <a:pt x="728" y="1277"/>
                        <a:pt x="648" y="1576"/>
                        <a:pt x="550" y="1588"/>
                      </a:cubicBezTo>
                      <a:cubicBezTo>
                        <a:pt x="461" y="1599"/>
                        <a:pt x="269" y="1240"/>
                        <a:pt x="219" y="1167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1" name="Google Shape;404;p9"/>
                <p:cNvSpPr/>
                <p:nvPr/>
              </p:nvSpPr>
              <p:spPr>
                <a:xfrm>
                  <a:off x="8403480" y="2450160"/>
                  <a:ext cx="175320" cy="92160"/>
                </a:xfrm>
                <a:custGeom>
                  <a:avLst/>
                  <a:gdLst/>
                  <a:ahLst/>
                  <a:rect l="l" t="t" r="r" b="b"/>
                  <a:pathLst>
                    <a:path w="1622" h="855">
                      <a:moveTo>
                        <a:pt x="1209" y="268"/>
                      </a:moveTo>
                      <a:cubicBezTo>
                        <a:pt x="1021" y="119"/>
                        <a:pt x="742" y="10"/>
                        <a:pt x="503" y="3"/>
                      </a:cubicBezTo>
                      <a:cubicBezTo>
                        <a:pt x="401" y="0"/>
                        <a:pt x="295" y="29"/>
                        <a:pt x="211" y="86"/>
                      </a:cubicBezTo>
                      <a:cubicBezTo>
                        <a:pt x="150" y="125"/>
                        <a:pt x="101" y="188"/>
                        <a:pt x="88" y="260"/>
                      </a:cubicBezTo>
                      <a:cubicBezTo>
                        <a:pt x="0" y="758"/>
                        <a:pt x="891" y="855"/>
                        <a:pt x="1200" y="798"/>
                      </a:cubicBezTo>
                      <a:cubicBezTo>
                        <a:pt x="1279" y="783"/>
                        <a:pt x="1584" y="725"/>
                        <a:pt x="1604" y="628"/>
                      </a:cubicBezTo>
                      <a:cubicBezTo>
                        <a:pt x="1621" y="540"/>
                        <a:pt x="1278" y="322"/>
                        <a:pt x="1209" y="266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2" name="Google Shape;405;p9"/>
                <p:cNvSpPr/>
                <p:nvPr/>
              </p:nvSpPr>
              <p:spPr>
                <a:xfrm>
                  <a:off x="9092880" y="4800960"/>
                  <a:ext cx="142920" cy="60120"/>
                </a:xfrm>
                <a:custGeom>
                  <a:avLst/>
                  <a:gdLst/>
                  <a:ahLst/>
                  <a:rect l="l" t="t" r="r" b="b"/>
                  <a:pathLst>
                    <a:path w="1322" h="557">
                      <a:moveTo>
                        <a:pt x="1322" y="1"/>
                      </a:moveTo>
                      <a:lnTo>
                        <a:pt x="1322" y="1"/>
                      </a:lnTo>
                      <a:cubicBezTo>
                        <a:pt x="1206" y="32"/>
                        <a:pt x="1093" y="72"/>
                        <a:pt x="980" y="112"/>
                      </a:cubicBezTo>
                      <a:cubicBezTo>
                        <a:pt x="868" y="153"/>
                        <a:pt x="757" y="198"/>
                        <a:pt x="647" y="244"/>
                      </a:cubicBezTo>
                      <a:cubicBezTo>
                        <a:pt x="537" y="291"/>
                        <a:pt x="427" y="338"/>
                        <a:pt x="319" y="391"/>
                      </a:cubicBezTo>
                      <a:cubicBezTo>
                        <a:pt x="211" y="443"/>
                        <a:pt x="105" y="496"/>
                        <a:pt x="1" y="557"/>
                      </a:cubicBezTo>
                      <a:cubicBezTo>
                        <a:pt x="116" y="525"/>
                        <a:pt x="230" y="485"/>
                        <a:pt x="343" y="444"/>
                      </a:cubicBezTo>
                      <a:cubicBezTo>
                        <a:pt x="455" y="405"/>
                        <a:pt x="565" y="359"/>
                        <a:pt x="676" y="313"/>
                      </a:cubicBezTo>
                      <a:cubicBezTo>
                        <a:pt x="786" y="266"/>
                        <a:pt x="896" y="219"/>
                        <a:pt x="1003" y="167"/>
                      </a:cubicBezTo>
                      <a:cubicBezTo>
                        <a:pt x="1111" y="115"/>
                        <a:pt x="1218" y="62"/>
                        <a:pt x="132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3" name="Google Shape;406;p9"/>
                <p:cNvSpPr/>
                <p:nvPr/>
              </p:nvSpPr>
              <p:spPr>
                <a:xfrm>
                  <a:off x="9125640" y="4604760"/>
                  <a:ext cx="132480" cy="57600"/>
                </a:xfrm>
                <a:custGeom>
                  <a:avLst/>
                  <a:gdLst/>
                  <a:ahLst/>
                  <a:rect l="l" t="t" r="r" b="b"/>
                  <a:pathLst>
                    <a:path w="1228" h="535">
                      <a:moveTo>
                        <a:pt x="1227" y="1"/>
                      </a:moveTo>
                      <a:cubicBezTo>
                        <a:pt x="1012" y="62"/>
                        <a:pt x="804" y="144"/>
                        <a:pt x="599" y="232"/>
                      </a:cubicBezTo>
                      <a:cubicBezTo>
                        <a:pt x="395" y="323"/>
                        <a:pt x="193" y="418"/>
                        <a:pt x="0" y="534"/>
                      </a:cubicBezTo>
                      <a:cubicBezTo>
                        <a:pt x="217" y="472"/>
                        <a:pt x="424" y="389"/>
                        <a:pt x="629" y="301"/>
                      </a:cubicBezTo>
                      <a:cubicBezTo>
                        <a:pt x="833" y="212"/>
                        <a:pt x="1035" y="117"/>
                        <a:pt x="122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4" name="Google Shape;407;p9"/>
                <p:cNvSpPr/>
                <p:nvPr/>
              </p:nvSpPr>
              <p:spPr>
                <a:xfrm>
                  <a:off x="9124200" y="4352760"/>
                  <a:ext cx="135360" cy="110160"/>
                </a:xfrm>
                <a:custGeom>
                  <a:avLst/>
                  <a:gdLst/>
                  <a:ahLst/>
                  <a:rect l="l" t="t" r="r" b="b"/>
                  <a:pathLst>
                    <a:path w="1254" h="1020">
                      <a:moveTo>
                        <a:pt x="1254" y="0"/>
                      </a:moveTo>
                      <a:lnTo>
                        <a:pt x="1254" y="0"/>
                      </a:lnTo>
                      <a:cubicBezTo>
                        <a:pt x="1140" y="73"/>
                        <a:pt x="1031" y="153"/>
                        <a:pt x="922" y="233"/>
                      </a:cubicBezTo>
                      <a:cubicBezTo>
                        <a:pt x="813" y="312"/>
                        <a:pt x="708" y="397"/>
                        <a:pt x="604" y="481"/>
                      </a:cubicBezTo>
                      <a:cubicBezTo>
                        <a:pt x="500" y="566"/>
                        <a:pt x="396" y="652"/>
                        <a:pt x="295" y="742"/>
                      </a:cubicBezTo>
                      <a:cubicBezTo>
                        <a:pt x="195" y="831"/>
                        <a:pt x="95" y="922"/>
                        <a:pt x="1" y="1019"/>
                      </a:cubicBezTo>
                      <a:cubicBezTo>
                        <a:pt x="115" y="946"/>
                        <a:pt x="224" y="867"/>
                        <a:pt x="333" y="787"/>
                      </a:cubicBezTo>
                      <a:cubicBezTo>
                        <a:pt x="440" y="707"/>
                        <a:pt x="546" y="623"/>
                        <a:pt x="651" y="539"/>
                      </a:cubicBezTo>
                      <a:cubicBezTo>
                        <a:pt x="755" y="454"/>
                        <a:pt x="859" y="368"/>
                        <a:pt x="959" y="278"/>
                      </a:cubicBezTo>
                      <a:cubicBezTo>
                        <a:pt x="1059" y="189"/>
                        <a:pt x="1160" y="98"/>
                        <a:pt x="125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5" name="Google Shape;408;p9"/>
                <p:cNvSpPr/>
                <p:nvPr/>
              </p:nvSpPr>
              <p:spPr>
                <a:xfrm>
                  <a:off x="9069120" y="4123080"/>
                  <a:ext cx="80280" cy="144000"/>
                </a:xfrm>
                <a:custGeom>
                  <a:avLst/>
                  <a:gdLst/>
                  <a:ahLst/>
                  <a:rect l="l" t="t" r="r" b="b"/>
                  <a:pathLst>
                    <a:path w="744" h="1332">
                      <a:moveTo>
                        <a:pt x="744" y="0"/>
                      </a:moveTo>
                      <a:lnTo>
                        <a:pt x="744" y="0"/>
                      </a:lnTo>
                      <a:cubicBezTo>
                        <a:pt x="668" y="104"/>
                        <a:pt x="600" y="211"/>
                        <a:pt x="532" y="318"/>
                      </a:cubicBezTo>
                      <a:cubicBezTo>
                        <a:pt x="465" y="426"/>
                        <a:pt x="402" y="536"/>
                        <a:pt x="339" y="648"/>
                      </a:cubicBezTo>
                      <a:cubicBezTo>
                        <a:pt x="278" y="759"/>
                        <a:pt x="218" y="871"/>
                        <a:pt x="162" y="985"/>
                      </a:cubicBezTo>
                      <a:cubicBezTo>
                        <a:pt x="105" y="1099"/>
                        <a:pt x="49" y="1212"/>
                        <a:pt x="1" y="1331"/>
                      </a:cubicBezTo>
                      <a:lnTo>
                        <a:pt x="2" y="1331"/>
                      </a:lnTo>
                      <a:cubicBezTo>
                        <a:pt x="78" y="1229"/>
                        <a:pt x="146" y="1121"/>
                        <a:pt x="213" y="1013"/>
                      </a:cubicBezTo>
                      <a:cubicBezTo>
                        <a:pt x="281" y="905"/>
                        <a:pt x="343" y="795"/>
                        <a:pt x="406" y="684"/>
                      </a:cubicBezTo>
                      <a:cubicBezTo>
                        <a:pt x="466" y="574"/>
                        <a:pt x="527" y="462"/>
                        <a:pt x="584" y="347"/>
                      </a:cubicBezTo>
                      <a:cubicBezTo>
                        <a:pt x="640" y="233"/>
                        <a:pt x="695" y="119"/>
                        <a:pt x="74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6" name="Google Shape;409;p9"/>
                <p:cNvSpPr/>
                <p:nvPr/>
              </p:nvSpPr>
              <p:spPr>
                <a:xfrm>
                  <a:off x="8917200" y="3854160"/>
                  <a:ext cx="57960" cy="187560"/>
                </a:xfrm>
                <a:custGeom>
                  <a:avLst/>
                  <a:gdLst/>
                  <a:ahLst/>
                  <a:rect l="l" t="t" r="r" b="b"/>
                  <a:pathLst>
                    <a:path w="540" h="1737">
                      <a:moveTo>
                        <a:pt x="539" y="0"/>
                      </a:moveTo>
                      <a:cubicBezTo>
                        <a:pt x="480" y="140"/>
                        <a:pt x="428" y="283"/>
                        <a:pt x="377" y="426"/>
                      </a:cubicBezTo>
                      <a:cubicBezTo>
                        <a:pt x="325" y="569"/>
                        <a:pt x="279" y="712"/>
                        <a:pt x="234" y="857"/>
                      </a:cubicBezTo>
                      <a:cubicBezTo>
                        <a:pt x="190" y="1002"/>
                        <a:pt x="146" y="1147"/>
                        <a:pt x="109" y="1294"/>
                      </a:cubicBezTo>
                      <a:cubicBezTo>
                        <a:pt x="69" y="1441"/>
                        <a:pt x="31" y="1587"/>
                        <a:pt x="1" y="1736"/>
                      </a:cubicBezTo>
                      <a:cubicBezTo>
                        <a:pt x="60" y="1597"/>
                        <a:pt x="112" y="1454"/>
                        <a:pt x="163" y="1311"/>
                      </a:cubicBezTo>
                      <a:cubicBezTo>
                        <a:pt x="215" y="1168"/>
                        <a:pt x="261" y="1024"/>
                        <a:pt x="307" y="880"/>
                      </a:cubicBezTo>
                      <a:cubicBezTo>
                        <a:pt x="350" y="735"/>
                        <a:pt x="395" y="590"/>
                        <a:pt x="433" y="444"/>
                      </a:cubicBezTo>
                      <a:cubicBezTo>
                        <a:pt x="471" y="296"/>
                        <a:pt x="510" y="150"/>
                        <a:pt x="5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7" name="Google Shape;410;p9"/>
                <p:cNvSpPr/>
                <p:nvPr/>
              </p:nvSpPr>
              <p:spPr>
                <a:xfrm>
                  <a:off x="8771400" y="3674160"/>
                  <a:ext cx="60480" cy="177480"/>
                </a:xfrm>
                <a:custGeom>
                  <a:avLst/>
                  <a:gdLst/>
                  <a:ahLst/>
                  <a:rect l="l" t="t" r="r" b="b"/>
                  <a:pathLst>
                    <a:path w="562" h="1642">
                      <a:moveTo>
                        <a:pt x="562" y="0"/>
                      </a:moveTo>
                      <a:cubicBezTo>
                        <a:pt x="500" y="133"/>
                        <a:pt x="447" y="267"/>
                        <a:pt x="393" y="402"/>
                      </a:cubicBezTo>
                      <a:cubicBezTo>
                        <a:pt x="340" y="535"/>
                        <a:pt x="293" y="673"/>
                        <a:pt x="245" y="809"/>
                      </a:cubicBezTo>
                      <a:cubicBezTo>
                        <a:pt x="199" y="945"/>
                        <a:pt x="153" y="1083"/>
                        <a:pt x="114" y="1221"/>
                      </a:cubicBezTo>
                      <a:cubicBezTo>
                        <a:pt x="73" y="1360"/>
                        <a:pt x="33" y="1500"/>
                        <a:pt x="1" y="1641"/>
                      </a:cubicBezTo>
                      <a:cubicBezTo>
                        <a:pt x="63" y="1510"/>
                        <a:pt x="116" y="1375"/>
                        <a:pt x="168" y="1241"/>
                      </a:cubicBezTo>
                      <a:cubicBezTo>
                        <a:pt x="221" y="1106"/>
                        <a:pt x="270" y="970"/>
                        <a:pt x="317" y="834"/>
                      </a:cubicBezTo>
                      <a:cubicBezTo>
                        <a:pt x="364" y="696"/>
                        <a:pt x="409" y="559"/>
                        <a:pt x="449" y="420"/>
                      </a:cubicBezTo>
                      <a:cubicBezTo>
                        <a:pt x="490" y="281"/>
                        <a:pt x="530" y="143"/>
                        <a:pt x="56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8" name="Google Shape;411;p9"/>
                <p:cNvSpPr/>
                <p:nvPr/>
              </p:nvSpPr>
              <p:spPr>
                <a:xfrm>
                  <a:off x="8716320" y="3444480"/>
                  <a:ext cx="113040" cy="135360"/>
                </a:xfrm>
                <a:custGeom>
                  <a:avLst/>
                  <a:gdLst/>
                  <a:ahLst/>
                  <a:rect l="l" t="t" r="r" b="b"/>
                  <a:pathLst>
                    <a:path w="1047" h="1255">
                      <a:moveTo>
                        <a:pt x="1047" y="0"/>
                      </a:moveTo>
                      <a:lnTo>
                        <a:pt x="1047" y="0"/>
                      </a:lnTo>
                      <a:cubicBezTo>
                        <a:pt x="948" y="95"/>
                        <a:pt x="855" y="195"/>
                        <a:pt x="763" y="295"/>
                      </a:cubicBezTo>
                      <a:cubicBezTo>
                        <a:pt x="670" y="395"/>
                        <a:pt x="582" y="499"/>
                        <a:pt x="494" y="604"/>
                      </a:cubicBezTo>
                      <a:cubicBezTo>
                        <a:pt x="408" y="709"/>
                        <a:pt x="321" y="814"/>
                        <a:pt x="239" y="923"/>
                      </a:cubicBezTo>
                      <a:cubicBezTo>
                        <a:pt x="156" y="1031"/>
                        <a:pt x="75" y="1141"/>
                        <a:pt x="0" y="1255"/>
                      </a:cubicBezTo>
                      <a:cubicBezTo>
                        <a:pt x="99" y="1161"/>
                        <a:pt x="192" y="1060"/>
                        <a:pt x="284" y="960"/>
                      </a:cubicBezTo>
                      <a:cubicBezTo>
                        <a:pt x="377" y="860"/>
                        <a:pt x="465" y="756"/>
                        <a:pt x="553" y="652"/>
                      </a:cubicBezTo>
                      <a:cubicBezTo>
                        <a:pt x="639" y="547"/>
                        <a:pt x="726" y="441"/>
                        <a:pt x="808" y="332"/>
                      </a:cubicBezTo>
                      <a:cubicBezTo>
                        <a:pt x="890" y="225"/>
                        <a:pt x="971" y="116"/>
                        <a:pt x="104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39" name="Google Shape;412;p9"/>
                <p:cNvSpPr/>
                <p:nvPr/>
              </p:nvSpPr>
              <p:spPr>
                <a:xfrm>
                  <a:off x="8744760" y="3149280"/>
                  <a:ext cx="106200" cy="116640"/>
                </a:xfrm>
                <a:custGeom>
                  <a:avLst/>
                  <a:gdLst/>
                  <a:ahLst/>
                  <a:rect l="l" t="t" r="r" b="b"/>
                  <a:pathLst>
                    <a:path w="985" h="1080">
                      <a:moveTo>
                        <a:pt x="985" y="1"/>
                      </a:moveTo>
                      <a:cubicBezTo>
                        <a:pt x="891" y="80"/>
                        <a:pt x="804" y="165"/>
                        <a:pt x="717" y="251"/>
                      </a:cubicBezTo>
                      <a:cubicBezTo>
                        <a:pt x="629" y="336"/>
                        <a:pt x="548" y="425"/>
                        <a:pt x="465" y="515"/>
                      </a:cubicBezTo>
                      <a:cubicBezTo>
                        <a:pt x="383" y="605"/>
                        <a:pt x="301" y="695"/>
                        <a:pt x="225" y="790"/>
                      </a:cubicBezTo>
                      <a:cubicBezTo>
                        <a:pt x="148" y="884"/>
                        <a:pt x="71" y="979"/>
                        <a:pt x="0" y="1079"/>
                      </a:cubicBezTo>
                      <a:cubicBezTo>
                        <a:pt x="93" y="1000"/>
                        <a:pt x="181" y="915"/>
                        <a:pt x="268" y="829"/>
                      </a:cubicBezTo>
                      <a:cubicBezTo>
                        <a:pt x="355" y="744"/>
                        <a:pt x="438" y="655"/>
                        <a:pt x="520" y="565"/>
                      </a:cubicBezTo>
                      <a:cubicBezTo>
                        <a:pt x="602" y="475"/>
                        <a:pt x="683" y="385"/>
                        <a:pt x="759" y="291"/>
                      </a:cubicBezTo>
                      <a:cubicBezTo>
                        <a:pt x="837" y="196"/>
                        <a:pt x="914" y="102"/>
                        <a:pt x="98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0" name="Google Shape;413;p9"/>
                <p:cNvSpPr/>
                <p:nvPr/>
              </p:nvSpPr>
              <p:spPr>
                <a:xfrm>
                  <a:off x="8799120" y="2875680"/>
                  <a:ext cx="92520" cy="100440"/>
                </a:xfrm>
                <a:custGeom>
                  <a:avLst/>
                  <a:gdLst/>
                  <a:ahLst/>
                  <a:rect l="l" t="t" r="r" b="b"/>
                  <a:pathLst>
                    <a:path w="857" h="932">
                      <a:moveTo>
                        <a:pt x="856" y="0"/>
                      </a:moveTo>
                      <a:lnTo>
                        <a:pt x="856" y="0"/>
                      </a:lnTo>
                      <a:cubicBezTo>
                        <a:pt x="692" y="135"/>
                        <a:pt x="543" y="286"/>
                        <a:pt x="401" y="440"/>
                      </a:cubicBezTo>
                      <a:cubicBezTo>
                        <a:pt x="258" y="596"/>
                        <a:pt x="121" y="756"/>
                        <a:pt x="1" y="931"/>
                      </a:cubicBezTo>
                      <a:cubicBezTo>
                        <a:pt x="165" y="796"/>
                        <a:pt x="313" y="645"/>
                        <a:pt x="456" y="492"/>
                      </a:cubicBezTo>
                      <a:cubicBezTo>
                        <a:pt x="598" y="336"/>
                        <a:pt x="735" y="176"/>
                        <a:pt x="8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1" name="Google Shape;414;p9"/>
                <p:cNvSpPr/>
                <p:nvPr/>
              </p:nvSpPr>
              <p:spPr>
                <a:xfrm>
                  <a:off x="8707680" y="2556000"/>
                  <a:ext cx="38520" cy="150480"/>
                </a:xfrm>
                <a:custGeom>
                  <a:avLst/>
                  <a:gdLst/>
                  <a:ahLst/>
                  <a:rect l="l" t="t" r="r" b="b"/>
                  <a:pathLst>
                    <a:path w="360" h="1394">
                      <a:moveTo>
                        <a:pt x="360" y="0"/>
                      </a:moveTo>
                      <a:lnTo>
                        <a:pt x="360" y="0"/>
                      </a:lnTo>
                      <a:cubicBezTo>
                        <a:pt x="314" y="113"/>
                        <a:pt x="277" y="227"/>
                        <a:pt x="242" y="341"/>
                      </a:cubicBezTo>
                      <a:cubicBezTo>
                        <a:pt x="205" y="456"/>
                        <a:pt x="174" y="571"/>
                        <a:pt x="143" y="687"/>
                      </a:cubicBezTo>
                      <a:cubicBezTo>
                        <a:pt x="114" y="804"/>
                        <a:pt x="86" y="920"/>
                        <a:pt x="62" y="1038"/>
                      </a:cubicBezTo>
                      <a:cubicBezTo>
                        <a:pt x="38" y="1155"/>
                        <a:pt x="15" y="1273"/>
                        <a:pt x="0" y="1393"/>
                      </a:cubicBezTo>
                      <a:cubicBezTo>
                        <a:pt x="45" y="1282"/>
                        <a:pt x="82" y="1167"/>
                        <a:pt x="118" y="1053"/>
                      </a:cubicBezTo>
                      <a:cubicBezTo>
                        <a:pt x="155" y="937"/>
                        <a:pt x="186" y="822"/>
                        <a:pt x="217" y="706"/>
                      </a:cubicBezTo>
                      <a:cubicBezTo>
                        <a:pt x="246" y="590"/>
                        <a:pt x="274" y="473"/>
                        <a:pt x="298" y="355"/>
                      </a:cubicBezTo>
                      <a:cubicBezTo>
                        <a:pt x="322" y="238"/>
                        <a:pt x="345" y="120"/>
                        <a:pt x="36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2" name="Google Shape;415;p9"/>
                <p:cNvSpPr/>
                <p:nvPr/>
              </p:nvSpPr>
              <p:spPr>
                <a:xfrm>
                  <a:off x="8577000" y="2408400"/>
                  <a:ext cx="39240" cy="109800"/>
                </a:xfrm>
                <a:custGeom>
                  <a:avLst/>
                  <a:gdLst/>
                  <a:ahLst/>
                  <a:rect l="l" t="t" r="r" b="b"/>
                  <a:pathLst>
                    <a:path w="365" h="1017">
                      <a:moveTo>
                        <a:pt x="365" y="1"/>
                      </a:moveTo>
                      <a:cubicBezTo>
                        <a:pt x="276" y="160"/>
                        <a:pt x="209" y="326"/>
                        <a:pt x="147" y="496"/>
                      </a:cubicBezTo>
                      <a:cubicBezTo>
                        <a:pt x="88" y="664"/>
                        <a:pt x="33" y="837"/>
                        <a:pt x="1" y="1016"/>
                      </a:cubicBezTo>
                      <a:cubicBezTo>
                        <a:pt x="89" y="856"/>
                        <a:pt x="157" y="690"/>
                        <a:pt x="218" y="521"/>
                      </a:cubicBezTo>
                      <a:cubicBezTo>
                        <a:pt x="278" y="351"/>
                        <a:pt x="331" y="180"/>
                        <a:pt x="3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3" name="Google Shape;416;p9"/>
                <p:cNvSpPr/>
                <p:nvPr/>
              </p:nvSpPr>
              <p:spPr>
                <a:xfrm>
                  <a:off x="8500680" y="2294280"/>
                  <a:ext cx="28080" cy="115920"/>
                </a:xfrm>
                <a:custGeom>
                  <a:avLst/>
                  <a:gdLst/>
                  <a:ahLst/>
                  <a:rect l="l" t="t" r="r" b="b"/>
                  <a:pathLst>
                    <a:path w="263" h="1073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14" y="187"/>
                        <a:pt x="52" y="368"/>
                        <a:pt x="94" y="546"/>
                      </a:cubicBezTo>
                      <a:cubicBezTo>
                        <a:pt x="139" y="724"/>
                        <a:pt x="189" y="901"/>
                        <a:pt x="262" y="1072"/>
                      </a:cubicBezTo>
                      <a:cubicBezTo>
                        <a:pt x="247" y="886"/>
                        <a:pt x="210" y="707"/>
                        <a:pt x="168" y="527"/>
                      </a:cubicBezTo>
                      <a:cubicBezTo>
                        <a:pt x="123" y="349"/>
                        <a:pt x="73" y="173"/>
                        <a:pt x="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4" name="Google Shape;417;p9"/>
                <p:cNvSpPr/>
                <p:nvPr/>
              </p:nvSpPr>
              <p:spPr>
                <a:xfrm>
                  <a:off x="8453880" y="2482200"/>
                  <a:ext cx="111960" cy="38880"/>
                </a:xfrm>
                <a:custGeom>
                  <a:avLst/>
                  <a:gdLst/>
                  <a:ahLst/>
                  <a:rect l="l" t="t" r="r" b="b"/>
                  <a:pathLst>
                    <a:path w="1037" h="36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64" y="88"/>
                        <a:pt x="333" y="155"/>
                        <a:pt x="505" y="216"/>
                      </a:cubicBezTo>
                      <a:cubicBezTo>
                        <a:pt x="679" y="275"/>
                        <a:pt x="853" y="328"/>
                        <a:pt x="1037" y="361"/>
                      </a:cubicBezTo>
                      <a:cubicBezTo>
                        <a:pt x="873" y="271"/>
                        <a:pt x="703" y="206"/>
                        <a:pt x="530" y="144"/>
                      </a:cubicBezTo>
                      <a:cubicBezTo>
                        <a:pt x="358" y="86"/>
                        <a:pt x="183" y="32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5" name="Google Shape;418;p9"/>
                <p:cNvSpPr/>
                <p:nvPr/>
              </p:nvSpPr>
              <p:spPr>
                <a:xfrm>
                  <a:off x="8551080" y="2700360"/>
                  <a:ext cx="138960" cy="11880"/>
                </a:xfrm>
                <a:custGeom>
                  <a:avLst/>
                  <a:gdLst/>
                  <a:ahLst/>
                  <a:rect l="l" t="t" r="r" b="b"/>
                  <a:pathLst>
                    <a:path w="1287" h="112">
                      <a:moveTo>
                        <a:pt x="216" y="1"/>
                      </a:moveTo>
                      <a:cubicBezTo>
                        <a:pt x="144" y="1"/>
                        <a:pt x="72" y="3"/>
                        <a:pt x="0" y="7"/>
                      </a:cubicBezTo>
                      <a:cubicBezTo>
                        <a:pt x="212" y="53"/>
                        <a:pt x="426" y="77"/>
                        <a:pt x="640" y="94"/>
                      </a:cubicBezTo>
                      <a:cubicBezTo>
                        <a:pt x="784" y="104"/>
                        <a:pt x="927" y="111"/>
                        <a:pt x="1071" y="111"/>
                      </a:cubicBezTo>
                      <a:cubicBezTo>
                        <a:pt x="1142" y="111"/>
                        <a:pt x="1214" y="110"/>
                        <a:pt x="1287" y="105"/>
                      </a:cubicBezTo>
                      <a:cubicBezTo>
                        <a:pt x="1075" y="59"/>
                        <a:pt x="861" y="36"/>
                        <a:pt x="646" y="18"/>
                      </a:cubicBezTo>
                      <a:cubicBezTo>
                        <a:pt x="504" y="8"/>
                        <a:pt x="360" y="1"/>
                        <a:pt x="21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6" name="Google Shape;419;p9"/>
                <p:cNvSpPr/>
                <p:nvPr/>
              </p:nvSpPr>
              <p:spPr>
                <a:xfrm>
                  <a:off x="8670960" y="2880720"/>
                  <a:ext cx="124920" cy="84600"/>
                </a:xfrm>
                <a:custGeom>
                  <a:avLst/>
                  <a:gdLst/>
                  <a:ahLst/>
                  <a:rect l="l" t="t" r="r" b="b"/>
                  <a:pathLst>
                    <a:path w="1157" h="786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77" y="156"/>
                        <a:pt x="365" y="292"/>
                        <a:pt x="557" y="424"/>
                      </a:cubicBezTo>
                      <a:cubicBezTo>
                        <a:pt x="750" y="554"/>
                        <a:pt x="947" y="679"/>
                        <a:pt x="1156" y="785"/>
                      </a:cubicBezTo>
                      <a:cubicBezTo>
                        <a:pt x="980" y="629"/>
                        <a:pt x="792" y="493"/>
                        <a:pt x="600" y="362"/>
                      </a:cubicBezTo>
                      <a:cubicBezTo>
                        <a:pt x="406" y="232"/>
                        <a:pt x="210" y="107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7" name="Google Shape;420;p9"/>
                <p:cNvSpPr/>
                <p:nvPr/>
              </p:nvSpPr>
              <p:spPr>
                <a:xfrm>
                  <a:off x="8595000" y="3169800"/>
                  <a:ext cx="142200" cy="109800"/>
                </a:xfrm>
                <a:custGeom>
                  <a:avLst/>
                  <a:gdLst/>
                  <a:ahLst/>
                  <a:rect l="l" t="t" r="r" b="b"/>
                  <a:pathLst>
                    <a:path w="1315" h="1019">
                      <a:moveTo>
                        <a:pt x="0" y="1"/>
                      </a:moveTo>
                      <a:cubicBezTo>
                        <a:pt x="99" y="99"/>
                        <a:pt x="205" y="189"/>
                        <a:pt x="310" y="278"/>
                      </a:cubicBezTo>
                      <a:cubicBezTo>
                        <a:pt x="416" y="369"/>
                        <a:pt x="524" y="454"/>
                        <a:pt x="633" y="540"/>
                      </a:cubicBezTo>
                      <a:cubicBezTo>
                        <a:pt x="743" y="624"/>
                        <a:pt x="853" y="708"/>
                        <a:pt x="967" y="787"/>
                      </a:cubicBezTo>
                      <a:cubicBezTo>
                        <a:pt x="1080" y="867"/>
                        <a:pt x="1194" y="946"/>
                        <a:pt x="1314" y="1019"/>
                      </a:cubicBezTo>
                      <a:cubicBezTo>
                        <a:pt x="1214" y="921"/>
                        <a:pt x="1109" y="831"/>
                        <a:pt x="1003" y="741"/>
                      </a:cubicBezTo>
                      <a:cubicBezTo>
                        <a:pt x="898" y="651"/>
                        <a:pt x="789" y="566"/>
                        <a:pt x="680" y="480"/>
                      </a:cubicBezTo>
                      <a:cubicBezTo>
                        <a:pt x="570" y="396"/>
                        <a:pt x="460" y="312"/>
                        <a:pt x="346" y="233"/>
                      </a:cubicBezTo>
                      <a:cubicBezTo>
                        <a:pt x="233" y="152"/>
                        <a:pt x="119" y="74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8" name="Google Shape;421;p9"/>
                <p:cNvSpPr/>
                <p:nvPr/>
              </p:nvSpPr>
              <p:spPr>
                <a:xfrm>
                  <a:off x="8564760" y="3478320"/>
                  <a:ext cx="149400" cy="95400"/>
                </a:xfrm>
                <a:custGeom>
                  <a:avLst/>
                  <a:gdLst/>
                  <a:ahLst/>
                  <a:rect l="l" t="t" r="r" b="b"/>
                  <a:pathLst>
                    <a:path w="1383" h="885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7" y="87"/>
                        <a:pt x="218" y="167"/>
                        <a:pt x="330" y="246"/>
                      </a:cubicBezTo>
                      <a:cubicBezTo>
                        <a:pt x="441" y="325"/>
                        <a:pt x="556" y="401"/>
                        <a:pt x="670" y="475"/>
                      </a:cubicBezTo>
                      <a:cubicBezTo>
                        <a:pt x="787" y="548"/>
                        <a:pt x="902" y="621"/>
                        <a:pt x="1021" y="688"/>
                      </a:cubicBezTo>
                      <a:cubicBezTo>
                        <a:pt x="1140" y="757"/>
                        <a:pt x="1258" y="824"/>
                        <a:pt x="1382" y="885"/>
                      </a:cubicBezTo>
                      <a:cubicBezTo>
                        <a:pt x="1276" y="798"/>
                        <a:pt x="1164" y="718"/>
                        <a:pt x="1052" y="640"/>
                      </a:cubicBezTo>
                      <a:cubicBezTo>
                        <a:pt x="940" y="560"/>
                        <a:pt x="826" y="485"/>
                        <a:pt x="711" y="411"/>
                      </a:cubicBezTo>
                      <a:cubicBezTo>
                        <a:pt x="596" y="338"/>
                        <a:pt x="481" y="265"/>
                        <a:pt x="362" y="198"/>
                      </a:cubicBezTo>
                      <a:cubicBezTo>
                        <a:pt x="243" y="128"/>
                        <a:pt x="124" y="61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49" name="Google Shape;422;p9"/>
                <p:cNvSpPr/>
                <p:nvPr/>
              </p:nvSpPr>
              <p:spPr>
                <a:xfrm>
                  <a:off x="8599680" y="3787920"/>
                  <a:ext cx="165240" cy="65520"/>
                </a:xfrm>
                <a:custGeom>
                  <a:avLst/>
                  <a:gdLst/>
                  <a:ahLst/>
                  <a:rect l="l" t="t" r="r" b="b"/>
                  <a:pathLst>
                    <a:path w="1530" h="607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22" y="65"/>
                        <a:pt x="247" y="122"/>
                        <a:pt x="372" y="179"/>
                      </a:cubicBezTo>
                      <a:cubicBezTo>
                        <a:pt x="497" y="236"/>
                        <a:pt x="623" y="287"/>
                        <a:pt x="751" y="339"/>
                      </a:cubicBezTo>
                      <a:cubicBezTo>
                        <a:pt x="878" y="389"/>
                        <a:pt x="1006" y="438"/>
                        <a:pt x="1136" y="481"/>
                      </a:cubicBezTo>
                      <a:cubicBezTo>
                        <a:pt x="1266" y="526"/>
                        <a:pt x="1396" y="571"/>
                        <a:pt x="1530" y="606"/>
                      </a:cubicBezTo>
                      <a:cubicBezTo>
                        <a:pt x="1407" y="541"/>
                        <a:pt x="1283" y="484"/>
                        <a:pt x="1158" y="428"/>
                      </a:cubicBezTo>
                      <a:cubicBezTo>
                        <a:pt x="1033" y="371"/>
                        <a:pt x="906" y="319"/>
                        <a:pt x="778" y="268"/>
                      </a:cubicBezTo>
                      <a:cubicBezTo>
                        <a:pt x="650" y="219"/>
                        <a:pt x="523" y="169"/>
                        <a:pt x="393" y="125"/>
                      </a:cubicBezTo>
                      <a:cubicBezTo>
                        <a:pt x="263" y="80"/>
                        <a:pt x="133" y="37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50" name="Google Shape;423;p9"/>
                <p:cNvSpPr/>
                <p:nvPr/>
              </p:nvSpPr>
              <p:spPr>
                <a:xfrm>
                  <a:off x="8750520" y="4025520"/>
                  <a:ext cx="162000" cy="24480"/>
                </a:xfrm>
                <a:custGeom>
                  <a:avLst/>
                  <a:gdLst/>
                  <a:ahLst/>
                  <a:rect l="l" t="t" r="r" b="b"/>
                  <a:pathLst>
                    <a:path w="1499" h="228">
                      <a:moveTo>
                        <a:pt x="0" y="1"/>
                      </a:moveTo>
                      <a:cubicBezTo>
                        <a:pt x="123" y="35"/>
                        <a:pt x="247" y="61"/>
                        <a:pt x="370" y="86"/>
                      </a:cubicBezTo>
                      <a:cubicBezTo>
                        <a:pt x="494" y="112"/>
                        <a:pt x="619" y="132"/>
                        <a:pt x="744" y="152"/>
                      </a:cubicBezTo>
                      <a:cubicBezTo>
                        <a:pt x="868" y="170"/>
                        <a:pt x="993" y="188"/>
                        <a:pt x="1120" y="200"/>
                      </a:cubicBezTo>
                      <a:cubicBezTo>
                        <a:pt x="1245" y="212"/>
                        <a:pt x="1371" y="225"/>
                        <a:pt x="1499" y="227"/>
                      </a:cubicBezTo>
                      <a:cubicBezTo>
                        <a:pt x="1376" y="193"/>
                        <a:pt x="1252" y="167"/>
                        <a:pt x="1128" y="142"/>
                      </a:cubicBezTo>
                      <a:cubicBezTo>
                        <a:pt x="1004" y="116"/>
                        <a:pt x="879" y="96"/>
                        <a:pt x="756" y="76"/>
                      </a:cubicBezTo>
                      <a:cubicBezTo>
                        <a:pt x="630" y="59"/>
                        <a:pt x="505" y="40"/>
                        <a:pt x="379" y="29"/>
                      </a:cubicBezTo>
                      <a:cubicBezTo>
                        <a:pt x="254" y="16"/>
                        <a:pt x="128" y="4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51" name="Google Shape;424;p9"/>
                <p:cNvSpPr/>
                <p:nvPr/>
              </p:nvSpPr>
              <p:spPr>
                <a:xfrm>
                  <a:off x="8891640" y="4203360"/>
                  <a:ext cx="162360" cy="58680"/>
                </a:xfrm>
                <a:custGeom>
                  <a:avLst/>
                  <a:gdLst/>
                  <a:ahLst/>
                  <a:rect l="l" t="t" r="r" b="b"/>
                  <a:pathLst>
                    <a:path w="1503" h="545">
                      <a:moveTo>
                        <a:pt x="0" y="0"/>
                      </a:moveTo>
                      <a:cubicBezTo>
                        <a:pt x="120" y="60"/>
                        <a:pt x="243" y="113"/>
                        <a:pt x="367" y="164"/>
                      </a:cubicBezTo>
                      <a:cubicBezTo>
                        <a:pt x="489" y="216"/>
                        <a:pt x="615" y="261"/>
                        <a:pt x="738" y="308"/>
                      </a:cubicBezTo>
                      <a:cubicBezTo>
                        <a:pt x="865" y="353"/>
                        <a:pt x="990" y="398"/>
                        <a:pt x="1117" y="436"/>
                      </a:cubicBezTo>
                      <a:cubicBezTo>
                        <a:pt x="1245" y="476"/>
                        <a:pt x="1372" y="514"/>
                        <a:pt x="1502" y="545"/>
                      </a:cubicBezTo>
                      <a:cubicBezTo>
                        <a:pt x="1382" y="484"/>
                        <a:pt x="1260" y="432"/>
                        <a:pt x="1137" y="382"/>
                      </a:cubicBezTo>
                      <a:cubicBezTo>
                        <a:pt x="1014" y="330"/>
                        <a:pt x="889" y="284"/>
                        <a:pt x="764" y="237"/>
                      </a:cubicBezTo>
                      <a:cubicBezTo>
                        <a:pt x="639" y="192"/>
                        <a:pt x="514" y="148"/>
                        <a:pt x="387" y="109"/>
                      </a:cubicBezTo>
                      <a:cubicBezTo>
                        <a:pt x="259" y="70"/>
                        <a:pt x="132" y="31"/>
                        <a:pt x="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52" name="Google Shape;425;p9"/>
                <p:cNvSpPr/>
                <p:nvPr/>
              </p:nvSpPr>
              <p:spPr>
                <a:xfrm>
                  <a:off x="8959320" y="4382280"/>
                  <a:ext cx="149760" cy="71640"/>
                </a:xfrm>
                <a:custGeom>
                  <a:avLst/>
                  <a:gdLst/>
                  <a:ahLst/>
                  <a:rect l="l" t="t" r="r" b="b"/>
                  <a:pathLst>
                    <a:path w="1386" h="665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09" y="71"/>
                        <a:pt x="221" y="133"/>
                        <a:pt x="334" y="193"/>
                      </a:cubicBezTo>
                      <a:cubicBezTo>
                        <a:pt x="447" y="254"/>
                        <a:pt x="562" y="311"/>
                        <a:pt x="677" y="367"/>
                      </a:cubicBezTo>
                      <a:cubicBezTo>
                        <a:pt x="792" y="421"/>
                        <a:pt x="909" y="476"/>
                        <a:pt x="1026" y="525"/>
                      </a:cubicBezTo>
                      <a:cubicBezTo>
                        <a:pt x="1144" y="575"/>
                        <a:pt x="1263" y="624"/>
                        <a:pt x="1385" y="665"/>
                      </a:cubicBezTo>
                      <a:cubicBezTo>
                        <a:pt x="1276" y="596"/>
                        <a:pt x="1165" y="534"/>
                        <a:pt x="1052" y="472"/>
                      </a:cubicBezTo>
                      <a:cubicBezTo>
                        <a:pt x="940" y="411"/>
                        <a:pt x="824" y="354"/>
                        <a:pt x="709" y="298"/>
                      </a:cubicBezTo>
                      <a:cubicBezTo>
                        <a:pt x="593" y="244"/>
                        <a:pt x="478" y="189"/>
                        <a:pt x="359" y="140"/>
                      </a:cubicBezTo>
                      <a:cubicBezTo>
                        <a:pt x="241" y="90"/>
                        <a:pt x="122" y="42"/>
                        <a:pt x="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53" name="Google Shape;426;p9"/>
                <p:cNvSpPr/>
                <p:nvPr/>
              </p:nvSpPr>
              <p:spPr>
                <a:xfrm>
                  <a:off x="8987400" y="4580280"/>
                  <a:ext cx="133920" cy="73800"/>
                </a:xfrm>
                <a:custGeom>
                  <a:avLst/>
                  <a:gdLst/>
                  <a:ahLst/>
                  <a:rect l="l" t="t" r="r" b="b"/>
                  <a:pathLst>
                    <a:path w="1239" h="685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6" y="72"/>
                        <a:pt x="196" y="135"/>
                        <a:pt x="296" y="198"/>
                      </a:cubicBezTo>
                      <a:cubicBezTo>
                        <a:pt x="395" y="261"/>
                        <a:pt x="498" y="318"/>
                        <a:pt x="601" y="376"/>
                      </a:cubicBezTo>
                      <a:cubicBezTo>
                        <a:pt x="705" y="432"/>
                        <a:pt x="808" y="489"/>
                        <a:pt x="914" y="540"/>
                      </a:cubicBezTo>
                      <a:cubicBezTo>
                        <a:pt x="1021" y="592"/>
                        <a:pt x="1127" y="641"/>
                        <a:pt x="1239" y="685"/>
                      </a:cubicBezTo>
                      <a:cubicBezTo>
                        <a:pt x="1143" y="614"/>
                        <a:pt x="1043" y="551"/>
                        <a:pt x="943" y="489"/>
                      </a:cubicBezTo>
                      <a:cubicBezTo>
                        <a:pt x="843" y="426"/>
                        <a:pt x="741" y="368"/>
                        <a:pt x="638" y="309"/>
                      </a:cubicBezTo>
                      <a:cubicBezTo>
                        <a:pt x="534" y="254"/>
                        <a:pt x="430" y="198"/>
                        <a:pt x="323" y="147"/>
                      </a:cubicBezTo>
                      <a:cubicBezTo>
                        <a:pt x="217" y="95"/>
                        <a:pt x="110" y="44"/>
                        <a:pt x="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54" name="Google Shape;427;p9"/>
                <p:cNvSpPr/>
                <p:nvPr/>
              </p:nvSpPr>
              <p:spPr>
                <a:xfrm>
                  <a:off x="8975160" y="4745160"/>
                  <a:ext cx="113040" cy="107640"/>
                </a:xfrm>
                <a:custGeom>
                  <a:avLst/>
                  <a:gdLst/>
                  <a:ahLst/>
                  <a:rect l="l" t="t" r="r" b="b"/>
                  <a:pathLst>
                    <a:path w="1046" h="996">
                      <a:moveTo>
                        <a:pt x="1" y="1"/>
                      </a:moveTo>
                      <a:cubicBezTo>
                        <a:pt x="78" y="95"/>
                        <a:pt x="159" y="183"/>
                        <a:pt x="242" y="271"/>
                      </a:cubicBezTo>
                      <a:cubicBezTo>
                        <a:pt x="325" y="359"/>
                        <a:pt x="411" y="442"/>
                        <a:pt x="497" y="526"/>
                      </a:cubicBezTo>
                      <a:cubicBezTo>
                        <a:pt x="585" y="608"/>
                        <a:pt x="673" y="689"/>
                        <a:pt x="765" y="767"/>
                      </a:cubicBezTo>
                      <a:cubicBezTo>
                        <a:pt x="856" y="845"/>
                        <a:pt x="948" y="923"/>
                        <a:pt x="1046" y="995"/>
                      </a:cubicBezTo>
                      <a:cubicBezTo>
                        <a:pt x="970" y="901"/>
                        <a:pt x="887" y="812"/>
                        <a:pt x="804" y="725"/>
                      </a:cubicBezTo>
                      <a:cubicBezTo>
                        <a:pt x="723" y="637"/>
                        <a:pt x="636" y="554"/>
                        <a:pt x="549" y="470"/>
                      </a:cubicBezTo>
                      <a:cubicBezTo>
                        <a:pt x="463" y="388"/>
                        <a:pt x="375" y="307"/>
                        <a:pt x="283" y="229"/>
                      </a:cubicBezTo>
                      <a:cubicBezTo>
                        <a:pt x="191" y="149"/>
                        <a:pt x="100" y="73"/>
                        <a:pt x="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255" name="Google Shape;428;p9"/>
              <p:cNvGrpSpPr/>
              <p:nvPr/>
            </p:nvGrpSpPr>
            <p:grpSpPr>
              <a:xfrm>
                <a:off x="6806160" y="11520"/>
                <a:ext cx="2321640" cy="1238400"/>
                <a:chOff x="6806160" y="11520"/>
                <a:chExt cx="2321640" cy="1238400"/>
              </a:xfrm>
            </p:grpSpPr>
            <p:sp>
              <p:nvSpPr>
                <p:cNvPr id="256" name="Google Shape;429;p9"/>
                <p:cNvSpPr/>
                <p:nvPr/>
              </p:nvSpPr>
              <p:spPr>
                <a:xfrm flipH="1">
                  <a:off x="6805800" y="11520"/>
                  <a:ext cx="2321640" cy="1238400"/>
                </a:xfrm>
                <a:custGeom>
                  <a:avLst/>
                  <a:gdLst/>
                  <a:ahLst/>
                  <a:rect l="l" t="t" r="r" b="b"/>
                  <a:pathLst>
                    <a:path w="26618" h="14203">
                      <a:moveTo>
                        <a:pt x="26618" y="1"/>
                      </a:moveTo>
                      <a:cubicBezTo>
                        <a:pt x="25545" y="1185"/>
                        <a:pt x="24243" y="2181"/>
                        <a:pt x="22847" y="2964"/>
                      </a:cubicBezTo>
                      <a:cubicBezTo>
                        <a:pt x="20286" y="4402"/>
                        <a:pt x="17414" y="5188"/>
                        <a:pt x="14537" y="5775"/>
                      </a:cubicBezTo>
                      <a:cubicBezTo>
                        <a:pt x="11964" y="6301"/>
                        <a:pt x="9321" y="6692"/>
                        <a:pt x="6951" y="7823"/>
                      </a:cubicBezTo>
                      <a:cubicBezTo>
                        <a:pt x="4024" y="9221"/>
                        <a:pt x="1855" y="11534"/>
                        <a:pt x="1" y="14203"/>
                      </a:cubicBezTo>
                      <a:lnTo>
                        <a:pt x="1" y="1"/>
                      </a:lnTo>
                      <a:lnTo>
                        <a:pt x="26618" y="1"/>
                      </a:ln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57" name="Google Shape;430;p9"/>
                <p:cNvSpPr/>
                <p:nvPr/>
              </p:nvSpPr>
              <p:spPr>
                <a:xfrm flipH="1">
                  <a:off x="7736760" y="11520"/>
                  <a:ext cx="1391040" cy="862560"/>
                </a:xfrm>
                <a:custGeom>
                  <a:avLst/>
                  <a:gdLst/>
                  <a:ahLst/>
                  <a:rect l="l" t="t" r="r" b="b"/>
                  <a:pathLst>
                    <a:path w="15952" h="9894">
                      <a:moveTo>
                        <a:pt x="10061" y="0"/>
                      </a:moveTo>
                      <a:cubicBezTo>
                        <a:pt x="8081" y="2322"/>
                        <a:pt x="4779" y="2011"/>
                        <a:pt x="2181" y="3127"/>
                      </a:cubicBezTo>
                      <a:cubicBezTo>
                        <a:pt x="1638" y="3360"/>
                        <a:pt x="1136" y="3702"/>
                        <a:pt x="783" y="4182"/>
                      </a:cubicBezTo>
                      <a:cubicBezTo>
                        <a:pt x="1241" y="2826"/>
                        <a:pt x="2329" y="1926"/>
                        <a:pt x="3299" y="940"/>
                      </a:cubicBezTo>
                      <a:cubicBezTo>
                        <a:pt x="3594" y="642"/>
                        <a:pt x="3865" y="326"/>
                        <a:pt x="4125" y="0"/>
                      </a:cubicBezTo>
                      <a:lnTo>
                        <a:pt x="0" y="0"/>
                      </a:lnTo>
                      <a:lnTo>
                        <a:pt x="0" y="9893"/>
                      </a:lnTo>
                      <a:cubicBezTo>
                        <a:pt x="1195" y="7972"/>
                        <a:pt x="2651" y="6276"/>
                        <a:pt x="4556" y="4980"/>
                      </a:cubicBezTo>
                      <a:cubicBezTo>
                        <a:pt x="6726" y="3501"/>
                        <a:pt x="9277" y="2712"/>
                        <a:pt x="11742" y="1801"/>
                      </a:cubicBezTo>
                      <a:cubicBezTo>
                        <a:pt x="13170" y="1272"/>
                        <a:pt x="14592" y="691"/>
                        <a:pt x="15952" y="0"/>
                      </a:cubicBezTo>
                      <a:lnTo>
                        <a:pt x="10061" y="0"/>
                      </a:ln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258" name="Google Shape;431;p9"/>
              <p:cNvGrpSpPr/>
              <p:nvPr/>
            </p:nvGrpSpPr>
            <p:grpSpPr>
              <a:xfrm>
                <a:off x="8640720" y="1671120"/>
                <a:ext cx="244440" cy="1436400"/>
                <a:chOff x="8640720" y="1671120"/>
                <a:chExt cx="244440" cy="1436400"/>
              </a:xfrm>
            </p:grpSpPr>
            <p:sp>
              <p:nvSpPr>
                <p:cNvPr id="259" name="Google Shape;432;p9"/>
                <p:cNvSpPr/>
                <p:nvPr/>
              </p:nvSpPr>
              <p:spPr>
                <a:xfrm flipV="1" rot="10379400">
                  <a:off x="8715960" y="1679760"/>
                  <a:ext cx="159840" cy="159840"/>
                </a:xfrm>
                <a:custGeom>
                  <a:avLst/>
                  <a:gdLst/>
                  <a:ahLst/>
                  <a:rect l="l" t="t" r="r" b="b"/>
                  <a:pathLst>
                    <a:path w="1934" h="1934">
                      <a:moveTo>
                        <a:pt x="966" y="0"/>
                      </a:moveTo>
                      <a:cubicBezTo>
                        <a:pt x="432" y="0"/>
                        <a:pt x="0" y="432"/>
                        <a:pt x="0" y="967"/>
                      </a:cubicBezTo>
                      <a:cubicBezTo>
                        <a:pt x="0" y="1501"/>
                        <a:pt x="432" y="1933"/>
                        <a:pt x="966" y="1933"/>
                      </a:cubicBezTo>
                      <a:cubicBezTo>
                        <a:pt x="1500" y="1933"/>
                        <a:pt x="1933" y="1501"/>
                        <a:pt x="1933" y="967"/>
                      </a:cubicBezTo>
                      <a:cubicBezTo>
                        <a:pt x="1933" y="432"/>
                        <a:pt x="1500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0" name="Google Shape;433;p9"/>
                <p:cNvSpPr/>
                <p:nvPr/>
              </p:nvSpPr>
              <p:spPr>
                <a:xfrm flipV="1" rot="10379400">
                  <a:off x="8645040" y="2158920"/>
                  <a:ext cx="79920" cy="79920"/>
                </a:xfrm>
                <a:custGeom>
                  <a:avLst/>
                  <a:gdLst/>
                  <a:ahLst/>
                  <a:rect l="l" t="t" r="r" b="b"/>
                  <a:pathLst>
                    <a:path w="967" h="967">
                      <a:moveTo>
                        <a:pt x="483" y="0"/>
                      </a:moveTo>
                      <a:cubicBezTo>
                        <a:pt x="216" y="0"/>
                        <a:pt x="1" y="216"/>
                        <a:pt x="1" y="483"/>
                      </a:cubicBezTo>
                      <a:cubicBezTo>
                        <a:pt x="1" y="749"/>
                        <a:pt x="216" y="966"/>
                        <a:pt x="483" y="966"/>
                      </a:cubicBezTo>
                      <a:cubicBezTo>
                        <a:pt x="750" y="966"/>
                        <a:pt x="966" y="749"/>
                        <a:pt x="966" y="483"/>
                      </a:cubicBezTo>
                      <a:cubicBezTo>
                        <a:pt x="966" y="216"/>
                        <a:pt x="750" y="0"/>
                        <a:pt x="4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1" name="Google Shape;434;p9"/>
                <p:cNvSpPr/>
                <p:nvPr/>
              </p:nvSpPr>
              <p:spPr>
                <a:xfrm flipV="1" rot="10379400">
                  <a:off x="8682480" y="1823400"/>
                  <a:ext cx="28080" cy="28080"/>
                </a:xfrm>
                <a:custGeom>
                  <a:avLst/>
                  <a:gdLst/>
                  <a:ahLst/>
                  <a:rect l="l" t="t" r="r" b="b"/>
                  <a:pathLst>
                    <a:path w="342" h="342">
                      <a:moveTo>
                        <a:pt x="172" y="1"/>
                      </a:moveTo>
                      <a:cubicBezTo>
                        <a:pt x="77" y="1"/>
                        <a:pt x="1" y="77"/>
                        <a:pt x="1" y="171"/>
                      </a:cubicBezTo>
                      <a:cubicBezTo>
                        <a:pt x="1" y="266"/>
                        <a:pt x="77" y="341"/>
                        <a:pt x="172" y="341"/>
                      </a:cubicBezTo>
                      <a:cubicBezTo>
                        <a:pt x="266" y="341"/>
                        <a:pt x="341" y="266"/>
                        <a:pt x="341" y="171"/>
                      </a:cubicBezTo>
                      <a:cubicBezTo>
                        <a:pt x="341" y="77"/>
                        <a:pt x="266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2" name="Google Shape;435;p9"/>
                <p:cNvSpPr/>
                <p:nvPr/>
              </p:nvSpPr>
              <p:spPr>
                <a:xfrm flipV="1" rot="10379400">
                  <a:off x="8685000" y="2415600"/>
                  <a:ext cx="28080" cy="28080"/>
                </a:xfrm>
                <a:custGeom>
                  <a:avLst/>
                  <a:gdLst/>
                  <a:ahLst/>
                  <a:rect l="l" t="t" r="r" b="b"/>
                  <a:pathLst>
                    <a:path w="342" h="342">
                      <a:moveTo>
                        <a:pt x="170" y="1"/>
                      </a:moveTo>
                      <a:cubicBezTo>
                        <a:pt x="76" y="1"/>
                        <a:pt x="0" y="76"/>
                        <a:pt x="0" y="170"/>
                      </a:cubicBezTo>
                      <a:cubicBezTo>
                        <a:pt x="0" y="264"/>
                        <a:pt x="76" y="341"/>
                        <a:pt x="170" y="341"/>
                      </a:cubicBezTo>
                      <a:cubicBezTo>
                        <a:pt x="264" y="341"/>
                        <a:pt x="341" y="264"/>
                        <a:pt x="341" y="170"/>
                      </a:cubicBezTo>
                      <a:cubicBezTo>
                        <a:pt x="341" y="76"/>
                        <a:pt x="264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3" name="Google Shape;436;p9"/>
                <p:cNvSpPr/>
                <p:nvPr/>
              </p:nvSpPr>
              <p:spPr>
                <a:xfrm flipV="1" rot="10379400">
                  <a:off x="8726040" y="3076920"/>
                  <a:ext cx="27720" cy="28440"/>
                </a:xfrm>
                <a:custGeom>
                  <a:avLst/>
                  <a:gdLst/>
                  <a:ahLst/>
                  <a:rect l="l" t="t" r="r" b="b"/>
                  <a:pathLst>
                    <a:path w="341" h="342">
                      <a:moveTo>
                        <a:pt x="170" y="1"/>
                      </a:moveTo>
                      <a:cubicBezTo>
                        <a:pt x="77" y="1"/>
                        <a:pt x="0" y="76"/>
                        <a:pt x="0" y="171"/>
                      </a:cubicBezTo>
                      <a:cubicBezTo>
                        <a:pt x="0" y="265"/>
                        <a:pt x="77" y="341"/>
                        <a:pt x="170" y="341"/>
                      </a:cubicBezTo>
                      <a:cubicBezTo>
                        <a:pt x="264" y="341"/>
                        <a:pt x="341" y="265"/>
                        <a:pt x="341" y="171"/>
                      </a:cubicBezTo>
                      <a:cubicBezTo>
                        <a:pt x="341" y="76"/>
                        <a:pt x="264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4" name="Google Shape;437;p9"/>
                <p:cNvSpPr/>
                <p:nvPr/>
              </p:nvSpPr>
              <p:spPr>
                <a:xfrm flipV="1" rot="10379400">
                  <a:off x="8731440" y="2322000"/>
                  <a:ext cx="56160" cy="56160"/>
                </a:xfrm>
                <a:custGeom>
                  <a:avLst/>
                  <a:gdLst/>
                  <a:ahLst/>
                  <a:rect l="l" t="t" r="r" b="b"/>
                  <a:pathLst>
                    <a:path w="682" h="680">
                      <a:moveTo>
                        <a:pt x="341" y="0"/>
                      </a:moveTo>
                      <a:cubicBezTo>
                        <a:pt x="152" y="0"/>
                        <a:pt x="0" y="152"/>
                        <a:pt x="0" y="341"/>
                      </a:cubicBezTo>
                      <a:cubicBezTo>
                        <a:pt x="0" y="528"/>
                        <a:pt x="152" y="680"/>
                        <a:pt x="341" y="680"/>
                      </a:cubicBezTo>
                      <a:cubicBezTo>
                        <a:pt x="529" y="680"/>
                        <a:pt x="681" y="528"/>
                        <a:pt x="681" y="341"/>
                      </a:cubicBezTo>
                      <a:cubicBezTo>
                        <a:pt x="681" y="152"/>
                        <a:pt x="529" y="0"/>
                        <a:pt x="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265" name="Google Shape;438;p9"/>
                <p:cNvSpPr/>
                <p:nvPr/>
              </p:nvSpPr>
              <p:spPr>
                <a:xfrm flipV="1" rot="10379400">
                  <a:off x="8771400" y="1990440"/>
                  <a:ext cx="56160" cy="56160"/>
                </a:xfrm>
                <a:custGeom>
                  <a:avLst/>
                  <a:gdLst/>
                  <a:ahLst/>
                  <a:rect l="l" t="t" r="r" b="b"/>
                  <a:pathLst>
                    <a:path w="683" h="682">
                      <a:moveTo>
                        <a:pt x="341" y="0"/>
                      </a:moveTo>
                      <a:cubicBezTo>
                        <a:pt x="155" y="0"/>
                        <a:pt x="1" y="152"/>
                        <a:pt x="1" y="341"/>
                      </a:cubicBezTo>
                      <a:cubicBezTo>
                        <a:pt x="1" y="529"/>
                        <a:pt x="155" y="681"/>
                        <a:pt x="341" y="681"/>
                      </a:cubicBezTo>
                      <a:cubicBezTo>
                        <a:pt x="530" y="681"/>
                        <a:pt x="682" y="529"/>
                        <a:pt x="682" y="341"/>
                      </a:cubicBezTo>
                      <a:cubicBezTo>
                        <a:pt x="682" y="152"/>
                        <a:pt x="530" y="0"/>
                        <a:pt x="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</p:grpSp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4177800" y="1191600"/>
            <a:ext cx="3508920" cy="106992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r>
              <a:rPr b="0" lang="ru-RU" sz="60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534;p13"/>
          <p:cNvGrpSpPr/>
          <p:nvPr/>
        </p:nvGrpSpPr>
        <p:grpSpPr>
          <a:xfrm>
            <a:off x="9720" y="-37800"/>
            <a:ext cx="9146160" cy="5185440"/>
            <a:chOff x="9720" y="-37800"/>
            <a:chExt cx="9146160" cy="5185440"/>
          </a:xfrm>
        </p:grpSpPr>
        <p:grpSp>
          <p:nvGrpSpPr>
            <p:cNvPr id="305" name="Google Shape;535;p13"/>
            <p:cNvGrpSpPr/>
            <p:nvPr/>
          </p:nvGrpSpPr>
          <p:grpSpPr>
            <a:xfrm>
              <a:off x="7383240" y="0"/>
              <a:ext cx="1772640" cy="945720"/>
              <a:chOff x="7383240" y="0"/>
              <a:chExt cx="1772640" cy="945720"/>
            </a:xfrm>
          </p:grpSpPr>
          <p:sp>
            <p:nvSpPr>
              <p:cNvPr id="306" name="Google Shape;536;p13"/>
              <p:cNvSpPr/>
              <p:nvPr/>
            </p:nvSpPr>
            <p:spPr>
              <a:xfrm flipH="1">
                <a:off x="7383240" y="0"/>
                <a:ext cx="1772640" cy="945720"/>
              </a:xfrm>
              <a:custGeom>
                <a:avLst/>
                <a:gdLst/>
                <a:ahLst/>
                <a:rect l="l" t="t" r="r" b="b"/>
                <a:pathLst>
                  <a:path w="26618" h="14203">
                    <a:moveTo>
                      <a:pt x="26618" y="1"/>
                    </a:moveTo>
                    <a:cubicBezTo>
                      <a:pt x="25545" y="1185"/>
                      <a:pt x="24243" y="2181"/>
                      <a:pt x="22847" y="2964"/>
                    </a:cubicBezTo>
                    <a:cubicBezTo>
                      <a:pt x="20286" y="4402"/>
                      <a:pt x="17414" y="5188"/>
                      <a:pt x="14537" y="5775"/>
                    </a:cubicBezTo>
                    <a:cubicBezTo>
                      <a:pt x="11964" y="6301"/>
                      <a:pt x="9321" y="6692"/>
                      <a:pt x="6951" y="7823"/>
                    </a:cubicBezTo>
                    <a:cubicBezTo>
                      <a:pt x="4024" y="9221"/>
                      <a:pt x="1855" y="11534"/>
                      <a:pt x="1" y="14203"/>
                    </a:cubicBezTo>
                    <a:lnTo>
                      <a:pt x="1" y="1"/>
                    </a:lnTo>
                    <a:lnTo>
                      <a:pt x="26618" y="1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07" name="Google Shape;537;p13"/>
              <p:cNvSpPr/>
              <p:nvPr/>
            </p:nvSpPr>
            <p:spPr>
              <a:xfrm flipH="1">
                <a:off x="8093520" y="0"/>
                <a:ext cx="1062000" cy="658440"/>
              </a:xfrm>
              <a:custGeom>
                <a:avLst/>
                <a:gdLst/>
                <a:ahLst/>
                <a:rect l="l" t="t" r="r" b="b"/>
                <a:pathLst>
                  <a:path w="15952" h="9894">
                    <a:moveTo>
                      <a:pt x="10061" y="0"/>
                    </a:moveTo>
                    <a:cubicBezTo>
                      <a:pt x="8081" y="2322"/>
                      <a:pt x="4779" y="2011"/>
                      <a:pt x="2181" y="3127"/>
                    </a:cubicBezTo>
                    <a:cubicBezTo>
                      <a:pt x="1638" y="3360"/>
                      <a:pt x="1136" y="3702"/>
                      <a:pt x="783" y="4182"/>
                    </a:cubicBezTo>
                    <a:cubicBezTo>
                      <a:pt x="1241" y="2826"/>
                      <a:pt x="2329" y="1926"/>
                      <a:pt x="3299" y="940"/>
                    </a:cubicBezTo>
                    <a:cubicBezTo>
                      <a:pt x="3594" y="642"/>
                      <a:pt x="3865" y="326"/>
                      <a:pt x="4125" y="0"/>
                    </a:cubicBezTo>
                    <a:lnTo>
                      <a:pt x="0" y="0"/>
                    </a:lnTo>
                    <a:lnTo>
                      <a:pt x="0" y="9893"/>
                    </a:lnTo>
                    <a:cubicBezTo>
                      <a:pt x="1195" y="7972"/>
                      <a:pt x="2651" y="6276"/>
                      <a:pt x="4556" y="4980"/>
                    </a:cubicBezTo>
                    <a:cubicBezTo>
                      <a:pt x="6726" y="3501"/>
                      <a:pt x="9277" y="2712"/>
                      <a:pt x="11742" y="1801"/>
                    </a:cubicBezTo>
                    <a:cubicBezTo>
                      <a:pt x="13170" y="1272"/>
                      <a:pt x="14592" y="691"/>
                      <a:pt x="15952" y="0"/>
                    </a:cubicBezTo>
                    <a:lnTo>
                      <a:pt x="10061" y="0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08" name="Google Shape;538;p13"/>
            <p:cNvGrpSpPr/>
            <p:nvPr/>
          </p:nvGrpSpPr>
          <p:grpSpPr>
            <a:xfrm>
              <a:off x="6811920" y="-37800"/>
              <a:ext cx="849960" cy="519120"/>
              <a:chOff x="6811920" y="-37800"/>
              <a:chExt cx="849960" cy="519120"/>
            </a:xfrm>
          </p:grpSpPr>
          <p:sp>
            <p:nvSpPr>
              <p:cNvPr id="309" name="Google Shape;539;p13"/>
              <p:cNvSpPr/>
              <p:nvPr/>
            </p:nvSpPr>
            <p:spPr>
              <a:xfrm flipH="1">
                <a:off x="7054560" y="46800"/>
                <a:ext cx="390600" cy="233280"/>
              </a:xfrm>
              <a:custGeom>
                <a:avLst/>
                <a:gdLst/>
                <a:ahLst/>
                <a:rect l="l" t="t" r="r" b="b"/>
                <a:pathLst>
                  <a:path w="8251" h="4928">
                    <a:moveTo>
                      <a:pt x="13" y="4691"/>
                    </a:moveTo>
                    <a:cubicBezTo>
                      <a:pt x="68" y="4744"/>
                      <a:pt x="334" y="4751"/>
                      <a:pt x="398" y="4757"/>
                    </a:cubicBezTo>
                    <a:cubicBezTo>
                      <a:pt x="844" y="4800"/>
                      <a:pt x="1294" y="4791"/>
                      <a:pt x="1742" y="4801"/>
                    </a:cubicBezTo>
                    <a:cubicBezTo>
                      <a:pt x="2180" y="4812"/>
                      <a:pt x="2610" y="4871"/>
                      <a:pt x="3045" y="4928"/>
                    </a:cubicBezTo>
                    <a:cubicBezTo>
                      <a:pt x="2902" y="4851"/>
                      <a:pt x="2624" y="4663"/>
                      <a:pt x="2624" y="4663"/>
                    </a:cubicBezTo>
                    <a:cubicBezTo>
                      <a:pt x="2646" y="4630"/>
                      <a:pt x="2841" y="4611"/>
                      <a:pt x="2887" y="4599"/>
                    </a:cubicBezTo>
                    <a:cubicBezTo>
                      <a:pt x="2986" y="4573"/>
                      <a:pt x="3085" y="4547"/>
                      <a:pt x="3184" y="4519"/>
                    </a:cubicBezTo>
                    <a:cubicBezTo>
                      <a:pt x="3380" y="4462"/>
                      <a:pt x="3576" y="4398"/>
                      <a:pt x="3766" y="4325"/>
                    </a:cubicBezTo>
                    <a:cubicBezTo>
                      <a:pt x="4143" y="4178"/>
                      <a:pt x="4504" y="3995"/>
                      <a:pt x="4829" y="3754"/>
                    </a:cubicBezTo>
                    <a:cubicBezTo>
                      <a:pt x="5332" y="3380"/>
                      <a:pt x="5642" y="2779"/>
                      <a:pt x="6177" y="2459"/>
                    </a:cubicBezTo>
                    <a:cubicBezTo>
                      <a:pt x="6426" y="2309"/>
                      <a:pt x="6725" y="2269"/>
                      <a:pt x="6991" y="2156"/>
                    </a:cubicBezTo>
                    <a:cubicBezTo>
                      <a:pt x="7541" y="1924"/>
                      <a:pt x="7910" y="1410"/>
                      <a:pt x="8250" y="921"/>
                    </a:cubicBezTo>
                    <a:cubicBezTo>
                      <a:pt x="7733" y="1116"/>
                      <a:pt x="7216" y="1313"/>
                      <a:pt x="6699" y="1510"/>
                    </a:cubicBezTo>
                    <a:cubicBezTo>
                      <a:pt x="6826" y="1254"/>
                      <a:pt x="6897" y="970"/>
                      <a:pt x="6909" y="684"/>
                    </a:cubicBezTo>
                    <a:cubicBezTo>
                      <a:pt x="6915" y="539"/>
                      <a:pt x="6852" y="117"/>
                      <a:pt x="6971" y="1"/>
                    </a:cubicBezTo>
                    <a:cubicBezTo>
                      <a:pt x="6725" y="248"/>
                      <a:pt x="6475" y="502"/>
                      <a:pt x="6312" y="812"/>
                    </a:cubicBezTo>
                    <a:cubicBezTo>
                      <a:pt x="6216" y="994"/>
                      <a:pt x="6154" y="1192"/>
                      <a:pt x="6089" y="1387"/>
                    </a:cubicBezTo>
                    <a:cubicBezTo>
                      <a:pt x="5957" y="1789"/>
                      <a:pt x="5774" y="2168"/>
                      <a:pt x="5392" y="2385"/>
                    </a:cubicBezTo>
                    <a:cubicBezTo>
                      <a:pt x="4821" y="2711"/>
                      <a:pt x="4103" y="2681"/>
                      <a:pt x="3464" y="2752"/>
                    </a:cubicBezTo>
                    <a:cubicBezTo>
                      <a:pt x="3568" y="2685"/>
                      <a:pt x="3931" y="2342"/>
                      <a:pt x="4012" y="2237"/>
                    </a:cubicBezTo>
                    <a:cubicBezTo>
                      <a:pt x="3442" y="2434"/>
                      <a:pt x="2871" y="2631"/>
                      <a:pt x="2316" y="2868"/>
                    </a:cubicBezTo>
                    <a:cubicBezTo>
                      <a:pt x="1845" y="3070"/>
                      <a:pt x="1419" y="3367"/>
                      <a:pt x="1025" y="3693"/>
                    </a:cubicBezTo>
                    <a:cubicBezTo>
                      <a:pt x="812" y="3870"/>
                      <a:pt x="603" y="4055"/>
                      <a:pt x="400" y="4244"/>
                    </a:cubicBezTo>
                    <a:cubicBezTo>
                      <a:pt x="288" y="4348"/>
                      <a:pt x="172" y="4453"/>
                      <a:pt x="74" y="4571"/>
                    </a:cubicBezTo>
                    <a:cubicBezTo>
                      <a:pt x="58" y="4591"/>
                      <a:pt x="1" y="4643"/>
                      <a:pt x="3" y="4673"/>
                    </a:cubicBezTo>
                    <a:cubicBezTo>
                      <a:pt x="3" y="4679"/>
                      <a:pt x="7" y="4685"/>
                      <a:pt x="13" y="4691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0" name="Google Shape;540;p13"/>
              <p:cNvSpPr/>
              <p:nvPr/>
            </p:nvSpPr>
            <p:spPr>
              <a:xfrm flipH="1">
                <a:off x="7011360" y="254520"/>
                <a:ext cx="354960" cy="172440"/>
              </a:xfrm>
              <a:custGeom>
                <a:avLst/>
                <a:gdLst/>
                <a:ahLst/>
                <a:rect l="l" t="t" r="r" b="b"/>
                <a:pathLst>
                  <a:path w="7497" h="3645">
                    <a:moveTo>
                      <a:pt x="6" y="3033"/>
                    </a:moveTo>
                    <a:cubicBezTo>
                      <a:pt x="46" y="3086"/>
                      <a:pt x="270" y="3127"/>
                      <a:pt x="325" y="3141"/>
                    </a:cubicBezTo>
                    <a:cubicBezTo>
                      <a:pt x="696" y="3238"/>
                      <a:pt x="1079" y="3292"/>
                      <a:pt x="1456" y="3361"/>
                    </a:cubicBezTo>
                    <a:cubicBezTo>
                      <a:pt x="1827" y="3429"/>
                      <a:pt x="2183" y="3537"/>
                      <a:pt x="2544" y="3645"/>
                    </a:cubicBezTo>
                    <a:cubicBezTo>
                      <a:pt x="2432" y="3560"/>
                      <a:pt x="2223" y="3362"/>
                      <a:pt x="2223" y="3362"/>
                    </a:cubicBezTo>
                    <a:cubicBezTo>
                      <a:pt x="2245" y="3339"/>
                      <a:pt x="2414" y="3349"/>
                      <a:pt x="2454" y="3345"/>
                    </a:cubicBezTo>
                    <a:cubicBezTo>
                      <a:pt x="2542" y="3336"/>
                      <a:pt x="2629" y="3328"/>
                      <a:pt x="2717" y="3316"/>
                    </a:cubicBezTo>
                    <a:cubicBezTo>
                      <a:pt x="2892" y="3295"/>
                      <a:pt x="3065" y="3267"/>
                      <a:pt x="3237" y="3230"/>
                    </a:cubicBezTo>
                    <a:cubicBezTo>
                      <a:pt x="3575" y="3158"/>
                      <a:pt x="3907" y="3053"/>
                      <a:pt x="4214" y="2892"/>
                    </a:cubicBezTo>
                    <a:cubicBezTo>
                      <a:pt x="4691" y="2642"/>
                      <a:pt x="5035" y="2176"/>
                      <a:pt x="5533" y="1975"/>
                    </a:cubicBezTo>
                    <a:cubicBezTo>
                      <a:pt x="5763" y="1882"/>
                      <a:pt x="6021" y="1889"/>
                      <a:pt x="6262" y="1829"/>
                    </a:cubicBezTo>
                    <a:cubicBezTo>
                      <a:pt x="6760" y="1707"/>
                      <a:pt x="7143" y="1322"/>
                      <a:pt x="7497" y="953"/>
                    </a:cubicBezTo>
                    <a:cubicBezTo>
                      <a:pt x="7032" y="1049"/>
                      <a:pt x="6567" y="1146"/>
                      <a:pt x="6102" y="1242"/>
                    </a:cubicBezTo>
                    <a:cubicBezTo>
                      <a:pt x="6245" y="1043"/>
                      <a:pt x="6343" y="811"/>
                      <a:pt x="6392" y="571"/>
                    </a:cubicBezTo>
                    <a:cubicBezTo>
                      <a:pt x="6418" y="450"/>
                      <a:pt x="6422" y="83"/>
                      <a:pt x="6537" y="0"/>
                    </a:cubicBezTo>
                    <a:cubicBezTo>
                      <a:pt x="6294" y="177"/>
                      <a:pt x="6049" y="358"/>
                      <a:pt x="5870" y="598"/>
                    </a:cubicBezTo>
                    <a:cubicBezTo>
                      <a:pt x="5763" y="740"/>
                      <a:pt x="5684" y="899"/>
                      <a:pt x="5602" y="1055"/>
                    </a:cubicBezTo>
                    <a:cubicBezTo>
                      <a:pt x="5436" y="1378"/>
                      <a:pt x="5231" y="1674"/>
                      <a:pt x="4877" y="1807"/>
                    </a:cubicBezTo>
                    <a:cubicBezTo>
                      <a:pt x="4349" y="2005"/>
                      <a:pt x="3745" y="1884"/>
                      <a:pt x="3194" y="1856"/>
                    </a:cubicBezTo>
                    <a:cubicBezTo>
                      <a:pt x="3290" y="1816"/>
                      <a:pt x="3644" y="1573"/>
                      <a:pt x="3727" y="1495"/>
                    </a:cubicBezTo>
                    <a:cubicBezTo>
                      <a:pt x="3217" y="1584"/>
                      <a:pt x="2707" y="1674"/>
                      <a:pt x="2204" y="1801"/>
                    </a:cubicBezTo>
                    <a:cubicBezTo>
                      <a:pt x="1777" y="1907"/>
                      <a:pt x="1377" y="2102"/>
                      <a:pt x="1000" y="2325"/>
                    </a:cubicBezTo>
                    <a:cubicBezTo>
                      <a:pt x="794" y="2446"/>
                      <a:pt x="593" y="2573"/>
                      <a:pt x="395" y="2707"/>
                    </a:cubicBezTo>
                    <a:cubicBezTo>
                      <a:pt x="286" y="2780"/>
                      <a:pt x="174" y="2853"/>
                      <a:pt x="75" y="2940"/>
                    </a:cubicBezTo>
                    <a:cubicBezTo>
                      <a:pt x="58" y="2954"/>
                      <a:pt x="3" y="2991"/>
                      <a:pt x="1" y="3015"/>
                    </a:cubicBezTo>
                    <a:cubicBezTo>
                      <a:pt x="0" y="3022"/>
                      <a:pt x="3" y="3027"/>
                      <a:pt x="6" y="3033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1" name="Google Shape;541;p13"/>
              <p:cNvSpPr/>
              <p:nvPr/>
            </p:nvSpPr>
            <p:spPr>
              <a:xfrm flipH="1">
                <a:off x="6811560" y="-37800"/>
                <a:ext cx="340200" cy="293040"/>
              </a:xfrm>
              <a:custGeom>
                <a:avLst/>
                <a:gdLst/>
                <a:ahLst/>
                <a:rect l="l" t="t" r="r" b="b"/>
                <a:pathLst>
                  <a:path w="7184" h="6194">
                    <a:moveTo>
                      <a:pt x="21" y="6154"/>
                    </a:moveTo>
                    <a:cubicBezTo>
                      <a:pt x="87" y="6193"/>
                      <a:pt x="348" y="6139"/>
                      <a:pt x="411" y="6130"/>
                    </a:cubicBezTo>
                    <a:cubicBezTo>
                      <a:pt x="856" y="6071"/>
                      <a:pt x="1292" y="5959"/>
                      <a:pt x="1730" y="5868"/>
                    </a:cubicBezTo>
                    <a:cubicBezTo>
                      <a:pt x="2160" y="5778"/>
                      <a:pt x="2592" y="5736"/>
                      <a:pt x="3028" y="5694"/>
                    </a:cubicBezTo>
                    <a:cubicBezTo>
                      <a:pt x="2872" y="5652"/>
                      <a:pt x="2557" y="5531"/>
                      <a:pt x="2557" y="5531"/>
                    </a:cubicBezTo>
                    <a:cubicBezTo>
                      <a:pt x="2572" y="5495"/>
                      <a:pt x="2758" y="5432"/>
                      <a:pt x="2800" y="5409"/>
                    </a:cubicBezTo>
                    <a:cubicBezTo>
                      <a:pt x="2890" y="5362"/>
                      <a:pt x="2981" y="5314"/>
                      <a:pt x="3070" y="5263"/>
                    </a:cubicBezTo>
                    <a:cubicBezTo>
                      <a:pt x="3250" y="5163"/>
                      <a:pt x="3424" y="5057"/>
                      <a:pt x="3593" y="4941"/>
                    </a:cubicBezTo>
                    <a:cubicBezTo>
                      <a:pt x="3926" y="4714"/>
                      <a:pt x="4238" y="4453"/>
                      <a:pt x="4498" y="4144"/>
                    </a:cubicBezTo>
                    <a:cubicBezTo>
                      <a:pt x="4901" y="3665"/>
                      <a:pt x="5067" y="3010"/>
                      <a:pt x="5516" y="2575"/>
                    </a:cubicBezTo>
                    <a:cubicBezTo>
                      <a:pt x="5724" y="2373"/>
                      <a:pt x="6005" y="2265"/>
                      <a:pt x="6239" y="2095"/>
                    </a:cubicBezTo>
                    <a:cubicBezTo>
                      <a:pt x="6720" y="1744"/>
                      <a:pt x="6963" y="1158"/>
                      <a:pt x="7184" y="605"/>
                    </a:cubicBezTo>
                    <a:cubicBezTo>
                      <a:pt x="6724" y="913"/>
                      <a:pt x="6266" y="1223"/>
                      <a:pt x="5808" y="1532"/>
                    </a:cubicBezTo>
                    <a:cubicBezTo>
                      <a:pt x="5872" y="1254"/>
                      <a:pt x="5877" y="962"/>
                      <a:pt x="5824" y="680"/>
                    </a:cubicBezTo>
                    <a:cubicBezTo>
                      <a:pt x="5798" y="538"/>
                      <a:pt x="5639" y="141"/>
                      <a:pt x="5729" y="1"/>
                    </a:cubicBezTo>
                    <a:cubicBezTo>
                      <a:pt x="5545" y="299"/>
                      <a:pt x="5360" y="602"/>
                      <a:pt x="5272" y="940"/>
                    </a:cubicBezTo>
                    <a:cubicBezTo>
                      <a:pt x="5220" y="1140"/>
                      <a:pt x="5204" y="1347"/>
                      <a:pt x="5185" y="1551"/>
                    </a:cubicBezTo>
                    <a:cubicBezTo>
                      <a:pt x="5148" y="1973"/>
                      <a:pt x="5057" y="2383"/>
                      <a:pt x="4734" y="2682"/>
                    </a:cubicBezTo>
                    <a:cubicBezTo>
                      <a:pt x="4253" y="3130"/>
                      <a:pt x="3547" y="3265"/>
                      <a:pt x="2941" y="3478"/>
                    </a:cubicBezTo>
                    <a:cubicBezTo>
                      <a:pt x="3027" y="3391"/>
                      <a:pt x="3302" y="2974"/>
                      <a:pt x="3357" y="2852"/>
                    </a:cubicBezTo>
                    <a:cubicBezTo>
                      <a:pt x="2847" y="3174"/>
                      <a:pt x="2336" y="3496"/>
                      <a:pt x="1849" y="3854"/>
                    </a:cubicBezTo>
                    <a:cubicBezTo>
                      <a:pt x="1435" y="4159"/>
                      <a:pt x="1090" y="4544"/>
                      <a:pt x="780" y="4951"/>
                    </a:cubicBezTo>
                    <a:cubicBezTo>
                      <a:pt x="613" y="5172"/>
                      <a:pt x="452" y="5400"/>
                      <a:pt x="297" y="5630"/>
                    </a:cubicBezTo>
                    <a:cubicBezTo>
                      <a:pt x="212" y="5757"/>
                      <a:pt x="123" y="5886"/>
                      <a:pt x="54" y="6022"/>
                    </a:cubicBezTo>
                    <a:cubicBezTo>
                      <a:pt x="42" y="6046"/>
                      <a:pt x="0" y="6109"/>
                      <a:pt x="9" y="6138"/>
                    </a:cubicBezTo>
                    <a:cubicBezTo>
                      <a:pt x="10" y="6144"/>
                      <a:pt x="15" y="6149"/>
                      <a:pt x="23" y="6154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2" name="Google Shape;542;p13"/>
              <p:cNvSpPr/>
              <p:nvPr/>
            </p:nvSpPr>
            <p:spPr>
              <a:xfrm flipH="1">
                <a:off x="7317360" y="290520"/>
                <a:ext cx="228600" cy="87480"/>
              </a:xfrm>
              <a:custGeom>
                <a:avLst/>
                <a:gdLst/>
                <a:ahLst/>
                <a:rect l="l" t="t" r="r" b="b"/>
                <a:pathLst>
                  <a:path w="4829" h="1851">
                    <a:moveTo>
                      <a:pt x="3" y="1221"/>
                    </a:moveTo>
                    <a:cubicBezTo>
                      <a:pt x="22" y="1258"/>
                      <a:pt x="157" y="1305"/>
                      <a:pt x="187" y="1320"/>
                    </a:cubicBezTo>
                    <a:cubicBezTo>
                      <a:pt x="408" y="1417"/>
                      <a:pt x="638" y="1488"/>
                      <a:pt x="864" y="1568"/>
                    </a:cubicBezTo>
                    <a:cubicBezTo>
                      <a:pt x="1086" y="1647"/>
                      <a:pt x="1295" y="1749"/>
                      <a:pt x="1506" y="1850"/>
                    </a:cubicBezTo>
                    <a:cubicBezTo>
                      <a:pt x="1447" y="1788"/>
                      <a:pt x="1337" y="1645"/>
                      <a:pt x="1337" y="1645"/>
                    </a:cubicBezTo>
                    <a:cubicBezTo>
                      <a:pt x="1354" y="1632"/>
                      <a:pt x="1455" y="1655"/>
                      <a:pt x="1481" y="1657"/>
                    </a:cubicBezTo>
                    <a:cubicBezTo>
                      <a:pt x="1536" y="1661"/>
                      <a:pt x="1592" y="1663"/>
                      <a:pt x="1646" y="1666"/>
                    </a:cubicBezTo>
                    <a:cubicBezTo>
                      <a:pt x="1756" y="1670"/>
                      <a:pt x="1865" y="1670"/>
                      <a:pt x="1976" y="1665"/>
                    </a:cubicBezTo>
                    <a:cubicBezTo>
                      <a:pt x="2191" y="1653"/>
                      <a:pt x="2406" y="1621"/>
                      <a:pt x="2612" y="1552"/>
                    </a:cubicBezTo>
                    <a:cubicBezTo>
                      <a:pt x="2930" y="1445"/>
                      <a:pt x="3189" y="1193"/>
                      <a:pt x="3516" y="1119"/>
                    </a:cubicBezTo>
                    <a:cubicBezTo>
                      <a:pt x="3667" y="1084"/>
                      <a:pt x="3826" y="1114"/>
                      <a:pt x="3980" y="1101"/>
                    </a:cubicBezTo>
                    <a:cubicBezTo>
                      <a:pt x="4300" y="1075"/>
                      <a:pt x="4573" y="875"/>
                      <a:pt x="4829" y="683"/>
                    </a:cubicBezTo>
                    <a:lnTo>
                      <a:pt x="3939" y="724"/>
                    </a:lnTo>
                    <a:cubicBezTo>
                      <a:pt x="4047" y="613"/>
                      <a:pt x="4131" y="481"/>
                      <a:pt x="4186" y="337"/>
                    </a:cubicBezTo>
                    <a:cubicBezTo>
                      <a:pt x="4213" y="265"/>
                      <a:pt x="4252" y="40"/>
                      <a:pt x="4331" y="0"/>
                    </a:cubicBezTo>
                    <a:cubicBezTo>
                      <a:pt x="4165" y="85"/>
                      <a:pt x="3995" y="172"/>
                      <a:pt x="3860" y="302"/>
                    </a:cubicBezTo>
                    <a:cubicBezTo>
                      <a:pt x="3781" y="379"/>
                      <a:pt x="3715" y="470"/>
                      <a:pt x="3650" y="558"/>
                    </a:cubicBezTo>
                    <a:cubicBezTo>
                      <a:pt x="3515" y="741"/>
                      <a:pt x="3359" y="903"/>
                      <a:pt x="3128" y="949"/>
                    </a:cubicBezTo>
                    <a:cubicBezTo>
                      <a:pt x="2783" y="1019"/>
                      <a:pt x="2421" y="884"/>
                      <a:pt x="2086" y="813"/>
                    </a:cubicBezTo>
                    <a:cubicBezTo>
                      <a:pt x="2149" y="797"/>
                      <a:pt x="2392" y="683"/>
                      <a:pt x="2450" y="643"/>
                    </a:cubicBezTo>
                    <a:cubicBezTo>
                      <a:pt x="2127" y="648"/>
                      <a:pt x="1803" y="652"/>
                      <a:pt x="1480" y="680"/>
                    </a:cubicBezTo>
                    <a:cubicBezTo>
                      <a:pt x="1207" y="704"/>
                      <a:pt x="940" y="784"/>
                      <a:pt x="685" y="883"/>
                    </a:cubicBezTo>
                    <a:cubicBezTo>
                      <a:pt x="547" y="938"/>
                      <a:pt x="410" y="997"/>
                      <a:pt x="274" y="1059"/>
                    </a:cubicBezTo>
                    <a:cubicBezTo>
                      <a:pt x="200" y="1094"/>
                      <a:pt x="123" y="1127"/>
                      <a:pt x="54" y="1172"/>
                    </a:cubicBezTo>
                    <a:cubicBezTo>
                      <a:pt x="43" y="1178"/>
                      <a:pt x="4" y="1195"/>
                      <a:pt x="1" y="1210"/>
                    </a:cubicBezTo>
                    <a:cubicBezTo>
                      <a:pt x="1" y="1214"/>
                      <a:pt x="1" y="1218"/>
                      <a:pt x="3" y="1223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13" name="Google Shape;543;p13"/>
              <p:cNvSpPr/>
              <p:nvPr/>
            </p:nvSpPr>
            <p:spPr>
              <a:xfrm flipH="1">
                <a:off x="7407720" y="398880"/>
                <a:ext cx="254160" cy="82440"/>
              </a:xfrm>
              <a:custGeom>
                <a:avLst/>
                <a:gdLst/>
                <a:ahLst/>
                <a:rect l="l" t="t" r="r" b="b"/>
                <a:pathLst>
                  <a:path w="5370" h="1747">
                    <a:moveTo>
                      <a:pt x="3" y="899"/>
                    </a:moveTo>
                    <a:cubicBezTo>
                      <a:pt x="21" y="942"/>
                      <a:pt x="163" y="1007"/>
                      <a:pt x="196" y="1027"/>
                    </a:cubicBezTo>
                    <a:cubicBezTo>
                      <a:pt x="429" y="1156"/>
                      <a:pt x="674" y="1257"/>
                      <a:pt x="916" y="1369"/>
                    </a:cubicBezTo>
                    <a:cubicBezTo>
                      <a:pt x="1151" y="1479"/>
                      <a:pt x="1372" y="1613"/>
                      <a:pt x="1593" y="1746"/>
                    </a:cubicBezTo>
                    <a:cubicBezTo>
                      <a:pt x="1534" y="1671"/>
                      <a:pt x="1427" y="1502"/>
                      <a:pt x="1427" y="1502"/>
                    </a:cubicBezTo>
                    <a:cubicBezTo>
                      <a:pt x="1447" y="1490"/>
                      <a:pt x="1557" y="1526"/>
                      <a:pt x="1586" y="1531"/>
                    </a:cubicBezTo>
                    <a:cubicBezTo>
                      <a:pt x="1645" y="1541"/>
                      <a:pt x="1706" y="1550"/>
                      <a:pt x="1767" y="1557"/>
                    </a:cubicBezTo>
                    <a:cubicBezTo>
                      <a:pt x="1887" y="1573"/>
                      <a:pt x="2007" y="1584"/>
                      <a:pt x="2128" y="1589"/>
                    </a:cubicBezTo>
                    <a:cubicBezTo>
                      <a:pt x="2367" y="1599"/>
                      <a:pt x="2607" y="1585"/>
                      <a:pt x="2840" y="1531"/>
                    </a:cubicBezTo>
                    <a:cubicBezTo>
                      <a:pt x="3202" y="1447"/>
                      <a:pt x="3513" y="1195"/>
                      <a:pt x="3880" y="1147"/>
                    </a:cubicBezTo>
                    <a:cubicBezTo>
                      <a:pt x="4050" y="1125"/>
                      <a:pt x="4222" y="1174"/>
                      <a:pt x="4393" y="1176"/>
                    </a:cubicBezTo>
                    <a:cubicBezTo>
                      <a:pt x="4747" y="1179"/>
                      <a:pt x="5069" y="989"/>
                      <a:pt x="5370" y="803"/>
                    </a:cubicBezTo>
                    <a:cubicBezTo>
                      <a:pt x="5043" y="787"/>
                      <a:pt x="4715" y="772"/>
                      <a:pt x="4388" y="756"/>
                    </a:cubicBezTo>
                    <a:cubicBezTo>
                      <a:pt x="4517" y="647"/>
                      <a:pt x="4623" y="509"/>
                      <a:pt x="4698" y="357"/>
                    </a:cubicBezTo>
                    <a:cubicBezTo>
                      <a:pt x="4735" y="280"/>
                      <a:pt x="4802" y="35"/>
                      <a:pt x="4893" y="0"/>
                    </a:cubicBezTo>
                    <a:cubicBezTo>
                      <a:pt x="4700" y="77"/>
                      <a:pt x="4504" y="155"/>
                      <a:pt x="4343" y="285"/>
                    </a:cubicBezTo>
                    <a:cubicBezTo>
                      <a:pt x="4248" y="361"/>
                      <a:pt x="4166" y="454"/>
                      <a:pt x="4086" y="544"/>
                    </a:cubicBezTo>
                    <a:cubicBezTo>
                      <a:pt x="3919" y="731"/>
                      <a:pt x="3729" y="893"/>
                      <a:pt x="3470" y="922"/>
                    </a:cubicBezTo>
                    <a:cubicBezTo>
                      <a:pt x="3083" y="963"/>
                      <a:pt x="2700" y="777"/>
                      <a:pt x="2337" y="664"/>
                    </a:cubicBezTo>
                    <a:cubicBezTo>
                      <a:pt x="2409" y="653"/>
                      <a:pt x="2687" y="551"/>
                      <a:pt x="2756" y="514"/>
                    </a:cubicBezTo>
                    <a:cubicBezTo>
                      <a:pt x="2399" y="486"/>
                      <a:pt x="2043" y="457"/>
                      <a:pt x="1685" y="455"/>
                    </a:cubicBezTo>
                    <a:cubicBezTo>
                      <a:pt x="1381" y="454"/>
                      <a:pt x="1081" y="513"/>
                      <a:pt x="790" y="597"/>
                    </a:cubicBezTo>
                    <a:cubicBezTo>
                      <a:pt x="631" y="643"/>
                      <a:pt x="474" y="694"/>
                      <a:pt x="319" y="748"/>
                    </a:cubicBezTo>
                    <a:cubicBezTo>
                      <a:pt x="234" y="778"/>
                      <a:pt x="146" y="808"/>
                      <a:pt x="64" y="849"/>
                    </a:cubicBezTo>
                    <a:cubicBezTo>
                      <a:pt x="50" y="855"/>
                      <a:pt x="7" y="871"/>
                      <a:pt x="2" y="887"/>
                    </a:cubicBezTo>
                    <a:cubicBezTo>
                      <a:pt x="1" y="891"/>
                      <a:pt x="1" y="894"/>
                      <a:pt x="3" y="899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14" name="Google Shape;544;p13"/>
            <p:cNvGrpSpPr/>
            <p:nvPr/>
          </p:nvGrpSpPr>
          <p:grpSpPr>
            <a:xfrm>
              <a:off x="9720" y="3606840"/>
              <a:ext cx="1772640" cy="1540800"/>
              <a:chOff x="9720" y="3606840"/>
              <a:chExt cx="1772640" cy="1540800"/>
            </a:xfrm>
          </p:grpSpPr>
          <p:grpSp>
            <p:nvGrpSpPr>
              <p:cNvPr id="315" name="Google Shape;545;p13"/>
              <p:cNvGrpSpPr/>
              <p:nvPr/>
            </p:nvGrpSpPr>
            <p:grpSpPr>
              <a:xfrm>
                <a:off x="9720" y="4201920"/>
                <a:ext cx="1772640" cy="945720"/>
                <a:chOff x="9720" y="4201920"/>
                <a:chExt cx="1772640" cy="945720"/>
              </a:xfrm>
            </p:grpSpPr>
            <p:sp>
              <p:nvSpPr>
                <p:cNvPr id="316" name="Google Shape;546;p13"/>
                <p:cNvSpPr/>
                <p:nvPr/>
              </p:nvSpPr>
              <p:spPr>
                <a:xfrm flipH="1" rot="10800000">
                  <a:off x="9360" y="4201920"/>
                  <a:ext cx="1772640" cy="945720"/>
                </a:xfrm>
                <a:custGeom>
                  <a:avLst/>
                  <a:gdLst/>
                  <a:ahLst/>
                  <a:rect l="l" t="t" r="r" b="b"/>
                  <a:pathLst>
                    <a:path w="26618" h="14203">
                      <a:moveTo>
                        <a:pt x="26618" y="1"/>
                      </a:moveTo>
                      <a:cubicBezTo>
                        <a:pt x="25545" y="1185"/>
                        <a:pt x="24243" y="2181"/>
                        <a:pt x="22847" y="2964"/>
                      </a:cubicBezTo>
                      <a:cubicBezTo>
                        <a:pt x="20286" y="4402"/>
                        <a:pt x="17414" y="5188"/>
                        <a:pt x="14537" y="5775"/>
                      </a:cubicBezTo>
                      <a:cubicBezTo>
                        <a:pt x="11964" y="6301"/>
                        <a:pt x="9321" y="6692"/>
                        <a:pt x="6951" y="7823"/>
                      </a:cubicBezTo>
                      <a:cubicBezTo>
                        <a:pt x="4024" y="9221"/>
                        <a:pt x="1855" y="11534"/>
                        <a:pt x="1" y="14203"/>
                      </a:cubicBezTo>
                      <a:lnTo>
                        <a:pt x="1" y="1"/>
                      </a:lnTo>
                      <a:lnTo>
                        <a:pt x="26618" y="1"/>
                      </a:ln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17" name="Google Shape;547;p13"/>
                <p:cNvSpPr/>
                <p:nvPr/>
              </p:nvSpPr>
              <p:spPr>
                <a:xfrm flipH="1" rot="10800000">
                  <a:off x="9720" y="4489200"/>
                  <a:ext cx="1062000" cy="658440"/>
                </a:xfrm>
                <a:custGeom>
                  <a:avLst/>
                  <a:gdLst/>
                  <a:ahLst/>
                  <a:rect l="l" t="t" r="r" b="b"/>
                  <a:pathLst>
                    <a:path w="15952" h="9894">
                      <a:moveTo>
                        <a:pt x="10061" y="0"/>
                      </a:moveTo>
                      <a:cubicBezTo>
                        <a:pt x="8081" y="2322"/>
                        <a:pt x="4779" y="2011"/>
                        <a:pt x="2181" y="3127"/>
                      </a:cubicBezTo>
                      <a:cubicBezTo>
                        <a:pt x="1638" y="3360"/>
                        <a:pt x="1136" y="3702"/>
                        <a:pt x="783" y="4182"/>
                      </a:cubicBezTo>
                      <a:cubicBezTo>
                        <a:pt x="1241" y="2826"/>
                        <a:pt x="2329" y="1926"/>
                        <a:pt x="3299" y="940"/>
                      </a:cubicBezTo>
                      <a:cubicBezTo>
                        <a:pt x="3594" y="642"/>
                        <a:pt x="3865" y="326"/>
                        <a:pt x="4125" y="0"/>
                      </a:cubicBezTo>
                      <a:lnTo>
                        <a:pt x="0" y="0"/>
                      </a:lnTo>
                      <a:lnTo>
                        <a:pt x="0" y="9893"/>
                      </a:lnTo>
                      <a:cubicBezTo>
                        <a:pt x="1195" y="7972"/>
                        <a:pt x="2651" y="6276"/>
                        <a:pt x="4556" y="4980"/>
                      </a:cubicBezTo>
                      <a:cubicBezTo>
                        <a:pt x="6726" y="3501"/>
                        <a:pt x="9277" y="2712"/>
                        <a:pt x="11742" y="1801"/>
                      </a:cubicBezTo>
                      <a:cubicBezTo>
                        <a:pt x="13170" y="1272"/>
                        <a:pt x="14592" y="691"/>
                        <a:pt x="15952" y="0"/>
                      </a:cubicBezTo>
                      <a:lnTo>
                        <a:pt x="10061" y="0"/>
                      </a:ln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  <a:effectLst>
                  <a:outerShdw algn="bl" blurRad="142920" dir="20463057" dist="114188" rotWithShape="0">
                    <a:schemeClr val="dk1">
                      <a:alpha val="50000"/>
                    </a:schemeClr>
                  </a:outerShdw>
                </a:effectLst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318" name="Google Shape;548;p13"/>
              <p:cNvGrpSpPr/>
              <p:nvPr/>
            </p:nvGrpSpPr>
            <p:grpSpPr>
              <a:xfrm>
                <a:off x="132120" y="3606840"/>
                <a:ext cx="312120" cy="1409040"/>
                <a:chOff x="132120" y="3606840"/>
                <a:chExt cx="312120" cy="1409040"/>
              </a:xfrm>
            </p:grpSpPr>
            <p:sp>
              <p:nvSpPr>
                <p:cNvPr id="319" name="Google Shape;549;p13"/>
                <p:cNvSpPr/>
                <p:nvPr/>
              </p:nvSpPr>
              <p:spPr>
                <a:xfrm flipH="1">
                  <a:off x="284400" y="3606840"/>
                  <a:ext cx="159840" cy="159840"/>
                </a:xfrm>
                <a:custGeom>
                  <a:avLst/>
                  <a:gdLst/>
                  <a:ahLst/>
                  <a:rect l="l" t="t" r="r" b="b"/>
                  <a:pathLst>
                    <a:path w="1934" h="1934">
                      <a:moveTo>
                        <a:pt x="966" y="0"/>
                      </a:moveTo>
                      <a:cubicBezTo>
                        <a:pt x="432" y="0"/>
                        <a:pt x="0" y="432"/>
                        <a:pt x="0" y="967"/>
                      </a:cubicBezTo>
                      <a:cubicBezTo>
                        <a:pt x="0" y="1501"/>
                        <a:pt x="432" y="1933"/>
                        <a:pt x="966" y="1933"/>
                      </a:cubicBezTo>
                      <a:cubicBezTo>
                        <a:pt x="1500" y="1933"/>
                        <a:pt x="1933" y="1501"/>
                        <a:pt x="1933" y="967"/>
                      </a:cubicBezTo>
                      <a:cubicBezTo>
                        <a:pt x="1933" y="432"/>
                        <a:pt x="1500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0" name="Google Shape;550;p13"/>
                <p:cNvSpPr/>
                <p:nvPr/>
              </p:nvSpPr>
              <p:spPr>
                <a:xfrm flipH="1">
                  <a:off x="160560" y="4069080"/>
                  <a:ext cx="79920" cy="79920"/>
                </a:xfrm>
                <a:custGeom>
                  <a:avLst/>
                  <a:gdLst/>
                  <a:ahLst/>
                  <a:rect l="l" t="t" r="r" b="b"/>
                  <a:pathLst>
                    <a:path w="967" h="967">
                      <a:moveTo>
                        <a:pt x="483" y="0"/>
                      </a:moveTo>
                      <a:cubicBezTo>
                        <a:pt x="216" y="0"/>
                        <a:pt x="1" y="216"/>
                        <a:pt x="1" y="483"/>
                      </a:cubicBezTo>
                      <a:cubicBezTo>
                        <a:pt x="1" y="749"/>
                        <a:pt x="216" y="966"/>
                        <a:pt x="483" y="966"/>
                      </a:cubicBezTo>
                      <a:cubicBezTo>
                        <a:pt x="750" y="966"/>
                        <a:pt x="966" y="749"/>
                        <a:pt x="966" y="483"/>
                      </a:cubicBezTo>
                      <a:cubicBezTo>
                        <a:pt x="966" y="216"/>
                        <a:pt x="750" y="0"/>
                        <a:pt x="4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1" name="Google Shape;551;p13"/>
                <p:cNvSpPr/>
                <p:nvPr/>
              </p:nvSpPr>
              <p:spPr>
                <a:xfrm flipH="1">
                  <a:off x="241920" y="3737880"/>
                  <a:ext cx="28080" cy="28080"/>
                </a:xfrm>
                <a:custGeom>
                  <a:avLst/>
                  <a:gdLst/>
                  <a:ahLst/>
                  <a:rect l="l" t="t" r="r" b="b"/>
                  <a:pathLst>
                    <a:path w="342" h="342">
                      <a:moveTo>
                        <a:pt x="172" y="1"/>
                      </a:moveTo>
                      <a:cubicBezTo>
                        <a:pt x="77" y="1"/>
                        <a:pt x="1" y="77"/>
                        <a:pt x="1" y="171"/>
                      </a:cubicBezTo>
                      <a:cubicBezTo>
                        <a:pt x="1" y="266"/>
                        <a:pt x="77" y="341"/>
                        <a:pt x="172" y="341"/>
                      </a:cubicBezTo>
                      <a:cubicBezTo>
                        <a:pt x="266" y="341"/>
                        <a:pt x="341" y="266"/>
                        <a:pt x="341" y="171"/>
                      </a:cubicBezTo>
                      <a:cubicBezTo>
                        <a:pt x="341" y="77"/>
                        <a:pt x="266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2" name="Google Shape;552;p13"/>
                <p:cNvSpPr/>
                <p:nvPr/>
              </p:nvSpPr>
              <p:spPr>
                <a:xfrm flipH="1">
                  <a:off x="172440" y="4325760"/>
                  <a:ext cx="28080" cy="28080"/>
                </a:xfrm>
                <a:custGeom>
                  <a:avLst/>
                  <a:gdLst/>
                  <a:ahLst/>
                  <a:rect l="l" t="t" r="r" b="b"/>
                  <a:pathLst>
                    <a:path w="342" h="342">
                      <a:moveTo>
                        <a:pt x="170" y="1"/>
                      </a:moveTo>
                      <a:cubicBezTo>
                        <a:pt x="76" y="1"/>
                        <a:pt x="0" y="76"/>
                        <a:pt x="0" y="170"/>
                      </a:cubicBezTo>
                      <a:cubicBezTo>
                        <a:pt x="0" y="264"/>
                        <a:pt x="76" y="341"/>
                        <a:pt x="170" y="341"/>
                      </a:cubicBezTo>
                      <a:cubicBezTo>
                        <a:pt x="264" y="341"/>
                        <a:pt x="341" y="264"/>
                        <a:pt x="341" y="170"/>
                      </a:cubicBezTo>
                      <a:cubicBezTo>
                        <a:pt x="341" y="76"/>
                        <a:pt x="264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3" name="Google Shape;553;p13"/>
                <p:cNvSpPr/>
                <p:nvPr/>
              </p:nvSpPr>
              <p:spPr>
                <a:xfrm flipH="1">
                  <a:off x="131760" y="4987800"/>
                  <a:ext cx="27720" cy="28080"/>
                </a:xfrm>
                <a:custGeom>
                  <a:avLst/>
                  <a:gdLst/>
                  <a:ahLst/>
                  <a:rect l="l" t="t" r="r" b="b"/>
                  <a:pathLst>
                    <a:path w="341" h="342">
                      <a:moveTo>
                        <a:pt x="170" y="1"/>
                      </a:moveTo>
                      <a:cubicBezTo>
                        <a:pt x="77" y="1"/>
                        <a:pt x="0" y="76"/>
                        <a:pt x="0" y="171"/>
                      </a:cubicBezTo>
                      <a:cubicBezTo>
                        <a:pt x="0" y="265"/>
                        <a:pt x="77" y="341"/>
                        <a:pt x="170" y="341"/>
                      </a:cubicBezTo>
                      <a:cubicBezTo>
                        <a:pt x="264" y="341"/>
                        <a:pt x="341" y="265"/>
                        <a:pt x="341" y="171"/>
                      </a:cubicBezTo>
                      <a:cubicBezTo>
                        <a:pt x="341" y="76"/>
                        <a:pt x="264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4" name="Google Shape;554;p13"/>
                <p:cNvSpPr/>
                <p:nvPr/>
              </p:nvSpPr>
              <p:spPr>
                <a:xfrm flipH="1">
                  <a:off x="227880" y="4239360"/>
                  <a:ext cx="56160" cy="56160"/>
                </a:xfrm>
                <a:custGeom>
                  <a:avLst/>
                  <a:gdLst/>
                  <a:ahLst/>
                  <a:rect l="l" t="t" r="r" b="b"/>
                  <a:pathLst>
                    <a:path w="682" h="680">
                      <a:moveTo>
                        <a:pt x="341" y="0"/>
                      </a:moveTo>
                      <a:cubicBezTo>
                        <a:pt x="152" y="0"/>
                        <a:pt x="0" y="152"/>
                        <a:pt x="0" y="341"/>
                      </a:cubicBezTo>
                      <a:cubicBezTo>
                        <a:pt x="0" y="528"/>
                        <a:pt x="152" y="680"/>
                        <a:pt x="341" y="680"/>
                      </a:cubicBezTo>
                      <a:cubicBezTo>
                        <a:pt x="529" y="680"/>
                        <a:pt x="681" y="528"/>
                        <a:pt x="681" y="341"/>
                      </a:cubicBezTo>
                      <a:cubicBezTo>
                        <a:pt x="681" y="152"/>
                        <a:pt x="529" y="0"/>
                        <a:pt x="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325" name="Google Shape;555;p13"/>
                <p:cNvSpPr/>
                <p:nvPr/>
              </p:nvSpPr>
              <p:spPr>
                <a:xfrm flipH="1">
                  <a:off x="307800" y="3915000"/>
                  <a:ext cx="56160" cy="56160"/>
                </a:xfrm>
                <a:custGeom>
                  <a:avLst/>
                  <a:gdLst/>
                  <a:ahLst/>
                  <a:rect l="l" t="t" r="r" b="b"/>
                  <a:pathLst>
                    <a:path w="683" h="682">
                      <a:moveTo>
                        <a:pt x="341" y="0"/>
                      </a:moveTo>
                      <a:cubicBezTo>
                        <a:pt x="155" y="0"/>
                        <a:pt x="1" y="152"/>
                        <a:pt x="1" y="341"/>
                      </a:cubicBezTo>
                      <a:cubicBezTo>
                        <a:pt x="1" y="529"/>
                        <a:pt x="155" y="681"/>
                        <a:pt x="341" y="681"/>
                      </a:cubicBezTo>
                      <a:cubicBezTo>
                        <a:pt x="530" y="681"/>
                        <a:pt x="682" y="529"/>
                        <a:pt x="682" y="341"/>
                      </a:cubicBezTo>
                      <a:cubicBezTo>
                        <a:pt x="682" y="152"/>
                        <a:pt x="530" y="0"/>
                        <a:pt x="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326" name="Google Shape;556;p13"/>
            <p:cNvGrpSpPr/>
            <p:nvPr/>
          </p:nvGrpSpPr>
          <p:grpSpPr>
            <a:xfrm>
              <a:off x="8668440" y="322920"/>
              <a:ext cx="283680" cy="747000"/>
              <a:chOff x="8668440" y="322920"/>
              <a:chExt cx="283680" cy="747000"/>
            </a:xfrm>
          </p:grpSpPr>
          <p:sp>
            <p:nvSpPr>
              <p:cNvPr id="327" name="Google Shape;557;p13"/>
              <p:cNvSpPr/>
              <p:nvPr/>
            </p:nvSpPr>
            <p:spPr>
              <a:xfrm flipV="1">
                <a:off x="8668440" y="910080"/>
                <a:ext cx="159840" cy="159840"/>
              </a:xfrm>
              <a:custGeom>
                <a:avLst/>
                <a:gdLst/>
                <a:ahLst/>
                <a:rect l="l" t="t" r="r" b="b"/>
                <a:pathLst>
                  <a:path w="1934" h="1934">
                    <a:moveTo>
                      <a:pt x="966" y="0"/>
                    </a:moveTo>
                    <a:cubicBezTo>
                      <a:pt x="432" y="0"/>
                      <a:pt x="0" y="432"/>
                      <a:pt x="0" y="967"/>
                    </a:cubicBezTo>
                    <a:cubicBezTo>
                      <a:pt x="0" y="1501"/>
                      <a:pt x="432" y="1933"/>
                      <a:pt x="966" y="1933"/>
                    </a:cubicBezTo>
                    <a:cubicBezTo>
                      <a:pt x="1500" y="1933"/>
                      <a:pt x="1933" y="1501"/>
                      <a:pt x="1933" y="967"/>
                    </a:cubicBezTo>
                    <a:cubicBezTo>
                      <a:pt x="1933" y="432"/>
                      <a:pt x="1500" y="0"/>
                      <a:pt x="9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8" name="Google Shape;558;p13"/>
              <p:cNvSpPr/>
              <p:nvPr/>
            </p:nvSpPr>
            <p:spPr>
              <a:xfrm flipV="1">
                <a:off x="8872200" y="528120"/>
                <a:ext cx="79920" cy="79920"/>
              </a:xfrm>
              <a:custGeom>
                <a:avLst/>
                <a:gdLst/>
                <a:ahLst/>
                <a:rect l="l" t="t" r="r" b="b"/>
                <a:pathLst>
                  <a:path w="967" h="967">
                    <a:moveTo>
                      <a:pt x="483" y="0"/>
                    </a:moveTo>
                    <a:cubicBezTo>
                      <a:pt x="216" y="0"/>
                      <a:pt x="1" y="216"/>
                      <a:pt x="1" y="483"/>
                    </a:cubicBezTo>
                    <a:cubicBezTo>
                      <a:pt x="1" y="749"/>
                      <a:pt x="216" y="966"/>
                      <a:pt x="483" y="966"/>
                    </a:cubicBezTo>
                    <a:cubicBezTo>
                      <a:pt x="750" y="966"/>
                      <a:pt x="966" y="749"/>
                      <a:pt x="966" y="483"/>
                    </a:cubicBezTo>
                    <a:cubicBezTo>
                      <a:pt x="966" y="216"/>
                      <a:pt x="750" y="0"/>
                      <a:pt x="4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29" name="Google Shape;559;p13"/>
              <p:cNvSpPr/>
              <p:nvPr/>
            </p:nvSpPr>
            <p:spPr>
              <a:xfrm flipV="1">
                <a:off x="8842680" y="910800"/>
                <a:ext cx="28080" cy="28080"/>
              </a:xfrm>
              <a:custGeom>
                <a:avLst/>
                <a:gdLst/>
                <a:ahLst/>
                <a:rect l="l" t="t" r="r" b="b"/>
                <a:pathLst>
                  <a:path w="342" h="342">
                    <a:moveTo>
                      <a:pt x="172" y="1"/>
                    </a:moveTo>
                    <a:cubicBezTo>
                      <a:pt x="77" y="1"/>
                      <a:pt x="1" y="77"/>
                      <a:pt x="1" y="171"/>
                    </a:cubicBezTo>
                    <a:cubicBezTo>
                      <a:pt x="1" y="266"/>
                      <a:pt x="77" y="341"/>
                      <a:pt x="172" y="341"/>
                    </a:cubicBezTo>
                    <a:cubicBezTo>
                      <a:pt x="266" y="341"/>
                      <a:pt x="341" y="266"/>
                      <a:pt x="341" y="171"/>
                    </a:cubicBezTo>
                    <a:cubicBezTo>
                      <a:pt x="341" y="77"/>
                      <a:pt x="266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0" name="Google Shape;560;p13"/>
              <p:cNvSpPr/>
              <p:nvPr/>
            </p:nvSpPr>
            <p:spPr>
              <a:xfrm flipV="1">
                <a:off x="8912160" y="322920"/>
                <a:ext cx="28080" cy="28080"/>
              </a:xfrm>
              <a:custGeom>
                <a:avLst/>
                <a:gdLst/>
                <a:ahLst/>
                <a:rect l="l" t="t" r="r" b="b"/>
                <a:pathLst>
                  <a:path w="342" h="342">
                    <a:moveTo>
                      <a:pt x="170" y="1"/>
                    </a:moveTo>
                    <a:cubicBezTo>
                      <a:pt x="76" y="1"/>
                      <a:pt x="0" y="76"/>
                      <a:pt x="0" y="170"/>
                    </a:cubicBezTo>
                    <a:cubicBezTo>
                      <a:pt x="0" y="264"/>
                      <a:pt x="76" y="341"/>
                      <a:pt x="170" y="341"/>
                    </a:cubicBezTo>
                    <a:cubicBezTo>
                      <a:pt x="264" y="341"/>
                      <a:pt x="341" y="264"/>
                      <a:pt x="341" y="170"/>
                    </a:cubicBezTo>
                    <a:cubicBezTo>
                      <a:pt x="341" y="76"/>
                      <a:pt x="264" y="1"/>
                      <a:pt x="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1" name="Google Shape;561;p13"/>
              <p:cNvSpPr/>
              <p:nvPr/>
            </p:nvSpPr>
            <p:spPr>
              <a:xfrm flipV="1">
                <a:off x="8828640" y="381240"/>
                <a:ext cx="56160" cy="56160"/>
              </a:xfrm>
              <a:custGeom>
                <a:avLst/>
                <a:gdLst/>
                <a:ahLst/>
                <a:rect l="l" t="t" r="r" b="b"/>
                <a:pathLst>
                  <a:path w="682" h="680">
                    <a:moveTo>
                      <a:pt x="341" y="0"/>
                    </a:moveTo>
                    <a:cubicBezTo>
                      <a:pt x="152" y="0"/>
                      <a:pt x="0" y="152"/>
                      <a:pt x="0" y="341"/>
                    </a:cubicBezTo>
                    <a:cubicBezTo>
                      <a:pt x="0" y="528"/>
                      <a:pt x="152" y="680"/>
                      <a:pt x="341" y="680"/>
                    </a:cubicBezTo>
                    <a:cubicBezTo>
                      <a:pt x="529" y="680"/>
                      <a:pt x="681" y="528"/>
                      <a:pt x="681" y="341"/>
                    </a:cubicBezTo>
                    <a:cubicBezTo>
                      <a:pt x="681" y="152"/>
                      <a:pt x="529" y="0"/>
                      <a:pt x="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32" name="Google Shape;562;p13"/>
              <p:cNvSpPr/>
              <p:nvPr/>
            </p:nvSpPr>
            <p:spPr>
              <a:xfrm flipV="1">
                <a:off x="8748360" y="705600"/>
                <a:ext cx="56160" cy="56160"/>
              </a:xfrm>
              <a:custGeom>
                <a:avLst/>
                <a:gdLst/>
                <a:ahLst/>
                <a:rect l="l" t="t" r="r" b="b"/>
                <a:pathLst>
                  <a:path w="683" h="682">
                    <a:moveTo>
                      <a:pt x="341" y="0"/>
                    </a:moveTo>
                    <a:cubicBezTo>
                      <a:pt x="155" y="0"/>
                      <a:pt x="1" y="152"/>
                      <a:pt x="1" y="341"/>
                    </a:cubicBezTo>
                    <a:cubicBezTo>
                      <a:pt x="1" y="529"/>
                      <a:pt x="155" y="681"/>
                      <a:pt x="341" y="681"/>
                    </a:cubicBezTo>
                    <a:cubicBezTo>
                      <a:pt x="530" y="681"/>
                      <a:pt x="682" y="529"/>
                      <a:pt x="682" y="341"/>
                    </a:cubicBezTo>
                    <a:cubicBezTo>
                      <a:pt x="682" y="152"/>
                      <a:pt x="530" y="0"/>
                      <a:pt x="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7703640" cy="57240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ru-RU" sz="35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title"/>
          </p:nvPr>
        </p:nvSpPr>
        <p:spPr>
          <a:xfrm>
            <a:off x="720000" y="1371960"/>
            <a:ext cx="734400" cy="57240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</a:pPr>
            <a:r>
              <a:rPr b="1" lang="ru-RU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title"/>
          </p:nvPr>
        </p:nvSpPr>
        <p:spPr>
          <a:xfrm>
            <a:off x="720000" y="3034080"/>
            <a:ext cx="734400" cy="57240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</a:pPr>
            <a:r>
              <a:rPr b="1" lang="ru-RU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title"/>
          </p:nvPr>
        </p:nvSpPr>
        <p:spPr>
          <a:xfrm>
            <a:off x="3365640" y="1371960"/>
            <a:ext cx="734400" cy="57240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</a:pPr>
            <a:r>
              <a:rPr b="1" lang="ru-RU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5"/>
          <p:cNvSpPr>
            <a:spLocks noGrp="1"/>
          </p:cNvSpPr>
          <p:nvPr>
            <p:ph type="title"/>
          </p:nvPr>
        </p:nvSpPr>
        <p:spPr>
          <a:xfrm>
            <a:off x="3365640" y="3034080"/>
            <a:ext cx="734400" cy="57240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</a:pPr>
            <a:r>
              <a:rPr b="1" lang="ru-RU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6"/>
          <p:cNvSpPr>
            <a:spLocks noGrp="1"/>
          </p:cNvSpPr>
          <p:nvPr>
            <p:ph type="title"/>
          </p:nvPr>
        </p:nvSpPr>
        <p:spPr>
          <a:xfrm>
            <a:off x="6011280" y="1371960"/>
            <a:ext cx="734400" cy="57240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</a:pPr>
            <a:r>
              <a:rPr b="1" lang="ru-RU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7"/>
          <p:cNvSpPr>
            <a:spLocks noGrp="1"/>
          </p:cNvSpPr>
          <p:nvPr>
            <p:ph type="title"/>
          </p:nvPr>
        </p:nvSpPr>
        <p:spPr>
          <a:xfrm>
            <a:off x="6011280" y="3034080"/>
            <a:ext cx="734400" cy="57240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</a:pPr>
            <a:r>
              <a:rPr b="1" lang="ru-RU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xx%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8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2908440" y="2008080"/>
            <a:ext cx="5522040" cy="84132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r>
              <a:rPr b="0" lang="ru-RU" sz="50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 type="title"/>
          </p:nvPr>
        </p:nvSpPr>
        <p:spPr>
          <a:xfrm>
            <a:off x="1375560" y="2093040"/>
            <a:ext cx="1385280" cy="104220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pPr algn="ctr">
              <a:lnSpc>
                <a:spcPct val="100000"/>
              </a:lnSpc>
            </a:pPr>
            <a:r>
              <a:rPr b="1" lang="ru-RU" sz="6000" spc="-1" strike="noStrike">
                <a:solidFill>
                  <a:srgbClr val="ffffff"/>
                </a:solidFill>
                <a:latin typeface="El Messiri"/>
                <a:ea typeface="El Messiri"/>
              </a:rPr>
              <a:t>xx%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79" name="Google Shape;71;p3"/>
          <p:cNvGrpSpPr/>
          <p:nvPr/>
        </p:nvGrpSpPr>
        <p:grpSpPr>
          <a:xfrm>
            <a:off x="-4680" y="3234240"/>
            <a:ext cx="3292920" cy="1920240"/>
            <a:chOff x="-4680" y="3234240"/>
            <a:chExt cx="3292920" cy="1920240"/>
          </a:xfrm>
        </p:grpSpPr>
        <p:grpSp>
          <p:nvGrpSpPr>
            <p:cNvPr id="380" name="Google Shape;72;p3"/>
            <p:cNvGrpSpPr/>
            <p:nvPr/>
          </p:nvGrpSpPr>
          <p:grpSpPr>
            <a:xfrm>
              <a:off x="-4680" y="3397680"/>
              <a:ext cx="3292920" cy="1756800"/>
              <a:chOff x="-4680" y="3397680"/>
              <a:chExt cx="3292920" cy="1756800"/>
            </a:xfrm>
          </p:grpSpPr>
          <p:sp>
            <p:nvSpPr>
              <p:cNvPr id="381" name="Google Shape;73;p3"/>
              <p:cNvSpPr/>
              <p:nvPr/>
            </p:nvSpPr>
            <p:spPr>
              <a:xfrm flipH="1" rot="10800000">
                <a:off x="-4320" y="3397680"/>
                <a:ext cx="3292560" cy="1756800"/>
              </a:xfrm>
              <a:custGeom>
                <a:avLst/>
                <a:gdLst/>
                <a:ahLst/>
                <a:rect l="l" t="t" r="r" b="b"/>
                <a:pathLst>
                  <a:path w="26618" h="14203">
                    <a:moveTo>
                      <a:pt x="26618" y="1"/>
                    </a:moveTo>
                    <a:cubicBezTo>
                      <a:pt x="25545" y="1185"/>
                      <a:pt x="24243" y="2181"/>
                      <a:pt x="22847" y="2964"/>
                    </a:cubicBezTo>
                    <a:cubicBezTo>
                      <a:pt x="20286" y="4402"/>
                      <a:pt x="17414" y="5188"/>
                      <a:pt x="14537" y="5775"/>
                    </a:cubicBezTo>
                    <a:cubicBezTo>
                      <a:pt x="11964" y="6301"/>
                      <a:pt x="9321" y="6692"/>
                      <a:pt x="6951" y="7823"/>
                    </a:cubicBezTo>
                    <a:cubicBezTo>
                      <a:pt x="4024" y="9221"/>
                      <a:pt x="1855" y="11534"/>
                      <a:pt x="1" y="14203"/>
                    </a:cubicBezTo>
                    <a:lnTo>
                      <a:pt x="1" y="1"/>
                    </a:lnTo>
                    <a:lnTo>
                      <a:pt x="26618" y="1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2" name="Google Shape;74;p3"/>
              <p:cNvSpPr/>
              <p:nvPr/>
            </p:nvSpPr>
            <p:spPr>
              <a:xfrm flipH="1" rot="10800000">
                <a:off x="-5040" y="3930840"/>
                <a:ext cx="1973160" cy="1223640"/>
              </a:xfrm>
              <a:custGeom>
                <a:avLst/>
                <a:gdLst/>
                <a:ahLst/>
                <a:rect l="l" t="t" r="r" b="b"/>
                <a:pathLst>
                  <a:path w="15952" h="9894">
                    <a:moveTo>
                      <a:pt x="10061" y="0"/>
                    </a:moveTo>
                    <a:cubicBezTo>
                      <a:pt x="8081" y="2322"/>
                      <a:pt x="4779" y="2011"/>
                      <a:pt x="2181" y="3127"/>
                    </a:cubicBezTo>
                    <a:cubicBezTo>
                      <a:pt x="1638" y="3360"/>
                      <a:pt x="1136" y="3702"/>
                      <a:pt x="783" y="4182"/>
                    </a:cubicBezTo>
                    <a:cubicBezTo>
                      <a:pt x="1241" y="2826"/>
                      <a:pt x="2329" y="1926"/>
                      <a:pt x="3299" y="940"/>
                    </a:cubicBezTo>
                    <a:cubicBezTo>
                      <a:pt x="3594" y="642"/>
                      <a:pt x="3865" y="326"/>
                      <a:pt x="4125" y="0"/>
                    </a:cubicBezTo>
                    <a:lnTo>
                      <a:pt x="0" y="0"/>
                    </a:lnTo>
                    <a:lnTo>
                      <a:pt x="0" y="9893"/>
                    </a:lnTo>
                    <a:cubicBezTo>
                      <a:pt x="1195" y="7972"/>
                      <a:pt x="2651" y="6276"/>
                      <a:pt x="4556" y="4980"/>
                    </a:cubicBezTo>
                    <a:cubicBezTo>
                      <a:pt x="6726" y="3501"/>
                      <a:pt x="9277" y="2712"/>
                      <a:pt x="11742" y="1801"/>
                    </a:cubicBezTo>
                    <a:cubicBezTo>
                      <a:pt x="13170" y="1272"/>
                      <a:pt x="14592" y="691"/>
                      <a:pt x="15952" y="0"/>
                    </a:cubicBezTo>
                    <a:lnTo>
                      <a:pt x="10061" y="0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83" name="Google Shape;75;p3"/>
            <p:cNvGrpSpPr/>
            <p:nvPr/>
          </p:nvGrpSpPr>
          <p:grpSpPr>
            <a:xfrm>
              <a:off x="215640" y="3234240"/>
              <a:ext cx="311760" cy="1409040"/>
              <a:chOff x="215640" y="3234240"/>
              <a:chExt cx="311760" cy="1409040"/>
            </a:xfrm>
          </p:grpSpPr>
          <p:sp>
            <p:nvSpPr>
              <p:cNvPr id="384" name="Google Shape;76;p3"/>
              <p:cNvSpPr/>
              <p:nvPr/>
            </p:nvSpPr>
            <p:spPr>
              <a:xfrm flipH="1">
                <a:off x="367560" y="3234240"/>
                <a:ext cx="159840" cy="159840"/>
              </a:xfrm>
              <a:custGeom>
                <a:avLst/>
                <a:gdLst/>
                <a:ahLst/>
                <a:rect l="l" t="t" r="r" b="b"/>
                <a:pathLst>
                  <a:path w="1934" h="1934">
                    <a:moveTo>
                      <a:pt x="966" y="0"/>
                    </a:moveTo>
                    <a:cubicBezTo>
                      <a:pt x="432" y="0"/>
                      <a:pt x="0" y="432"/>
                      <a:pt x="0" y="967"/>
                    </a:cubicBezTo>
                    <a:cubicBezTo>
                      <a:pt x="0" y="1501"/>
                      <a:pt x="432" y="1933"/>
                      <a:pt x="966" y="1933"/>
                    </a:cubicBezTo>
                    <a:cubicBezTo>
                      <a:pt x="1500" y="1933"/>
                      <a:pt x="1933" y="1501"/>
                      <a:pt x="1933" y="967"/>
                    </a:cubicBezTo>
                    <a:cubicBezTo>
                      <a:pt x="1933" y="432"/>
                      <a:pt x="1500" y="0"/>
                      <a:pt x="9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5" name="Google Shape;77;p3"/>
              <p:cNvSpPr/>
              <p:nvPr/>
            </p:nvSpPr>
            <p:spPr>
              <a:xfrm flipH="1">
                <a:off x="244080" y="3696480"/>
                <a:ext cx="79920" cy="79920"/>
              </a:xfrm>
              <a:custGeom>
                <a:avLst/>
                <a:gdLst/>
                <a:ahLst/>
                <a:rect l="l" t="t" r="r" b="b"/>
                <a:pathLst>
                  <a:path w="967" h="967">
                    <a:moveTo>
                      <a:pt x="483" y="0"/>
                    </a:moveTo>
                    <a:cubicBezTo>
                      <a:pt x="216" y="0"/>
                      <a:pt x="1" y="216"/>
                      <a:pt x="1" y="483"/>
                    </a:cubicBezTo>
                    <a:cubicBezTo>
                      <a:pt x="1" y="749"/>
                      <a:pt x="216" y="966"/>
                      <a:pt x="483" y="966"/>
                    </a:cubicBezTo>
                    <a:cubicBezTo>
                      <a:pt x="750" y="966"/>
                      <a:pt x="966" y="749"/>
                      <a:pt x="966" y="483"/>
                    </a:cubicBezTo>
                    <a:cubicBezTo>
                      <a:pt x="966" y="216"/>
                      <a:pt x="750" y="0"/>
                      <a:pt x="4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6" name="Google Shape;78;p3"/>
              <p:cNvSpPr/>
              <p:nvPr/>
            </p:nvSpPr>
            <p:spPr>
              <a:xfrm flipH="1">
                <a:off x="325440" y="3365640"/>
                <a:ext cx="28080" cy="28080"/>
              </a:xfrm>
              <a:custGeom>
                <a:avLst/>
                <a:gdLst/>
                <a:ahLst/>
                <a:rect l="l" t="t" r="r" b="b"/>
                <a:pathLst>
                  <a:path w="342" h="342">
                    <a:moveTo>
                      <a:pt x="172" y="1"/>
                    </a:moveTo>
                    <a:cubicBezTo>
                      <a:pt x="77" y="1"/>
                      <a:pt x="1" y="77"/>
                      <a:pt x="1" y="171"/>
                    </a:cubicBezTo>
                    <a:cubicBezTo>
                      <a:pt x="1" y="266"/>
                      <a:pt x="77" y="341"/>
                      <a:pt x="172" y="341"/>
                    </a:cubicBezTo>
                    <a:cubicBezTo>
                      <a:pt x="266" y="341"/>
                      <a:pt x="341" y="266"/>
                      <a:pt x="341" y="171"/>
                    </a:cubicBezTo>
                    <a:cubicBezTo>
                      <a:pt x="341" y="77"/>
                      <a:pt x="266" y="1"/>
                      <a:pt x="1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7" name="Google Shape;79;p3"/>
              <p:cNvSpPr/>
              <p:nvPr/>
            </p:nvSpPr>
            <p:spPr>
              <a:xfrm flipH="1">
                <a:off x="255600" y="3953160"/>
                <a:ext cx="28080" cy="28080"/>
              </a:xfrm>
              <a:custGeom>
                <a:avLst/>
                <a:gdLst/>
                <a:ahLst/>
                <a:rect l="l" t="t" r="r" b="b"/>
                <a:pathLst>
                  <a:path w="342" h="342">
                    <a:moveTo>
                      <a:pt x="170" y="1"/>
                    </a:moveTo>
                    <a:cubicBezTo>
                      <a:pt x="76" y="1"/>
                      <a:pt x="0" y="76"/>
                      <a:pt x="0" y="170"/>
                    </a:cubicBezTo>
                    <a:cubicBezTo>
                      <a:pt x="0" y="264"/>
                      <a:pt x="76" y="341"/>
                      <a:pt x="170" y="341"/>
                    </a:cubicBezTo>
                    <a:cubicBezTo>
                      <a:pt x="264" y="341"/>
                      <a:pt x="341" y="264"/>
                      <a:pt x="341" y="170"/>
                    </a:cubicBezTo>
                    <a:cubicBezTo>
                      <a:pt x="341" y="76"/>
                      <a:pt x="264" y="1"/>
                      <a:pt x="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8" name="Google Shape;80;p3"/>
              <p:cNvSpPr/>
              <p:nvPr/>
            </p:nvSpPr>
            <p:spPr>
              <a:xfrm flipH="1">
                <a:off x="215280" y="4615200"/>
                <a:ext cx="27720" cy="28080"/>
              </a:xfrm>
              <a:custGeom>
                <a:avLst/>
                <a:gdLst/>
                <a:ahLst/>
                <a:rect l="l" t="t" r="r" b="b"/>
                <a:pathLst>
                  <a:path w="341" h="342">
                    <a:moveTo>
                      <a:pt x="170" y="1"/>
                    </a:moveTo>
                    <a:cubicBezTo>
                      <a:pt x="77" y="1"/>
                      <a:pt x="0" y="76"/>
                      <a:pt x="0" y="171"/>
                    </a:cubicBezTo>
                    <a:cubicBezTo>
                      <a:pt x="0" y="265"/>
                      <a:pt x="77" y="341"/>
                      <a:pt x="170" y="341"/>
                    </a:cubicBezTo>
                    <a:cubicBezTo>
                      <a:pt x="264" y="341"/>
                      <a:pt x="341" y="265"/>
                      <a:pt x="341" y="171"/>
                    </a:cubicBezTo>
                    <a:cubicBezTo>
                      <a:pt x="341" y="76"/>
                      <a:pt x="264" y="1"/>
                      <a:pt x="1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89" name="Google Shape;81;p3"/>
              <p:cNvSpPr/>
              <p:nvPr/>
            </p:nvSpPr>
            <p:spPr>
              <a:xfrm flipH="1">
                <a:off x="311400" y="3867120"/>
                <a:ext cx="56160" cy="56160"/>
              </a:xfrm>
              <a:custGeom>
                <a:avLst/>
                <a:gdLst/>
                <a:ahLst/>
                <a:rect l="l" t="t" r="r" b="b"/>
                <a:pathLst>
                  <a:path w="682" h="680">
                    <a:moveTo>
                      <a:pt x="341" y="0"/>
                    </a:moveTo>
                    <a:cubicBezTo>
                      <a:pt x="152" y="0"/>
                      <a:pt x="0" y="152"/>
                      <a:pt x="0" y="341"/>
                    </a:cubicBezTo>
                    <a:cubicBezTo>
                      <a:pt x="0" y="528"/>
                      <a:pt x="152" y="680"/>
                      <a:pt x="341" y="680"/>
                    </a:cubicBezTo>
                    <a:cubicBezTo>
                      <a:pt x="529" y="680"/>
                      <a:pt x="681" y="528"/>
                      <a:pt x="681" y="341"/>
                    </a:cubicBezTo>
                    <a:cubicBezTo>
                      <a:pt x="681" y="152"/>
                      <a:pt x="529" y="0"/>
                      <a:pt x="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90" name="Google Shape;82;p3"/>
              <p:cNvSpPr/>
              <p:nvPr/>
            </p:nvSpPr>
            <p:spPr>
              <a:xfrm flipH="1">
                <a:off x="391320" y="3542760"/>
                <a:ext cx="56160" cy="56160"/>
              </a:xfrm>
              <a:custGeom>
                <a:avLst/>
                <a:gdLst/>
                <a:ahLst/>
                <a:rect l="l" t="t" r="r" b="b"/>
                <a:pathLst>
                  <a:path w="683" h="682">
                    <a:moveTo>
                      <a:pt x="341" y="0"/>
                    </a:moveTo>
                    <a:cubicBezTo>
                      <a:pt x="155" y="0"/>
                      <a:pt x="1" y="152"/>
                      <a:pt x="1" y="341"/>
                    </a:cubicBezTo>
                    <a:cubicBezTo>
                      <a:pt x="1" y="529"/>
                      <a:pt x="155" y="681"/>
                      <a:pt x="341" y="681"/>
                    </a:cubicBezTo>
                    <a:cubicBezTo>
                      <a:pt x="530" y="681"/>
                      <a:pt x="682" y="529"/>
                      <a:pt x="682" y="341"/>
                    </a:cubicBezTo>
                    <a:cubicBezTo>
                      <a:pt x="682" y="152"/>
                      <a:pt x="530" y="0"/>
                      <a:pt x="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391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1170360" y="1572480"/>
            <a:ext cx="2575080" cy="113328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r>
              <a:rPr b="0" lang="ru-RU" sz="35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429" name="Google Shape;681;p17"/>
          <p:cNvGrpSpPr/>
          <p:nvPr/>
        </p:nvGrpSpPr>
        <p:grpSpPr>
          <a:xfrm>
            <a:off x="9720" y="-338760"/>
            <a:ext cx="9146160" cy="5486400"/>
            <a:chOff x="9720" y="-338760"/>
            <a:chExt cx="9146160" cy="5486400"/>
          </a:xfrm>
        </p:grpSpPr>
        <p:grpSp>
          <p:nvGrpSpPr>
            <p:cNvPr id="430" name="Google Shape;682;p17"/>
            <p:cNvGrpSpPr/>
            <p:nvPr/>
          </p:nvGrpSpPr>
          <p:grpSpPr>
            <a:xfrm>
              <a:off x="9720" y="-338760"/>
              <a:ext cx="9146160" cy="5486400"/>
              <a:chOff x="9720" y="-338760"/>
              <a:chExt cx="9146160" cy="5486400"/>
            </a:xfrm>
          </p:grpSpPr>
          <p:grpSp>
            <p:nvGrpSpPr>
              <p:cNvPr id="431" name="Google Shape;683;p17"/>
              <p:cNvGrpSpPr/>
              <p:nvPr/>
            </p:nvGrpSpPr>
            <p:grpSpPr>
              <a:xfrm>
                <a:off x="7383240" y="0"/>
                <a:ext cx="1772640" cy="945720"/>
                <a:chOff x="7383240" y="0"/>
                <a:chExt cx="1772640" cy="945720"/>
              </a:xfrm>
            </p:grpSpPr>
            <p:sp>
              <p:nvSpPr>
                <p:cNvPr id="432" name="Google Shape;684;p17"/>
                <p:cNvSpPr/>
                <p:nvPr/>
              </p:nvSpPr>
              <p:spPr>
                <a:xfrm flipH="1">
                  <a:off x="7383240" y="0"/>
                  <a:ext cx="1772640" cy="945720"/>
                </a:xfrm>
                <a:custGeom>
                  <a:avLst/>
                  <a:gdLst/>
                  <a:ahLst/>
                  <a:rect l="l" t="t" r="r" b="b"/>
                  <a:pathLst>
                    <a:path w="26618" h="14203">
                      <a:moveTo>
                        <a:pt x="26618" y="1"/>
                      </a:moveTo>
                      <a:cubicBezTo>
                        <a:pt x="25545" y="1185"/>
                        <a:pt x="24243" y="2181"/>
                        <a:pt x="22847" y="2964"/>
                      </a:cubicBezTo>
                      <a:cubicBezTo>
                        <a:pt x="20286" y="4402"/>
                        <a:pt x="17414" y="5188"/>
                        <a:pt x="14537" y="5775"/>
                      </a:cubicBezTo>
                      <a:cubicBezTo>
                        <a:pt x="11964" y="6301"/>
                        <a:pt x="9321" y="6692"/>
                        <a:pt x="6951" y="7823"/>
                      </a:cubicBezTo>
                      <a:cubicBezTo>
                        <a:pt x="4024" y="9221"/>
                        <a:pt x="1855" y="11534"/>
                        <a:pt x="1" y="14203"/>
                      </a:cubicBezTo>
                      <a:lnTo>
                        <a:pt x="1" y="1"/>
                      </a:lnTo>
                      <a:lnTo>
                        <a:pt x="26618" y="1"/>
                      </a:ln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3" name="Google Shape;685;p17"/>
                <p:cNvSpPr/>
                <p:nvPr/>
              </p:nvSpPr>
              <p:spPr>
                <a:xfrm flipH="1">
                  <a:off x="8093520" y="0"/>
                  <a:ext cx="1062000" cy="658440"/>
                </a:xfrm>
                <a:custGeom>
                  <a:avLst/>
                  <a:gdLst/>
                  <a:ahLst/>
                  <a:rect l="l" t="t" r="r" b="b"/>
                  <a:pathLst>
                    <a:path w="15952" h="9894">
                      <a:moveTo>
                        <a:pt x="10061" y="0"/>
                      </a:moveTo>
                      <a:cubicBezTo>
                        <a:pt x="8081" y="2322"/>
                        <a:pt x="4779" y="2011"/>
                        <a:pt x="2181" y="3127"/>
                      </a:cubicBezTo>
                      <a:cubicBezTo>
                        <a:pt x="1638" y="3360"/>
                        <a:pt x="1136" y="3702"/>
                        <a:pt x="783" y="4182"/>
                      </a:cubicBezTo>
                      <a:cubicBezTo>
                        <a:pt x="1241" y="2826"/>
                        <a:pt x="2329" y="1926"/>
                        <a:pt x="3299" y="940"/>
                      </a:cubicBezTo>
                      <a:cubicBezTo>
                        <a:pt x="3594" y="642"/>
                        <a:pt x="3865" y="326"/>
                        <a:pt x="4125" y="0"/>
                      </a:cubicBezTo>
                      <a:lnTo>
                        <a:pt x="0" y="0"/>
                      </a:lnTo>
                      <a:lnTo>
                        <a:pt x="0" y="9893"/>
                      </a:lnTo>
                      <a:cubicBezTo>
                        <a:pt x="1195" y="7972"/>
                        <a:pt x="2651" y="6276"/>
                        <a:pt x="4556" y="4980"/>
                      </a:cubicBezTo>
                      <a:cubicBezTo>
                        <a:pt x="6726" y="3501"/>
                        <a:pt x="9277" y="2712"/>
                        <a:pt x="11742" y="1801"/>
                      </a:cubicBezTo>
                      <a:cubicBezTo>
                        <a:pt x="13170" y="1272"/>
                        <a:pt x="14592" y="691"/>
                        <a:pt x="15952" y="0"/>
                      </a:cubicBezTo>
                      <a:lnTo>
                        <a:pt x="10061" y="0"/>
                      </a:ln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434" name="Google Shape;686;p17"/>
              <p:cNvGrpSpPr/>
              <p:nvPr/>
            </p:nvGrpSpPr>
            <p:grpSpPr>
              <a:xfrm>
                <a:off x="6638040" y="-338760"/>
                <a:ext cx="1023840" cy="820080"/>
                <a:chOff x="6638040" y="-338760"/>
                <a:chExt cx="1023840" cy="820080"/>
              </a:xfrm>
            </p:grpSpPr>
            <p:sp>
              <p:nvSpPr>
                <p:cNvPr id="435" name="Google Shape;687;p17"/>
                <p:cNvSpPr/>
                <p:nvPr/>
              </p:nvSpPr>
              <p:spPr>
                <a:xfrm flipH="1">
                  <a:off x="7054560" y="46800"/>
                  <a:ext cx="390600" cy="233280"/>
                </a:xfrm>
                <a:custGeom>
                  <a:avLst/>
                  <a:gdLst/>
                  <a:ahLst/>
                  <a:rect l="l" t="t" r="r" b="b"/>
                  <a:pathLst>
                    <a:path w="8251" h="4928">
                      <a:moveTo>
                        <a:pt x="13" y="4691"/>
                      </a:moveTo>
                      <a:cubicBezTo>
                        <a:pt x="68" y="4744"/>
                        <a:pt x="334" y="4751"/>
                        <a:pt x="398" y="4757"/>
                      </a:cubicBezTo>
                      <a:cubicBezTo>
                        <a:pt x="844" y="4800"/>
                        <a:pt x="1294" y="4791"/>
                        <a:pt x="1742" y="4801"/>
                      </a:cubicBezTo>
                      <a:cubicBezTo>
                        <a:pt x="2180" y="4812"/>
                        <a:pt x="2610" y="4871"/>
                        <a:pt x="3045" y="4928"/>
                      </a:cubicBezTo>
                      <a:cubicBezTo>
                        <a:pt x="2902" y="4851"/>
                        <a:pt x="2624" y="4663"/>
                        <a:pt x="2624" y="4663"/>
                      </a:cubicBezTo>
                      <a:cubicBezTo>
                        <a:pt x="2646" y="4630"/>
                        <a:pt x="2841" y="4611"/>
                        <a:pt x="2887" y="4599"/>
                      </a:cubicBezTo>
                      <a:cubicBezTo>
                        <a:pt x="2986" y="4573"/>
                        <a:pt x="3085" y="4547"/>
                        <a:pt x="3184" y="4519"/>
                      </a:cubicBezTo>
                      <a:cubicBezTo>
                        <a:pt x="3380" y="4462"/>
                        <a:pt x="3576" y="4398"/>
                        <a:pt x="3766" y="4325"/>
                      </a:cubicBezTo>
                      <a:cubicBezTo>
                        <a:pt x="4143" y="4178"/>
                        <a:pt x="4504" y="3995"/>
                        <a:pt x="4829" y="3754"/>
                      </a:cubicBezTo>
                      <a:cubicBezTo>
                        <a:pt x="5332" y="3380"/>
                        <a:pt x="5642" y="2779"/>
                        <a:pt x="6177" y="2459"/>
                      </a:cubicBezTo>
                      <a:cubicBezTo>
                        <a:pt x="6426" y="2309"/>
                        <a:pt x="6725" y="2269"/>
                        <a:pt x="6991" y="2156"/>
                      </a:cubicBezTo>
                      <a:cubicBezTo>
                        <a:pt x="7541" y="1924"/>
                        <a:pt x="7910" y="1410"/>
                        <a:pt x="8250" y="921"/>
                      </a:cubicBezTo>
                      <a:cubicBezTo>
                        <a:pt x="7733" y="1116"/>
                        <a:pt x="7216" y="1313"/>
                        <a:pt x="6699" y="1510"/>
                      </a:cubicBezTo>
                      <a:cubicBezTo>
                        <a:pt x="6826" y="1254"/>
                        <a:pt x="6897" y="970"/>
                        <a:pt x="6909" y="684"/>
                      </a:cubicBezTo>
                      <a:cubicBezTo>
                        <a:pt x="6915" y="539"/>
                        <a:pt x="6852" y="117"/>
                        <a:pt x="6971" y="1"/>
                      </a:cubicBezTo>
                      <a:cubicBezTo>
                        <a:pt x="6725" y="248"/>
                        <a:pt x="6475" y="502"/>
                        <a:pt x="6312" y="812"/>
                      </a:cubicBezTo>
                      <a:cubicBezTo>
                        <a:pt x="6216" y="994"/>
                        <a:pt x="6154" y="1192"/>
                        <a:pt x="6089" y="1387"/>
                      </a:cubicBezTo>
                      <a:cubicBezTo>
                        <a:pt x="5957" y="1789"/>
                        <a:pt x="5774" y="2168"/>
                        <a:pt x="5392" y="2385"/>
                      </a:cubicBezTo>
                      <a:cubicBezTo>
                        <a:pt x="4821" y="2711"/>
                        <a:pt x="4103" y="2681"/>
                        <a:pt x="3464" y="2752"/>
                      </a:cubicBezTo>
                      <a:cubicBezTo>
                        <a:pt x="3568" y="2685"/>
                        <a:pt x="3931" y="2342"/>
                        <a:pt x="4012" y="2237"/>
                      </a:cubicBezTo>
                      <a:cubicBezTo>
                        <a:pt x="3442" y="2434"/>
                        <a:pt x="2871" y="2631"/>
                        <a:pt x="2316" y="2868"/>
                      </a:cubicBezTo>
                      <a:cubicBezTo>
                        <a:pt x="1845" y="3070"/>
                        <a:pt x="1419" y="3367"/>
                        <a:pt x="1025" y="3693"/>
                      </a:cubicBezTo>
                      <a:cubicBezTo>
                        <a:pt x="812" y="3870"/>
                        <a:pt x="603" y="4055"/>
                        <a:pt x="400" y="4244"/>
                      </a:cubicBezTo>
                      <a:cubicBezTo>
                        <a:pt x="288" y="4348"/>
                        <a:pt x="172" y="4453"/>
                        <a:pt x="74" y="4571"/>
                      </a:cubicBezTo>
                      <a:cubicBezTo>
                        <a:pt x="58" y="4591"/>
                        <a:pt x="1" y="4643"/>
                        <a:pt x="3" y="4673"/>
                      </a:cubicBezTo>
                      <a:cubicBezTo>
                        <a:pt x="3" y="4679"/>
                        <a:pt x="7" y="4685"/>
                        <a:pt x="13" y="469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6" name="Google Shape;688;p17"/>
                <p:cNvSpPr/>
                <p:nvPr/>
              </p:nvSpPr>
              <p:spPr>
                <a:xfrm flipH="1">
                  <a:off x="7011360" y="254520"/>
                  <a:ext cx="354960" cy="172440"/>
                </a:xfrm>
                <a:custGeom>
                  <a:avLst/>
                  <a:gdLst/>
                  <a:ahLst/>
                  <a:rect l="l" t="t" r="r" b="b"/>
                  <a:pathLst>
                    <a:path w="7497" h="3645">
                      <a:moveTo>
                        <a:pt x="6" y="3033"/>
                      </a:moveTo>
                      <a:cubicBezTo>
                        <a:pt x="46" y="3086"/>
                        <a:pt x="270" y="3127"/>
                        <a:pt x="325" y="3141"/>
                      </a:cubicBezTo>
                      <a:cubicBezTo>
                        <a:pt x="696" y="3238"/>
                        <a:pt x="1079" y="3292"/>
                        <a:pt x="1456" y="3361"/>
                      </a:cubicBezTo>
                      <a:cubicBezTo>
                        <a:pt x="1827" y="3429"/>
                        <a:pt x="2183" y="3537"/>
                        <a:pt x="2544" y="3645"/>
                      </a:cubicBezTo>
                      <a:cubicBezTo>
                        <a:pt x="2432" y="3560"/>
                        <a:pt x="2223" y="3362"/>
                        <a:pt x="2223" y="3362"/>
                      </a:cubicBezTo>
                      <a:cubicBezTo>
                        <a:pt x="2245" y="3339"/>
                        <a:pt x="2414" y="3349"/>
                        <a:pt x="2454" y="3345"/>
                      </a:cubicBezTo>
                      <a:cubicBezTo>
                        <a:pt x="2542" y="3336"/>
                        <a:pt x="2629" y="3328"/>
                        <a:pt x="2717" y="3316"/>
                      </a:cubicBezTo>
                      <a:cubicBezTo>
                        <a:pt x="2892" y="3295"/>
                        <a:pt x="3065" y="3267"/>
                        <a:pt x="3237" y="3230"/>
                      </a:cubicBezTo>
                      <a:cubicBezTo>
                        <a:pt x="3575" y="3158"/>
                        <a:pt x="3907" y="3053"/>
                        <a:pt x="4214" y="2892"/>
                      </a:cubicBezTo>
                      <a:cubicBezTo>
                        <a:pt x="4691" y="2642"/>
                        <a:pt x="5035" y="2176"/>
                        <a:pt x="5533" y="1975"/>
                      </a:cubicBezTo>
                      <a:cubicBezTo>
                        <a:pt x="5763" y="1882"/>
                        <a:pt x="6021" y="1889"/>
                        <a:pt x="6262" y="1829"/>
                      </a:cubicBezTo>
                      <a:cubicBezTo>
                        <a:pt x="6760" y="1707"/>
                        <a:pt x="7143" y="1322"/>
                        <a:pt x="7497" y="953"/>
                      </a:cubicBezTo>
                      <a:cubicBezTo>
                        <a:pt x="7032" y="1049"/>
                        <a:pt x="6567" y="1146"/>
                        <a:pt x="6102" y="1242"/>
                      </a:cubicBezTo>
                      <a:cubicBezTo>
                        <a:pt x="6245" y="1043"/>
                        <a:pt x="6343" y="811"/>
                        <a:pt x="6392" y="571"/>
                      </a:cubicBezTo>
                      <a:cubicBezTo>
                        <a:pt x="6418" y="450"/>
                        <a:pt x="6422" y="83"/>
                        <a:pt x="6537" y="0"/>
                      </a:cubicBezTo>
                      <a:cubicBezTo>
                        <a:pt x="6294" y="177"/>
                        <a:pt x="6049" y="358"/>
                        <a:pt x="5870" y="598"/>
                      </a:cubicBezTo>
                      <a:cubicBezTo>
                        <a:pt x="5763" y="740"/>
                        <a:pt x="5684" y="899"/>
                        <a:pt x="5602" y="1055"/>
                      </a:cubicBezTo>
                      <a:cubicBezTo>
                        <a:pt x="5436" y="1378"/>
                        <a:pt x="5231" y="1674"/>
                        <a:pt x="4877" y="1807"/>
                      </a:cubicBezTo>
                      <a:cubicBezTo>
                        <a:pt x="4349" y="2005"/>
                        <a:pt x="3745" y="1884"/>
                        <a:pt x="3194" y="1856"/>
                      </a:cubicBezTo>
                      <a:cubicBezTo>
                        <a:pt x="3290" y="1816"/>
                        <a:pt x="3644" y="1573"/>
                        <a:pt x="3727" y="1495"/>
                      </a:cubicBezTo>
                      <a:cubicBezTo>
                        <a:pt x="3217" y="1584"/>
                        <a:pt x="2707" y="1674"/>
                        <a:pt x="2204" y="1801"/>
                      </a:cubicBezTo>
                      <a:cubicBezTo>
                        <a:pt x="1777" y="1907"/>
                        <a:pt x="1377" y="2102"/>
                        <a:pt x="1000" y="2325"/>
                      </a:cubicBezTo>
                      <a:cubicBezTo>
                        <a:pt x="794" y="2446"/>
                        <a:pt x="593" y="2573"/>
                        <a:pt x="395" y="2707"/>
                      </a:cubicBezTo>
                      <a:cubicBezTo>
                        <a:pt x="286" y="2780"/>
                        <a:pt x="174" y="2853"/>
                        <a:pt x="75" y="2940"/>
                      </a:cubicBezTo>
                      <a:cubicBezTo>
                        <a:pt x="58" y="2954"/>
                        <a:pt x="3" y="2991"/>
                        <a:pt x="1" y="3015"/>
                      </a:cubicBezTo>
                      <a:cubicBezTo>
                        <a:pt x="0" y="3022"/>
                        <a:pt x="3" y="3027"/>
                        <a:pt x="6" y="3033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7" name="Google Shape;689;p17"/>
                <p:cNvSpPr/>
                <p:nvPr/>
              </p:nvSpPr>
              <p:spPr>
                <a:xfrm flipH="1">
                  <a:off x="6811560" y="-37800"/>
                  <a:ext cx="340200" cy="293040"/>
                </a:xfrm>
                <a:custGeom>
                  <a:avLst/>
                  <a:gdLst/>
                  <a:ahLst/>
                  <a:rect l="l" t="t" r="r" b="b"/>
                  <a:pathLst>
                    <a:path w="7184" h="6194">
                      <a:moveTo>
                        <a:pt x="21" y="6154"/>
                      </a:moveTo>
                      <a:cubicBezTo>
                        <a:pt x="87" y="6193"/>
                        <a:pt x="348" y="6139"/>
                        <a:pt x="411" y="6130"/>
                      </a:cubicBezTo>
                      <a:cubicBezTo>
                        <a:pt x="856" y="6071"/>
                        <a:pt x="1292" y="5959"/>
                        <a:pt x="1730" y="5868"/>
                      </a:cubicBezTo>
                      <a:cubicBezTo>
                        <a:pt x="2160" y="5778"/>
                        <a:pt x="2592" y="5736"/>
                        <a:pt x="3028" y="5694"/>
                      </a:cubicBezTo>
                      <a:cubicBezTo>
                        <a:pt x="2872" y="5652"/>
                        <a:pt x="2557" y="5531"/>
                        <a:pt x="2557" y="5531"/>
                      </a:cubicBezTo>
                      <a:cubicBezTo>
                        <a:pt x="2572" y="5495"/>
                        <a:pt x="2758" y="5432"/>
                        <a:pt x="2800" y="5409"/>
                      </a:cubicBezTo>
                      <a:cubicBezTo>
                        <a:pt x="2890" y="5362"/>
                        <a:pt x="2981" y="5314"/>
                        <a:pt x="3070" y="5263"/>
                      </a:cubicBezTo>
                      <a:cubicBezTo>
                        <a:pt x="3250" y="5163"/>
                        <a:pt x="3424" y="5057"/>
                        <a:pt x="3593" y="4941"/>
                      </a:cubicBezTo>
                      <a:cubicBezTo>
                        <a:pt x="3926" y="4714"/>
                        <a:pt x="4238" y="4453"/>
                        <a:pt x="4498" y="4144"/>
                      </a:cubicBezTo>
                      <a:cubicBezTo>
                        <a:pt x="4901" y="3665"/>
                        <a:pt x="5067" y="3010"/>
                        <a:pt x="5516" y="2575"/>
                      </a:cubicBezTo>
                      <a:cubicBezTo>
                        <a:pt x="5724" y="2373"/>
                        <a:pt x="6005" y="2265"/>
                        <a:pt x="6239" y="2095"/>
                      </a:cubicBezTo>
                      <a:cubicBezTo>
                        <a:pt x="6720" y="1744"/>
                        <a:pt x="6963" y="1158"/>
                        <a:pt x="7184" y="605"/>
                      </a:cubicBezTo>
                      <a:cubicBezTo>
                        <a:pt x="6724" y="913"/>
                        <a:pt x="6266" y="1223"/>
                        <a:pt x="5808" y="1532"/>
                      </a:cubicBezTo>
                      <a:cubicBezTo>
                        <a:pt x="5872" y="1254"/>
                        <a:pt x="5877" y="962"/>
                        <a:pt x="5824" y="680"/>
                      </a:cubicBezTo>
                      <a:cubicBezTo>
                        <a:pt x="5798" y="538"/>
                        <a:pt x="5639" y="141"/>
                        <a:pt x="5729" y="1"/>
                      </a:cubicBezTo>
                      <a:cubicBezTo>
                        <a:pt x="5545" y="299"/>
                        <a:pt x="5360" y="602"/>
                        <a:pt x="5272" y="940"/>
                      </a:cubicBezTo>
                      <a:cubicBezTo>
                        <a:pt x="5220" y="1140"/>
                        <a:pt x="5204" y="1347"/>
                        <a:pt x="5185" y="1551"/>
                      </a:cubicBezTo>
                      <a:cubicBezTo>
                        <a:pt x="5148" y="1973"/>
                        <a:pt x="5057" y="2383"/>
                        <a:pt x="4734" y="2682"/>
                      </a:cubicBezTo>
                      <a:cubicBezTo>
                        <a:pt x="4253" y="3130"/>
                        <a:pt x="3547" y="3265"/>
                        <a:pt x="2941" y="3478"/>
                      </a:cubicBezTo>
                      <a:cubicBezTo>
                        <a:pt x="3027" y="3391"/>
                        <a:pt x="3302" y="2974"/>
                        <a:pt x="3357" y="2852"/>
                      </a:cubicBezTo>
                      <a:cubicBezTo>
                        <a:pt x="2847" y="3174"/>
                        <a:pt x="2336" y="3496"/>
                        <a:pt x="1849" y="3854"/>
                      </a:cubicBezTo>
                      <a:cubicBezTo>
                        <a:pt x="1435" y="4159"/>
                        <a:pt x="1090" y="4544"/>
                        <a:pt x="780" y="4951"/>
                      </a:cubicBezTo>
                      <a:cubicBezTo>
                        <a:pt x="613" y="5172"/>
                        <a:pt x="452" y="5400"/>
                        <a:pt x="297" y="5630"/>
                      </a:cubicBezTo>
                      <a:cubicBezTo>
                        <a:pt x="212" y="5757"/>
                        <a:pt x="123" y="5886"/>
                        <a:pt x="54" y="6022"/>
                      </a:cubicBezTo>
                      <a:cubicBezTo>
                        <a:pt x="42" y="6046"/>
                        <a:pt x="0" y="6109"/>
                        <a:pt x="9" y="6138"/>
                      </a:cubicBezTo>
                      <a:cubicBezTo>
                        <a:pt x="10" y="6144"/>
                        <a:pt x="15" y="6149"/>
                        <a:pt x="23" y="6154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8" name="Google Shape;690;p17"/>
                <p:cNvSpPr/>
                <p:nvPr/>
              </p:nvSpPr>
              <p:spPr>
                <a:xfrm flipH="1">
                  <a:off x="6801120" y="-258480"/>
                  <a:ext cx="163440" cy="194760"/>
                </a:xfrm>
                <a:custGeom>
                  <a:avLst/>
                  <a:gdLst/>
                  <a:ahLst/>
                  <a:rect l="l" t="t" r="r" b="b"/>
                  <a:pathLst>
                    <a:path w="3453" h="4117">
                      <a:moveTo>
                        <a:pt x="18" y="4101"/>
                      </a:moveTo>
                      <a:cubicBezTo>
                        <a:pt x="59" y="4116"/>
                        <a:pt x="200" y="4057"/>
                        <a:pt x="236" y="4044"/>
                      </a:cubicBezTo>
                      <a:cubicBezTo>
                        <a:pt x="480" y="3963"/>
                        <a:pt x="714" y="3853"/>
                        <a:pt x="951" y="3752"/>
                      </a:cubicBezTo>
                      <a:cubicBezTo>
                        <a:pt x="1184" y="3654"/>
                        <a:pt x="1423" y="3584"/>
                        <a:pt x="1665" y="3512"/>
                      </a:cubicBezTo>
                      <a:cubicBezTo>
                        <a:pt x="1572" y="3505"/>
                        <a:pt x="1381" y="3471"/>
                        <a:pt x="1381" y="3471"/>
                      </a:cubicBezTo>
                      <a:cubicBezTo>
                        <a:pt x="1385" y="3449"/>
                        <a:pt x="1483" y="3393"/>
                        <a:pt x="1505" y="3376"/>
                      </a:cubicBezTo>
                      <a:cubicBezTo>
                        <a:pt x="1551" y="3339"/>
                        <a:pt x="1597" y="3302"/>
                        <a:pt x="1641" y="3264"/>
                      </a:cubicBezTo>
                      <a:cubicBezTo>
                        <a:pt x="1732" y="3188"/>
                        <a:pt x="1818" y="3108"/>
                        <a:pt x="1901" y="3024"/>
                      </a:cubicBezTo>
                      <a:cubicBezTo>
                        <a:pt x="2065" y="2859"/>
                        <a:pt x="2212" y="2677"/>
                        <a:pt x="2325" y="2474"/>
                      </a:cubicBezTo>
                      <a:cubicBezTo>
                        <a:pt x="2501" y="2160"/>
                        <a:pt x="2522" y="1772"/>
                        <a:pt x="2727" y="1476"/>
                      </a:cubicBezTo>
                      <a:cubicBezTo>
                        <a:pt x="2823" y="1340"/>
                        <a:pt x="2970" y="1248"/>
                        <a:pt x="3084" y="1127"/>
                      </a:cubicBezTo>
                      <a:cubicBezTo>
                        <a:pt x="3317" y="876"/>
                        <a:pt x="3390" y="518"/>
                        <a:pt x="3453" y="181"/>
                      </a:cubicBezTo>
                      <a:cubicBezTo>
                        <a:pt x="3227" y="406"/>
                        <a:pt x="3003" y="632"/>
                        <a:pt x="2778" y="856"/>
                      </a:cubicBezTo>
                      <a:cubicBezTo>
                        <a:pt x="2784" y="691"/>
                        <a:pt x="2754" y="527"/>
                        <a:pt x="2694" y="373"/>
                      </a:cubicBezTo>
                      <a:cubicBezTo>
                        <a:pt x="2663" y="296"/>
                        <a:pt x="2530" y="88"/>
                        <a:pt x="2565" y="0"/>
                      </a:cubicBezTo>
                      <a:cubicBezTo>
                        <a:pt x="2494" y="188"/>
                        <a:pt x="2423" y="380"/>
                        <a:pt x="2410" y="581"/>
                      </a:cubicBezTo>
                      <a:cubicBezTo>
                        <a:pt x="2403" y="699"/>
                        <a:pt x="2416" y="818"/>
                        <a:pt x="2429" y="935"/>
                      </a:cubicBezTo>
                      <a:cubicBezTo>
                        <a:pt x="2454" y="1178"/>
                        <a:pt x="2447" y="1419"/>
                        <a:pt x="2297" y="1624"/>
                      </a:cubicBezTo>
                      <a:cubicBezTo>
                        <a:pt x="2075" y="1928"/>
                        <a:pt x="1691" y="2083"/>
                        <a:pt x="1372" y="2270"/>
                      </a:cubicBezTo>
                      <a:cubicBezTo>
                        <a:pt x="1411" y="2211"/>
                        <a:pt x="1521" y="1946"/>
                        <a:pt x="1538" y="1871"/>
                      </a:cubicBezTo>
                      <a:cubicBezTo>
                        <a:pt x="1286" y="2109"/>
                        <a:pt x="1032" y="2347"/>
                        <a:pt x="797" y="2602"/>
                      </a:cubicBezTo>
                      <a:cubicBezTo>
                        <a:pt x="597" y="2819"/>
                        <a:pt x="444" y="3075"/>
                        <a:pt x="314" y="3339"/>
                      </a:cubicBezTo>
                      <a:cubicBezTo>
                        <a:pt x="243" y="3482"/>
                        <a:pt x="178" y="3628"/>
                        <a:pt x="116" y="3776"/>
                      </a:cubicBezTo>
                      <a:cubicBezTo>
                        <a:pt x="81" y="3856"/>
                        <a:pt x="45" y="3939"/>
                        <a:pt x="22" y="4023"/>
                      </a:cubicBezTo>
                      <a:cubicBezTo>
                        <a:pt x="17" y="4038"/>
                        <a:pt x="0" y="4079"/>
                        <a:pt x="8" y="4093"/>
                      </a:cubicBezTo>
                      <a:cubicBezTo>
                        <a:pt x="9" y="4096"/>
                        <a:pt x="13" y="4099"/>
                        <a:pt x="18" y="410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39" name="Google Shape;691;p17"/>
                <p:cNvSpPr/>
                <p:nvPr/>
              </p:nvSpPr>
              <p:spPr>
                <a:xfrm flipH="1">
                  <a:off x="6637680" y="-338760"/>
                  <a:ext cx="112680" cy="158400"/>
                </a:xfrm>
                <a:custGeom>
                  <a:avLst/>
                  <a:gdLst/>
                  <a:ahLst/>
                  <a:rect l="l" t="t" r="r" b="b"/>
                  <a:pathLst>
                    <a:path w="2382" h="3349">
                      <a:moveTo>
                        <a:pt x="16" y="3340"/>
                      </a:moveTo>
                      <a:cubicBezTo>
                        <a:pt x="49" y="3349"/>
                        <a:pt x="154" y="3293"/>
                        <a:pt x="180" y="3282"/>
                      </a:cubicBezTo>
                      <a:cubicBezTo>
                        <a:pt x="362" y="3200"/>
                        <a:pt x="534" y="3099"/>
                        <a:pt x="710" y="3005"/>
                      </a:cubicBezTo>
                      <a:cubicBezTo>
                        <a:pt x="882" y="2913"/>
                        <a:pt x="1061" y="2841"/>
                        <a:pt x="1242" y="2769"/>
                      </a:cubicBezTo>
                      <a:cubicBezTo>
                        <a:pt x="1170" y="2771"/>
                        <a:pt x="1021" y="2758"/>
                        <a:pt x="1021" y="2758"/>
                      </a:cubicBezTo>
                      <a:cubicBezTo>
                        <a:pt x="1023" y="2741"/>
                        <a:pt x="1094" y="2690"/>
                        <a:pt x="1110" y="2676"/>
                      </a:cubicBezTo>
                      <a:cubicBezTo>
                        <a:pt x="1142" y="2644"/>
                        <a:pt x="1174" y="2612"/>
                        <a:pt x="1206" y="2580"/>
                      </a:cubicBezTo>
                      <a:cubicBezTo>
                        <a:pt x="1271" y="2514"/>
                        <a:pt x="1331" y="2447"/>
                        <a:pt x="1390" y="2377"/>
                      </a:cubicBezTo>
                      <a:cubicBezTo>
                        <a:pt x="1504" y="2238"/>
                        <a:pt x="1604" y="2088"/>
                        <a:pt x="1677" y="1924"/>
                      </a:cubicBezTo>
                      <a:cubicBezTo>
                        <a:pt x="1788" y="1668"/>
                        <a:pt x="1777" y="1368"/>
                        <a:pt x="1915" y="1126"/>
                      </a:cubicBezTo>
                      <a:cubicBezTo>
                        <a:pt x="1979" y="1015"/>
                        <a:pt x="2086" y="933"/>
                        <a:pt x="2164" y="831"/>
                      </a:cubicBezTo>
                      <a:cubicBezTo>
                        <a:pt x="2326" y="621"/>
                        <a:pt x="2357" y="341"/>
                        <a:pt x="2382" y="77"/>
                      </a:cubicBezTo>
                      <a:cubicBezTo>
                        <a:pt x="2224" y="267"/>
                        <a:pt x="2067" y="456"/>
                        <a:pt x="1910" y="644"/>
                      </a:cubicBezTo>
                      <a:cubicBezTo>
                        <a:pt x="1902" y="518"/>
                        <a:pt x="1868" y="393"/>
                        <a:pt x="1809" y="279"/>
                      </a:cubicBezTo>
                      <a:cubicBezTo>
                        <a:pt x="1781" y="222"/>
                        <a:pt x="1663" y="72"/>
                        <a:pt x="1684" y="0"/>
                      </a:cubicBezTo>
                      <a:cubicBezTo>
                        <a:pt x="1643" y="150"/>
                        <a:pt x="1601" y="304"/>
                        <a:pt x="1606" y="459"/>
                      </a:cubicBezTo>
                      <a:cubicBezTo>
                        <a:pt x="1609" y="550"/>
                        <a:pt x="1627" y="641"/>
                        <a:pt x="1646" y="731"/>
                      </a:cubicBezTo>
                      <a:cubicBezTo>
                        <a:pt x="1682" y="916"/>
                        <a:pt x="1694" y="1101"/>
                        <a:pt x="1594" y="1270"/>
                      </a:cubicBezTo>
                      <a:cubicBezTo>
                        <a:pt x="1444" y="1521"/>
                        <a:pt x="1159" y="1667"/>
                        <a:pt x="928" y="1833"/>
                      </a:cubicBezTo>
                      <a:cubicBezTo>
                        <a:pt x="954" y="1786"/>
                        <a:pt x="1019" y="1573"/>
                        <a:pt x="1027" y="1515"/>
                      </a:cubicBezTo>
                      <a:cubicBezTo>
                        <a:pt x="850" y="1716"/>
                        <a:pt x="671" y="1917"/>
                        <a:pt x="509" y="2130"/>
                      </a:cubicBezTo>
                      <a:cubicBezTo>
                        <a:pt x="371" y="2312"/>
                        <a:pt x="270" y="2520"/>
                        <a:pt x="190" y="2732"/>
                      </a:cubicBezTo>
                      <a:cubicBezTo>
                        <a:pt x="145" y="2847"/>
                        <a:pt x="106" y="2965"/>
                        <a:pt x="67" y="3083"/>
                      </a:cubicBezTo>
                      <a:cubicBezTo>
                        <a:pt x="47" y="3148"/>
                        <a:pt x="25" y="3214"/>
                        <a:pt x="13" y="3281"/>
                      </a:cubicBezTo>
                      <a:cubicBezTo>
                        <a:pt x="11" y="3292"/>
                        <a:pt x="0" y="3324"/>
                        <a:pt x="8" y="3335"/>
                      </a:cubicBezTo>
                      <a:cubicBezTo>
                        <a:pt x="9" y="3338"/>
                        <a:pt x="13" y="3339"/>
                        <a:pt x="15" y="334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0" name="Google Shape;692;p17"/>
                <p:cNvSpPr/>
                <p:nvPr/>
              </p:nvSpPr>
              <p:spPr>
                <a:xfrm flipH="1">
                  <a:off x="7317360" y="290520"/>
                  <a:ext cx="228600" cy="87480"/>
                </a:xfrm>
                <a:custGeom>
                  <a:avLst/>
                  <a:gdLst/>
                  <a:ahLst/>
                  <a:rect l="l" t="t" r="r" b="b"/>
                  <a:pathLst>
                    <a:path w="4829" h="1851">
                      <a:moveTo>
                        <a:pt x="3" y="1221"/>
                      </a:moveTo>
                      <a:cubicBezTo>
                        <a:pt x="22" y="1258"/>
                        <a:pt x="157" y="1305"/>
                        <a:pt x="187" y="1320"/>
                      </a:cubicBezTo>
                      <a:cubicBezTo>
                        <a:pt x="408" y="1417"/>
                        <a:pt x="638" y="1488"/>
                        <a:pt x="864" y="1568"/>
                      </a:cubicBezTo>
                      <a:cubicBezTo>
                        <a:pt x="1086" y="1647"/>
                        <a:pt x="1295" y="1749"/>
                        <a:pt x="1506" y="1850"/>
                      </a:cubicBezTo>
                      <a:cubicBezTo>
                        <a:pt x="1447" y="1788"/>
                        <a:pt x="1337" y="1645"/>
                        <a:pt x="1337" y="1645"/>
                      </a:cubicBezTo>
                      <a:cubicBezTo>
                        <a:pt x="1354" y="1632"/>
                        <a:pt x="1455" y="1655"/>
                        <a:pt x="1481" y="1657"/>
                      </a:cubicBezTo>
                      <a:cubicBezTo>
                        <a:pt x="1536" y="1661"/>
                        <a:pt x="1592" y="1663"/>
                        <a:pt x="1646" y="1666"/>
                      </a:cubicBezTo>
                      <a:cubicBezTo>
                        <a:pt x="1756" y="1670"/>
                        <a:pt x="1865" y="1670"/>
                        <a:pt x="1976" y="1665"/>
                      </a:cubicBezTo>
                      <a:cubicBezTo>
                        <a:pt x="2191" y="1653"/>
                        <a:pt x="2406" y="1621"/>
                        <a:pt x="2612" y="1552"/>
                      </a:cubicBezTo>
                      <a:cubicBezTo>
                        <a:pt x="2930" y="1445"/>
                        <a:pt x="3189" y="1193"/>
                        <a:pt x="3516" y="1119"/>
                      </a:cubicBezTo>
                      <a:cubicBezTo>
                        <a:pt x="3667" y="1084"/>
                        <a:pt x="3826" y="1114"/>
                        <a:pt x="3980" y="1101"/>
                      </a:cubicBezTo>
                      <a:cubicBezTo>
                        <a:pt x="4300" y="1075"/>
                        <a:pt x="4573" y="875"/>
                        <a:pt x="4829" y="683"/>
                      </a:cubicBezTo>
                      <a:lnTo>
                        <a:pt x="3939" y="724"/>
                      </a:lnTo>
                      <a:cubicBezTo>
                        <a:pt x="4047" y="613"/>
                        <a:pt x="4131" y="481"/>
                        <a:pt x="4186" y="337"/>
                      </a:cubicBezTo>
                      <a:cubicBezTo>
                        <a:pt x="4213" y="265"/>
                        <a:pt x="4252" y="40"/>
                        <a:pt x="4331" y="0"/>
                      </a:cubicBezTo>
                      <a:cubicBezTo>
                        <a:pt x="4165" y="85"/>
                        <a:pt x="3995" y="172"/>
                        <a:pt x="3860" y="302"/>
                      </a:cubicBezTo>
                      <a:cubicBezTo>
                        <a:pt x="3781" y="379"/>
                        <a:pt x="3715" y="470"/>
                        <a:pt x="3650" y="558"/>
                      </a:cubicBezTo>
                      <a:cubicBezTo>
                        <a:pt x="3515" y="741"/>
                        <a:pt x="3359" y="903"/>
                        <a:pt x="3128" y="949"/>
                      </a:cubicBezTo>
                      <a:cubicBezTo>
                        <a:pt x="2783" y="1019"/>
                        <a:pt x="2421" y="884"/>
                        <a:pt x="2086" y="813"/>
                      </a:cubicBezTo>
                      <a:cubicBezTo>
                        <a:pt x="2149" y="797"/>
                        <a:pt x="2392" y="683"/>
                        <a:pt x="2450" y="643"/>
                      </a:cubicBezTo>
                      <a:cubicBezTo>
                        <a:pt x="2127" y="648"/>
                        <a:pt x="1803" y="652"/>
                        <a:pt x="1480" y="680"/>
                      </a:cubicBezTo>
                      <a:cubicBezTo>
                        <a:pt x="1207" y="704"/>
                        <a:pt x="940" y="784"/>
                        <a:pt x="685" y="883"/>
                      </a:cubicBezTo>
                      <a:cubicBezTo>
                        <a:pt x="547" y="938"/>
                        <a:pt x="410" y="997"/>
                        <a:pt x="274" y="1059"/>
                      </a:cubicBezTo>
                      <a:cubicBezTo>
                        <a:pt x="200" y="1094"/>
                        <a:pt x="123" y="1127"/>
                        <a:pt x="54" y="1172"/>
                      </a:cubicBezTo>
                      <a:cubicBezTo>
                        <a:pt x="43" y="1178"/>
                        <a:pt x="4" y="1195"/>
                        <a:pt x="1" y="1210"/>
                      </a:cubicBezTo>
                      <a:cubicBezTo>
                        <a:pt x="1" y="1214"/>
                        <a:pt x="1" y="1218"/>
                        <a:pt x="3" y="1223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41" name="Google Shape;693;p17"/>
                <p:cNvSpPr/>
                <p:nvPr/>
              </p:nvSpPr>
              <p:spPr>
                <a:xfrm flipH="1">
                  <a:off x="7407720" y="398880"/>
                  <a:ext cx="254160" cy="82440"/>
                </a:xfrm>
                <a:custGeom>
                  <a:avLst/>
                  <a:gdLst/>
                  <a:ahLst/>
                  <a:rect l="l" t="t" r="r" b="b"/>
                  <a:pathLst>
                    <a:path w="5370" h="1747">
                      <a:moveTo>
                        <a:pt x="3" y="899"/>
                      </a:moveTo>
                      <a:cubicBezTo>
                        <a:pt x="21" y="942"/>
                        <a:pt x="163" y="1007"/>
                        <a:pt x="196" y="1027"/>
                      </a:cubicBezTo>
                      <a:cubicBezTo>
                        <a:pt x="429" y="1156"/>
                        <a:pt x="674" y="1257"/>
                        <a:pt x="916" y="1369"/>
                      </a:cubicBezTo>
                      <a:cubicBezTo>
                        <a:pt x="1151" y="1479"/>
                        <a:pt x="1372" y="1613"/>
                        <a:pt x="1593" y="1746"/>
                      </a:cubicBezTo>
                      <a:cubicBezTo>
                        <a:pt x="1534" y="1671"/>
                        <a:pt x="1427" y="1502"/>
                        <a:pt x="1427" y="1502"/>
                      </a:cubicBezTo>
                      <a:cubicBezTo>
                        <a:pt x="1447" y="1490"/>
                        <a:pt x="1557" y="1526"/>
                        <a:pt x="1586" y="1531"/>
                      </a:cubicBezTo>
                      <a:cubicBezTo>
                        <a:pt x="1645" y="1541"/>
                        <a:pt x="1706" y="1550"/>
                        <a:pt x="1767" y="1557"/>
                      </a:cubicBezTo>
                      <a:cubicBezTo>
                        <a:pt x="1887" y="1573"/>
                        <a:pt x="2007" y="1584"/>
                        <a:pt x="2128" y="1589"/>
                      </a:cubicBezTo>
                      <a:cubicBezTo>
                        <a:pt x="2367" y="1599"/>
                        <a:pt x="2607" y="1585"/>
                        <a:pt x="2840" y="1531"/>
                      </a:cubicBezTo>
                      <a:cubicBezTo>
                        <a:pt x="3202" y="1447"/>
                        <a:pt x="3513" y="1195"/>
                        <a:pt x="3880" y="1147"/>
                      </a:cubicBezTo>
                      <a:cubicBezTo>
                        <a:pt x="4050" y="1125"/>
                        <a:pt x="4222" y="1174"/>
                        <a:pt x="4393" y="1176"/>
                      </a:cubicBezTo>
                      <a:cubicBezTo>
                        <a:pt x="4747" y="1179"/>
                        <a:pt x="5069" y="989"/>
                        <a:pt x="5370" y="803"/>
                      </a:cubicBezTo>
                      <a:cubicBezTo>
                        <a:pt x="5043" y="787"/>
                        <a:pt x="4715" y="772"/>
                        <a:pt x="4388" y="756"/>
                      </a:cubicBezTo>
                      <a:cubicBezTo>
                        <a:pt x="4517" y="647"/>
                        <a:pt x="4623" y="509"/>
                        <a:pt x="4698" y="357"/>
                      </a:cubicBezTo>
                      <a:cubicBezTo>
                        <a:pt x="4735" y="280"/>
                        <a:pt x="4802" y="35"/>
                        <a:pt x="4893" y="0"/>
                      </a:cubicBezTo>
                      <a:cubicBezTo>
                        <a:pt x="4700" y="77"/>
                        <a:pt x="4504" y="155"/>
                        <a:pt x="4343" y="285"/>
                      </a:cubicBezTo>
                      <a:cubicBezTo>
                        <a:pt x="4248" y="361"/>
                        <a:pt x="4166" y="454"/>
                        <a:pt x="4086" y="544"/>
                      </a:cubicBezTo>
                      <a:cubicBezTo>
                        <a:pt x="3919" y="731"/>
                        <a:pt x="3729" y="893"/>
                        <a:pt x="3470" y="922"/>
                      </a:cubicBezTo>
                      <a:cubicBezTo>
                        <a:pt x="3083" y="963"/>
                        <a:pt x="2700" y="777"/>
                        <a:pt x="2337" y="664"/>
                      </a:cubicBezTo>
                      <a:cubicBezTo>
                        <a:pt x="2409" y="653"/>
                        <a:pt x="2687" y="551"/>
                        <a:pt x="2756" y="514"/>
                      </a:cubicBezTo>
                      <a:cubicBezTo>
                        <a:pt x="2399" y="486"/>
                        <a:pt x="2043" y="457"/>
                        <a:pt x="1685" y="455"/>
                      </a:cubicBezTo>
                      <a:cubicBezTo>
                        <a:pt x="1381" y="454"/>
                        <a:pt x="1081" y="513"/>
                        <a:pt x="790" y="597"/>
                      </a:cubicBezTo>
                      <a:cubicBezTo>
                        <a:pt x="631" y="643"/>
                        <a:pt x="474" y="694"/>
                        <a:pt x="319" y="748"/>
                      </a:cubicBezTo>
                      <a:cubicBezTo>
                        <a:pt x="234" y="778"/>
                        <a:pt x="146" y="808"/>
                        <a:pt x="64" y="849"/>
                      </a:cubicBezTo>
                      <a:cubicBezTo>
                        <a:pt x="50" y="855"/>
                        <a:pt x="7" y="871"/>
                        <a:pt x="2" y="887"/>
                      </a:cubicBezTo>
                      <a:cubicBezTo>
                        <a:pt x="1" y="891"/>
                        <a:pt x="1" y="894"/>
                        <a:pt x="3" y="899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442" name="Google Shape;694;p17"/>
              <p:cNvGrpSpPr/>
              <p:nvPr/>
            </p:nvGrpSpPr>
            <p:grpSpPr>
              <a:xfrm>
                <a:off x="9720" y="3606840"/>
                <a:ext cx="1772640" cy="1540800"/>
                <a:chOff x="9720" y="3606840"/>
                <a:chExt cx="1772640" cy="1540800"/>
              </a:xfrm>
            </p:grpSpPr>
            <p:grpSp>
              <p:nvGrpSpPr>
                <p:cNvPr id="443" name="Google Shape;695;p17"/>
                <p:cNvGrpSpPr/>
                <p:nvPr/>
              </p:nvGrpSpPr>
              <p:grpSpPr>
                <a:xfrm>
                  <a:off x="9720" y="4201920"/>
                  <a:ext cx="1772640" cy="945720"/>
                  <a:chOff x="9720" y="4201920"/>
                  <a:chExt cx="1772640" cy="945720"/>
                </a:xfrm>
              </p:grpSpPr>
              <p:sp>
                <p:nvSpPr>
                  <p:cNvPr id="444" name="Google Shape;696;p17"/>
                  <p:cNvSpPr/>
                  <p:nvPr/>
                </p:nvSpPr>
                <p:spPr>
                  <a:xfrm flipH="1" rot="10800000">
                    <a:off x="9360" y="4201920"/>
                    <a:ext cx="1772640" cy="945720"/>
                  </a:xfrm>
                  <a:custGeom>
                    <a:avLst/>
                    <a:gdLst/>
                    <a:ahLst/>
                    <a:rect l="l" t="t" r="r" b="b"/>
                    <a:pathLst>
                      <a:path w="26618" h="14203">
                        <a:moveTo>
                          <a:pt x="26618" y="1"/>
                        </a:moveTo>
                        <a:cubicBezTo>
                          <a:pt x="25545" y="1185"/>
                          <a:pt x="24243" y="2181"/>
                          <a:pt x="22847" y="2964"/>
                        </a:cubicBezTo>
                        <a:cubicBezTo>
                          <a:pt x="20286" y="4402"/>
                          <a:pt x="17414" y="5188"/>
                          <a:pt x="14537" y="5775"/>
                        </a:cubicBezTo>
                        <a:cubicBezTo>
                          <a:pt x="11964" y="6301"/>
                          <a:pt x="9321" y="6692"/>
                          <a:pt x="6951" y="7823"/>
                        </a:cubicBezTo>
                        <a:cubicBezTo>
                          <a:pt x="4024" y="9221"/>
                          <a:pt x="1855" y="11534"/>
                          <a:pt x="1" y="14203"/>
                        </a:cubicBezTo>
                        <a:lnTo>
                          <a:pt x="1" y="1"/>
                        </a:lnTo>
                        <a:lnTo>
                          <a:pt x="26618" y="1"/>
                        </a:lnTo>
                        <a:close/>
                      </a:path>
                    </a:pathLst>
                  </a:custGeom>
                  <a:solidFill>
                    <a:srgbClr val="518ee9">
                      <a:alpha val="20000"/>
                    </a:srgbClr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45" name="Google Shape;697;p17"/>
                  <p:cNvSpPr/>
                  <p:nvPr/>
                </p:nvSpPr>
                <p:spPr>
                  <a:xfrm flipH="1" rot="10800000">
                    <a:off x="9720" y="4489200"/>
                    <a:ext cx="1062000" cy="658440"/>
                  </a:xfrm>
                  <a:custGeom>
                    <a:avLst/>
                    <a:gdLst/>
                    <a:ahLst/>
                    <a:rect l="l" t="t" r="r" b="b"/>
                    <a:pathLst>
                      <a:path w="15952" h="9894">
                        <a:moveTo>
                          <a:pt x="10061" y="0"/>
                        </a:moveTo>
                        <a:cubicBezTo>
                          <a:pt x="8081" y="2322"/>
                          <a:pt x="4779" y="2011"/>
                          <a:pt x="2181" y="3127"/>
                        </a:cubicBezTo>
                        <a:cubicBezTo>
                          <a:pt x="1638" y="3360"/>
                          <a:pt x="1136" y="3702"/>
                          <a:pt x="783" y="4182"/>
                        </a:cubicBezTo>
                        <a:cubicBezTo>
                          <a:pt x="1241" y="2826"/>
                          <a:pt x="2329" y="1926"/>
                          <a:pt x="3299" y="940"/>
                        </a:cubicBezTo>
                        <a:cubicBezTo>
                          <a:pt x="3594" y="642"/>
                          <a:pt x="3865" y="326"/>
                          <a:pt x="4125" y="0"/>
                        </a:cubicBezTo>
                        <a:lnTo>
                          <a:pt x="0" y="0"/>
                        </a:lnTo>
                        <a:lnTo>
                          <a:pt x="0" y="9893"/>
                        </a:lnTo>
                        <a:cubicBezTo>
                          <a:pt x="1195" y="7972"/>
                          <a:pt x="2651" y="6276"/>
                          <a:pt x="4556" y="4980"/>
                        </a:cubicBezTo>
                        <a:cubicBezTo>
                          <a:pt x="6726" y="3501"/>
                          <a:pt x="9277" y="2712"/>
                          <a:pt x="11742" y="1801"/>
                        </a:cubicBezTo>
                        <a:cubicBezTo>
                          <a:pt x="13170" y="1272"/>
                          <a:pt x="14592" y="691"/>
                          <a:pt x="15952" y="0"/>
                        </a:cubicBezTo>
                        <a:lnTo>
                          <a:pt x="10061" y="0"/>
                        </a:lnTo>
                        <a:close/>
                      </a:path>
                    </a:pathLst>
                  </a:custGeom>
                  <a:solidFill>
                    <a:srgbClr val="518ee9">
                      <a:alpha val="20000"/>
                    </a:srgbClr>
                  </a:solidFill>
                  <a:ln w="0">
                    <a:noFill/>
                  </a:ln>
                  <a:effectLst>
                    <a:outerShdw algn="bl" blurRad="142920" dir="20463057" dist="114188" rotWithShape="0">
                      <a:schemeClr val="dk1">
                        <a:alpha val="50000"/>
                      </a:schemeClr>
                    </a:outerShdw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446" name="Google Shape;698;p17"/>
                <p:cNvGrpSpPr/>
                <p:nvPr/>
              </p:nvGrpSpPr>
              <p:grpSpPr>
                <a:xfrm>
                  <a:off x="132120" y="3606840"/>
                  <a:ext cx="312120" cy="1409040"/>
                  <a:chOff x="132120" y="3606840"/>
                  <a:chExt cx="312120" cy="1409040"/>
                </a:xfrm>
              </p:grpSpPr>
              <p:sp>
                <p:nvSpPr>
                  <p:cNvPr id="447" name="Google Shape;699;p17"/>
                  <p:cNvSpPr/>
                  <p:nvPr/>
                </p:nvSpPr>
                <p:spPr>
                  <a:xfrm flipH="1">
                    <a:off x="284400" y="3606840"/>
                    <a:ext cx="159840" cy="159840"/>
                  </a:xfrm>
                  <a:custGeom>
                    <a:avLst/>
                    <a:gdLst/>
                    <a:ahLst/>
                    <a:rect l="l" t="t" r="r" b="b"/>
                    <a:pathLst>
                      <a:path w="1934" h="1934">
                        <a:moveTo>
                          <a:pt x="966" y="0"/>
                        </a:moveTo>
                        <a:cubicBezTo>
                          <a:pt x="432" y="0"/>
                          <a:pt x="0" y="432"/>
                          <a:pt x="0" y="967"/>
                        </a:cubicBezTo>
                        <a:cubicBezTo>
                          <a:pt x="0" y="1501"/>
                          <a:pt x="432" y="1933"/>
                          <a:pt x="966" y="1933"/>
                        </a:cubicBezTo>
                        <a:cubicBezTo>
                          <a:pt x="1500" y="1933"/>
                          <a:pt x="1933" y="1501"/>
                          <a:pt x="1933" y="967"/>
                        </a:cubicBezTo>
                        <a:cubicBezTo>
                          <a:pt x="1933" y="432"/>
                          <a:pt x="1500" y="0"/>
                          <a:pt x="96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48" name="Google Shape;700;p17"/>
                  <p:cNvSpPr/>
                  <p:nvPr/>
                </p:nvSpPr>
                <p:spPr>
                  <a:xfrm flipH="1">
                    <a:off x="160560" y="4069080"/>
                    <a:ext cx="79920" cy="79920"/>
                  </a:xfrm>
                  <a:custGeom>
                    <a:avLst/>
                    <a:gdLst/>
                    <a:ahLst/>
                    <a:rect l="l" t="t" r="r" b="b"/>
                    <a:pathLst>
                      <a:path w="967" h="967">
                        <a:moveTo>
                          <a:pt x="483" y="0"/>
                        </a:moveTo>
                        <a:cubicBezTo>
                          <a:pt x="216" y="0"/>
                          <a:pt x="1" y="216"/>
                          <a:pt x="1" y="483"/>
                        </a:cubicBezTo>
                        <a:cubicBezTo>
                          <a:pt x="1" y="749"/>
                          <a:pt x="216" y="966"/>
                          <a:pt x="483" y="966"/>
                        </a:cubicBezTo>
                        <a:cubicBezTo>
                          <a:pt x="750" y="966"/>
                          <a:pt x="966" y="749"/>
                          <a:pt x="966" y="483"/>
                        </a:cubicBezTo>
                        <a:cubicBezTo>
                          <a:pt x="966" y="216"/>
                          <a:pt x="750" y="0"/>
                          <a:pt x="4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49" name="Google Shape;701;p17"/>
                  <p:cNvSpPr/>
                  <p:nvPr/>
                </p:nvSpPr>
                <p:spPr>
                  <a:xfrm flipH="1">
                    <a:off x="241920" y="3737880"/>
                    <a:ext cx="28080" cy="28080"/>
                  </a:xfrm>
                  <a:custGeom>
                    <a:avLst/>
                    <a:gdLst/>
                    <a:ahLst/>
                    <a:rect l="l" t="t" r="r" b="b"/>
                    <a:pathLst>
                      <a:path w="342" h="342">
                        <a:moveTo>
                          <a:pt x="172" y="1"/>
                        </a:moveTo>
                        <a:cubicBezTo>
                          <a:pt x="77" y="1"/>
                          <a:pt x="1" y="77"/>
                          <a:pt x="1" y="171"/>
                        </a:cubicBezTo>
                        <a:cubicBezTo>
                          <a:pt x="1" y="266"/>
                          <a:pt x="77" y="341"/>
                          <a:pt x="172" y="341"/>
                        </a:cubicBezTo>
                        <a:cubicBezTo>
                          <a:pt x="266" y="341"/>
                          <a:pt x="341" y="266"/>
                          <a:pt x="341" y="171"/>
                        </a:cubicBezTo>
                        <a:cubicBezTo>
                          <a:pt x="341" y="77"/>
                          <a:pt x="266" y="1"/>
                          <a:pt x="17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0" name="Google Shape;702;p17"/>
                  <p:cNvSpPr/>
                  <p:nvPr/>
                </p:nvSpPr>
                <p:spPr>
                  <a:xfrm flipH="1">
                    <a:off x="172440" y="4325760"/>
                    <a:ext cx="28080" cy="28080"/>
                  </a:xfrm>
                  <a:custGeom>
                    <a:avLst/>
                    <a:gdLst/>
                    <a:ahLst/>
                    <a:rect l="l" t="t" r="r" b="b"/>
                    <a:pathLst>
                      <a:path w="342" h="342">
                        <a:moveTo>
                          <a:pt x="170" y="1"/>
                        </a:moveTo>
                        <a:cubicBezTo>
                          <a:pt x="76" y="1"/>
                          <a:pt x="0" y="76"/>
                          <a:pt x="0" y="170"/>
                        </a:cubicBezTo>
                        <a:cubicBezTo>
                          <a:pt x="0" y="264"/>
                          <a:pt x="76" y="341"/>
                          <a:pt x="170" y="341"/>
                        </a:cubicBezTo>
                        <a:cubicBezTo>
                          <a:pt x="264" y="341"/>
                          <a:pt x="341" y="264"/>
                          <a:pt x="341" y="170"/>
                        </a:cubicBezTo>
                        <a:cubicBezTo>
                          <a:pt x="341" y="76"/>
                          <a:pt x="264" y="1"/>
                          <a:pt x="17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1" name="Google Shape;703;p17"/>
                  <p:cNvSpPr/>
                  <p:nvPr/>
                </p:nvSpPr>
                <p:spPr>
                  <a:xfrm flipH="1">
                    <a:off x="131760" y="4987800"/>
                    <a:ext cx="27720" cy="28080"/>
                  </a:xfrm>
                  <a:custGeom>
                    <a:avLst/>
                    <a:gdLst/>
                    <a:ahLst/>
                    <a:rect l="l" t="t" r="r" b="b"/>
                    <a:pathLst>
                      <a:path w="341" h="342">
                        <a:moveTo>
                          <a:pt x="170" y="1"/>
                        </a:moveTo>
                        <a:cubicBezTo>
                          <a:pt x="77" y="1"/>
                          <a:pt x="0" y="76"/>
                          <a:pt x="0" y="171"/>
                        </a:cubicBezTo>
                        <a:cubicBezTo>
                          <a:pt x="0" y="265"/>
                          <a:pt x="77" y="341"/>
                          <a:pt x="170" y="341"/>
                        </a:cubicBezTo>
                        <a:cubicBezTo>
                          <a:pt x="264" y="341"/>
                          <a:pt x="341" y="265"/>
                          <a:pt x="341" y="171"/>
                        </a:cubicBezTo>
                        <a:cubicBezTo>
                          <a:pt x="341" y="76"/>
                          <a:pt x="264" y="1"/>
                          <a:pt x="17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2" name="Google Shape;704;p17"/>
                  <p:cNvSpPr/>
                  <p:nvPr/>
                </p:nvSpPr>
                <p:spPr>
                  <a:xfrm flipH="1">
                    <a:off x="227880" y="4239360"/>
                    <a:ext cx="56160" cy="56160"/>
                  </a:xfrm>
                  <a:custGeom>
                    <a:avLst/>
                    <a:gdLst/>
                    <a:ahLst/>
                    <a:rect l="l" t="t" r="r" b="b"/>
                    <a:pathLst>
                      <a:path w="682" h="680">
                        <a:moveTo>
                          <a:pt x="341" y="0"/>
                        </a:moveTo>
                        <a:cubicBezTo>
                          <a:pt x="152" y="0"/>
                          <a:pt x="0" y="152"/>
                          <a:pt x="0" y="341"/>
                        </a:cubicBezTo>
                        <a:cubicBezTo>
                          <a:pt x="0" y="528"/>
                          <a:pt x="152" y="680"/>
                          <a:pt x="341" y="680"/>
                        </a:cubicBezTo>
                        <a:cubicBezTo>
                          <a:pt x="529" y="680"/>
                          <a:pt x="681" y="528"/>
                          <a:pt x="681" y="341"/>
                        </a:cubicBezTo>
                        <a:cubicBezTo>
                          <a:pt x="681" y="152"/>
                          <a:pt x="529" y="0"/>
                          <a:pt x="34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453" name="Google Shape;705;p17"/>
                  <p:cNvSpPr/>
                  <p:nvPr/>
                </p:nvSpPr>
                <p:spPr>
                  <a:xfrm flipH="1">
                    <a:off x="307800" y="3915000"/>
                    <a:ext cx="56160" cy="56160"/>
                  </a:xfrm>
                  <a:custGeom>
                    <a:avLst/>
                    <a:gdLst/>
                    <a:ahLst/>
                    <a:rect l="l" t="t" r="r" b="b"/>
                    <a:pathLst>
                      <a:path w="683" h="682">
                        <a:moveTo>
                          <a:pt x="341" y="0"/>
                        </a:moveTo>
                        <a:cubicBezTo>
                          <a:pt x="155" y="0"/>
                          <a:pt x="1" y="152"/>
                          <a:pt x="1" y="341"/>
                        </a:cubicBezTo>
                        <a:cubicBezTo>
                          <a:pt x="1" y="529"/>
                          <a:pt x="155" y="681"/>
                          <a:pt x="341" y="681"/>
                        </a:cubicBezTo>
                        <a:cubicBezTo>
                          <a:pt x="530" y="681"/>
                          <a:pt x="682" y="529"/>
                          <a:pt x="682" y="341"/>
                        </a:cubicBezTo>
                        <a:cubicBezTo>
                          <a:pt x="682" y="152"/>
                          <a:pt x="530" y="0"/>
                          <a:pt x="34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454" name="Google Shape;706;p17"/>
              <p:cNvGrpSpPr/>
              <p:nvPr/>
            </p:nvGrpSpPr>
            <p:grpSpPr>
              <a:xfrm>
                <a:off x="8668440" y="-338760"/>
                <a:ext cx="311400" cy="1408680"/>
                <a:chOff x="8668440" y="-338760"/>
                <a:chExt cx="311400" cy="1408680"/>
              </a:xfrm>
            </p:grpSpPr>
            <p:sp>
              <p:nvSpPr>
                <p:cNvPr id="455" name="Google Shape;707;p17"/>
                <p:cNvSpPr/>
                <p:nvPr/>
              </p:nvSpPr>
              <p:spPr>
                <a:xfrm flipV="1">
                  <a:off x="8668440" y="910080"/>
                  <a:ext cx="159840" cy="159840"/>
                </a:xfrm>
                <a:custGeom>
                  <a:avLst/>
                  <a:gdLst/>
                  <a:ahLst/>
                  <a:rect l="l" t="t" r="r" b="b"/>
                  <a:pathLst>
                    <a:path w="1934" h="1934">
                      <a:moveTo>
                        <a:pt x="966" y="0"/>
                      </a:moveTo>
                      <a:cubicBezTo>
                        <a:pt x="432" y="0"/>
                        <a:pt x="0" y="432"/>
                        <a:pt x="0" y="967"/>
                      </a:cubicBezTo>
                      <a:cubicBezTo>
                        <a:pt x="0" y="1501"/>
                        <a:pt x="432" y="1933"/>
                        <a:pt x="966" y="1933"/>
                      </a:cubicBezTo>
                      <a:cubicBezTo>
                        <a:pt x="1500" y="1933"/>
                        <a:pt x="1933" y="1501"/>
                        <a:pt x="1933" y="967"/>
                      </a:cubicBezTo>
                      <a:cubicBezTo>
                        <a:pt x="1933" y="432"/>
                        <a:pt x="1500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6" name="Google Shape;708;p17"/>
                <p:cNvSpPr/>
                <p:nvPr/>
              </p:nvSpPr>
              <p:spPr>
                <a:xfrm flipV="1">
                  <a:off x="8872200" y="528120"/>
                  <a:ext cx="79920" cy="79920"/>
                </a:xfrm>
                <a:custGeom>
                  <a:avLst/>
                  <a:gdLst/>
                  <a:ahLst/>
                  <a:rect l="l" t="t" r="r" b="b"/>
                  <a:pathLst>
                    <a:path w="967" h="967">
                      <a:moveTo>
                        <a:pt x="483" y="0"/>
                      </a:moveTo>
                      <a:cubicBezTo>
                        <a:pt x="216" y="0"/>
                        <a:pt x="1" y="216"/>
                        <a:pt x="1" y="483"/>
                      </a:cubicBezTo>
                      <a:cubicBezTo>
                        <a:pt x="1" y="749"/>
                        <a:pt x="216" y="966"/>
                        <a:pt x="483" y="966"/>
                      </a:cubicBezTo>
                      <a:cubicBezTo>
                        <a:pt x="750" y="966"/>
                        <a:pt x="966" y="749"/>
                        <a:pt x="966" y="483"/>
                      </a:cubicBezTo>
                      <a:cubicBezTo>
                        <a:pt x="966" y="216"/>
                        <a:pt x="750" y="0"/>
                        <a:pt x="4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7" name="Google Shape;709;p17"/>
                <p:cNvSpPr/>
                <p:nvPr/>
              </p:nvSpPr>
              <p:spPr>
                <a:xfrm flipV="1">
                  <a:off x="8842680" y="910800"/>
                  <a:ext cx="28080" cy="28080"/>
                </a:xfrm>
                <a:custGeom>
                  <a:avLst/>
                  <a:gdLst/>
                  <a:ahLst/>
                  <a:rect l="l" t="t" r="r" b="b"/>
                  <a:pathLst>
                    <a:path w="342" h="342">
                      <a:moveTo>
                        <a:pt x="172" y="1"/>
                      </a:moveTo>
                      <a:cubicBezTo>
                        <a:pt x="77" y="1"/>
                        <a:pt x="1" y="77"/>
                        <a:pt x="1" y="171"/>
                      </a:cubicBezTo>
                      <a:cubicBezTo>
                        <a:pt x="1" y="266"/>
                        <a:pt x="77" y="341"/>
                        <a:pt x="172" y="341"/>
                      </a:cubicBezTo>
                      <a:cubicBezTo>
                        <a:pt x="266" y="341"/>
                        <a:pt x="341" y="266"/>
                        <a:pt x="341" y="171"/>
                      </a:cubicBezTo>
                      <a:cubicBezTo>
                        <a:pt x="341" y="77"/>
                        <a:pt x="266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8" name="Google Shape;710;p17"/>
                <p:cNvSpPr/>
                <p:nvPr/>
              </p:nvSpPr>
              <p:spPr>
                <a:xfrm flipV="1">
                  <a:off x="8912160" y="322920"/>
                  <a:ext cx="28080" cy="28080"/>
                </a:xfrm>
                <a:custGeom>
                  <a:avLst/>
                  <a:gdLst/>
                  <a:ahLst/>
                  <a:rect l="l" t="t" r="r" b="b"/>
                  <a:pathLst>
                    <a:path w="342" h="342">
                      <a:moveTo>
                        <a:pt x="170" y="1"/>
                      </a:moveTo>
                      <a:cubicBezTo>
                        <a:pt x="76" y="1"/>
                        <a:pt x="0" y="76"/>
                        <a:pt x="0" y="170"/>
                      </a:cubicBezTo>
                      <a:cubicBezTo>
                        <a:pt x="0" y="264"/>
                        <a:pt x="76" y="341"/>
                        <a:pt x="170" y="341"/>
                      </a:cubicBezTo>
                      <a:cubicBezTo>
                        <a:pt x="264" y="341"/>
                        <a:pt x="341" y="264"/>
                        <a:pt x="341" y="170"/>
                      </a:cubicBezTo>
                      <a:cubicBezTo>
                        <a:pt x="341" y="76"/>
                        <a:pt x="264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59" name="Google Shape;711;p17"/>
                <p:cNvSpPr/>
                <p:nvPr/>
              </p:nvSpPr>
              <p:spPr>
                <a:xfrm flipV="1">
                  <a:off x="8952120" y="-338760"/>
                  <a:ext cx="27720" cy="28080"/>
                </a:xfrm>
                <a:custGeom>
                  <a:avLst/>
                  <a:gdLst/>
                  <a:ahLst/>
                  <a:rect l="l" t="t" r="r" b="b"/>
                  <a:pathLst>
                    <a:path w="341" h="342">
                      <a:moveTo>
                        <a:pt x="170" y="1"/>
                      </a:moveTo>
                      <a:cubicBezTo>
                        <a:pt x="77" y="1"/>
                        <a:pt x="0" y="76"/>
                        <a:pt x="0" y="171"/>
                      </a:cubicBezTo>
                      <a:cubicBezTo>
                        <a:pt x="0" y="265"/>
                        <a:pt x="77" y="341"/>
                        <a:pt x="170" y="341"/>
                      </a:cubicBezTo>
                      <a:cubicBezTo>
                        <a:pt x="264" y="341"/>
                        <a:pt x="341" y="265"/>
                        <a:pt x="341" y="171"/>
                      </a:cubicBezTo>
                      <a:cubicBezTo>
                        <a:pt x="341" y="76"/>
                        <a:pt x="264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60" name="Google Shape;712;p17"/>
                <p:cNvSpPr/>
                <p:nvPr/>
              </p:nvSpPr>
              <p:spPr>
                <a:xfrm flipV="1">
                  <a:off x="8828640" y="381240"/>
                  <a:ext cx="56160" cy="56160"/>
                </a:xfrm>
                <a:custGeom>
                  <a:avLst/>
                  <a:gdLst/>
                  <a:ahLst/>
                  <a:rect l="l" t="t" r="r" b="b"/>
                  <a:pathLst>
                    <a:path w="682" h="680">
                      <a:moveTo>
                        <a:pt x="341" y="0"/>
                      </a:moveTo>
                      <a:cubicBezTo>
                        <a:pt x="152" y="0"/>
                        <a:pt x="0" y="152"/>
                        <a:pt x="0" y="341"/>
                      </a:cubicBezTo>
                      <a:cubicBezTo>
                        <a:pt x="0" y="528"/>
                        <a:pt x="152" y="680"/>
                        <a:pt x="341" y="680"/>
                      </a:cubicBezTo>
                      <a:cubicBezTo>
                        <a:pt x="529" y="680"/>
                        <a:pt x="681" y="528"/>
                        <a:pt x="681" y="341"/>
                      </a:cubicBezTo>
                      <a:cubicBezTo>
                        <a:pt x="681" y="152"/>
                        <a:pt x="529" y="0"/>
                        <a:pt x="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461" name="Google Shape;713;p17"/>
                <p:cNvSpPr/>
                <p:nvPr/>
              </p:nvSpPr>
              <p:spPr>
                <a:xfrm flipV="1">
                  <a:off x="8748360" y="705600"/>
                  <a:ext cx="56160" cy="56160"/>
                </a:xfrm>
                <a:custGeom>
                  <a:avLst/>
                  <a:gdLst/>
                  <a:ahLst/>
                  <a:rect l="l" t="t" r="r" b="b"/>
                  <a:pathLst>
                    <a:path w="683" h="682">
                      <a:moveTo>
                        <a:pt x="341" y="0"/>
                      </a:moveTo>
                      <a:cubicBezTo>
                        <a:pt x="155" y="0"/>
                        <a:pt x="1" y="152"/>
                        <a:pt x="1" y="341"/>
                      </a:cubicBezTo>
                      <a:cubicBezTo>
                        <a:pt x="1" y="529"/>
                        <a:pt x="155" y="681"/>
                        <a:pt x="341" y="681"/>
                      </a:cubicBezTo>
                      <a:cubicBezTo>
                        <a:pt x="530" y="681"/>
                        <a:pt x="682" y="529"/>
                        <a:pt x="682" y="341"/>
                      </a:cubicBezTo>
                      <a:cubicBezTo>
                        <a:pt x="682" y="152"/>
                        <a:pt x="530" y="0"/>
                        <a:pt x="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sp>
          <p:nvSpPr>
            <p:cNvPr id="462" name="Google Shape;714;p17"/>
            <p:cNvSpPr/>
            <p:nvPr/>
          </p:nvSpPr>
          <p:spPr>
            <a:xfrm>
              <a:off x="1895040" y="4798800"/>
              <a:ext cx="311760" cy="344160"/>
            </a:xfrm>
            <a:custGeom>
              <a:avLst/>
              <a:gdLst/>
              <a:ahLst/>
              <a:rect l="l" t="t" r="r" b="b"/>
              <a:pathLst>
                <a:path w="2891" h="3191">
                  <a:moveTo>
                    <a:pt x="543" y="3023"/>
                  </a:moveTo>
                  <a:cubicBezTo>
                    <a:pt x="181" y="2805"/>
                    <a:pt x="0" y="2463"/>
                    <a:pt x="24" y="2052"/>
                  </a:cubicBezTo>
                  <a:cubicBezTo>
                    <a:pt x="36" y="1840"/>
                    <a:pt x="96" y="1819"/>
                    <a:pt x="170" y="1625"/>
                  </a:cubicBezTo>
                  <a:cubicBezTo>
                    <a:pt x="257" y="1403"/>
                    <a:pt x="184" y="1180"/>
                    <a:pt x="190" y="961"/>
                  </a:cubicBezTo>
                  <a:cubicBezTo>
                    <a:pt x="190" y="986"/>
                    <a:pt x="263" y="1067"/>
                    <a:pt x="277" y="1094"/>
                  </a:cubicBezTo>
                  <a:cubicBezTo>
                    <a:pt x="305" y="1153"/>
                    <a:pt x="324" y="1215"/>
                    <a:pt x="339" y="1280"/>
                  </a:cubicBezTo>
                  <a:cubicBezTo>
                    <a:pt x="368" y="1408"/>
                    <a:pt x="371" y="1542"/>
                    <a:pt x="388" y="1673"/>
                  </a:cubicBezTo>
                  <a:cubicBezTo>
                    <a:pt x="402" y="1782"/>
                    <a:pt x="414" y="1927"/>
                    <a:pt x="485" y="2016"/>
                  </a:cubicBezTo>
                  <a:cubicBezTo>
                    <a:pt x="565" y="2120"/>
                    <a:pt x="705" y="2180"/>
                    <a:pt x="788" y="2289"/>
                  </a:cubicBezTo>
                  <a:cubicBezTo>
                    <a:pt x="843" y="2361"/>
                    <a:pt x="903" y="2426"/>
                    <a:pt x="966" y="2488"/>
                  </a:cubicBezTo>
                  <a:cubicBezTo>
                    <a:pt x="1031" y="2551"/>
                    <a:pt x="1059" y="2143"/>
                    <a:pt x="1058" y="2129"/>
                  </a:cubicBezTo>
                  <a:cubicBezTo>
                    <a:pt x="1049" y="1975"/>
                    <a:pt x="1013" y="1823"/>
                    <a:pt x="1018" y="1668"/>
                  </a:cubicBezTo>
                  <a:cubicBezTo>
                    <a:pt x="1027" y="1387"/>
                    <a:pt x="1147" y="1218"/>
                    <a:pt x="1238" y="953"/>
                  </a:cubicBezTo>
                  <a:cubicBezTo>
                    <a:pt x="1325" y="695"/>
                    <a:pt x="1566" y="268"/>
                    <a:pt x="1520" y="0"/>
                  </a:cubicBezTo>
                  <a:cubicBezTo>
                    <a:pt x="1592" y="426"/>
                    <a:pt x="1651" y="855"/>
                    <a:pt x="1704" y="1283"/>
                  </a:cubicBezTo>
                  <a:cubicBezTo>
                    <a:pt x="1741" y="1584"/>
                    <a:pt x="1942" y="2191"/>
                    <a:pt x="1824" y="2467"/>
                  </a:cubicBezTo>
                  <a:cubicBezTo>
                    <a:pt x="1957" y="2155"/>
                    <a:pt x="2561" y="2039"/>
                    <a:pt x="2797" y="1800"/>
                  </a:cubicBezTo>
                  <a:cubicBezTo>
                    <a:pt x="2891" y="2312"/>
                    <a:pt x="2279" y="2949"/>
                    <a:pt x="1837" y="3090"/>
                  </a:cubicBezTo>
                  <a:cubicBezTo>
                    <a:pt x="1542" y="3184"/>
                    <a:pt x="836" y="3190"/>
                    <a:pt x="566" y="3037"/>
                  </a:cubicBezTo>
                  <a:cubicBezTo>
                    <a:pt x="558" y="3032"/>
                    <a:pt x="550" y="3028"/>
                    <a:pt x="543" y="302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title"/>
          </p:nvPr>
        </p:nvSpPr>
        <p:spPr>
          <a:xfrm>
            <a:off x="5403240" y="1572480"/>
            <a:ext cx="2569680" cy="1133280"/>
          </a:xfrm>
          <a:prstGeom prst="rect">
            <a:avLst/>
          </a:prstGeom>
        </p:spPr>
        <p:txBody>
          <a:bodyPr tIns="91440" bIns="91440" anchor="b">
            <a:noAutofit/>
          </a:bodyPr>
          <a:p>
            <a:r>
              <a:rPr b="0" lang="ru-RU" sz="35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01" name="Google Shape;718;p18"/>
          <p:cNvGrpSpPr/>
          <p:nvPr/>
        </p:nvGrpSpPr>
        <p:grpSpPr>
          <a:xfrm>
            <a:off x="-232920" y="-338760"/>
            <a:ext cx="9388800" cy="5504400"/>
            <a:chOff x="-232920" y="-338760"/>
            <a:chExt cx="9388800" cy="5504400"/>
          </a:xfrm>
        </p:grpSpPr>
        <p:grpSp>
          <p:nvGrpSpPr>
            <p:cNvPr id="502" name="Google Shape;719;p18"/>
            <p:cNvGrpSpPr/>
            <p:nvPr/>
          </p:nvGrpSpPr>
          <p:grpSpPr>
            <a:xfrm>
              <a:off x="9360" y="-338760"/>
              <a:ext cx="9146520" cy="5486400"/>
              <a:chOff x="9360" y="-338760"/>
              <a:chExt cx="9146520" cy="5486400"/>
            </a:xfrm>
          </p:grpSpPr>
          <p:grpSp>
            <p:nvGrpSpPr>
              <p:cNvPr id="503" name="Google Shape;720;p18"/>
              <p:cNvGrpSpPr/>
              <p:nvPr/>
            </p:nvGrpSpPr>
            <p:grpSpPr>
              <a:xfrm>
                <a:off x="9360" y="0"/>
                <a:ext cx="1772640" cy="945720"/>
                <a:chOff x="9360" y="0"/>
                <a:chExt cx="1772640" cy="945720"/>
              </a:xfrm>
            </p:grpSpPr>
            <p:sp>
              <p:nvSpPr>
                <p:cNvPr id="504" name="Google Shape;721;p18"/>
                <p:cNvSpPr/>
                <p:nvPr/>
              </p:nvSpPr>
              <p:spPr>
                <a:xfrm>
                  <a:off x="9360" y="0"/>
                  <a:ext cx="1772640" cy="945720"/>
                </a:xfrm>
                <a:custGeom>
                  <a:avLst/>
                  <a:gdLst/>
                  <a:ahLst/>
                  <a:rect l="l" t="t" r="r" b="b"/>
                  <a:pathLst>
                    <a:path w="26618" h="14203">
                      <a:moveTo>
                        <a:pt x="26618" y="1"/>
                      </a:moveTo>
                      <a:cubicBezTo>
                        <a:pt x="25545" y="1185"/>
                        <a:pt x="24243" y="2181"/>
                        <a:pt x="22847" y="2964"/>
                      </a:cubicBezTo>
                      <a:cubicBezTo>
                        <a:pt x="20286" y="4402"/>
                        <a:pt x="17414" y="5188"/>
                        <a:pt x="14537" y="5775"/>
                      </a:cubicBezTo>
                      <a:cubicBezTo>
                        <a:pt x="11964" y="6301"/>
                        <a:pt x="9321" y="6692"/>
                        <a:pt x="6951" y="7823"/>
                      </a:cubicBezTo>
                      <a:cubicBezTo>
                        <a:pt x="4024" y="9221"/>
                        <a:pt x="1855" y="11534"/>
                        <a:pt x="1" y="14203"/>
                      </a:cubicBezTo>
                      <a:lnTo>
                        <a:pt x="1" y="1"/>
                      </a:lnTo>
                      <a:lnTo>
                        <a:pt x="26618" y="1"/>
                      </a:ln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05" name="Google Shape;722;p18"/>
                <p:cNvSpPr/>
                <p:nvPr/>
              </p:nvSpPr>
              <p:spPr>
                <a:xfrm>
                  <a:off x="9360" y="0"/>
                  <a:ext cx="1062000" cy="658440"/>
                </a:xfrm>
                <a:custGeom>
                  <a:avLst/>
                  <a:gdLst/>
                  <a:ahLst/>
                  <a:rect l="l" t="t" r="r" b="b"/>
                  <a:pathLst>
                    <a:path w="15952" h="9894">
                      <a:moveTo>
                        <a:pt x="10061" y="0"/>
                      </a:moveTo>
                      <a:cubicBezTo>
                        <a:pt x="8081" y="2322"/>
                        <a:pt x="4779" y="2011"/>
                        <a:pt x="2181" y="3127"/>
                      </a:cubicBezTo>
                      <a:cubicBezTo>
                        <a:pt x="1638" y="3360"/>
                        <a:pt x="1136" y="3702"/>
                        <a:pt x="783" y="4182"/>
                      </a:cubicBezTo>
                      <a:cubicBezTo>
                        <a:pt x="1241" y="2826"/>
                        <a:pt x="2329" y="1926"/>
                        <a:pt x="3299" y="940"/>
                      </a:cubicBezTo>
                      <a:cubicBezTo>
                        <a:pt x="3594" y="642"/>
                        <a:pt x="3865" y="326"/>
                        <a:pt x="4125" y="0"/>
                      </a:cubicBezTo>
                      <a:lnTo>
                        <a:pt x="0" y="0"/>
                      </a:lnTo>
                      <a:lnTo>
                        <a:pt x="0" y="9893"/>
                      </a:lnTo>
                      <a:cubicBezTo>
                        <a:pt x="1195" y="7972"/>
                        <a:pt x="2651" y="6276"/>
                        <a:pt x="4556" y="4980"/>
                      </a:cubicBezTo>
                      <a:cubicBezTo>
                        <a:pt x="6726" y="3501"/>
                        <a:pt x="9277" y="2712"/>
                        <a:pt x="11742" y="1801"/>
                      </a:cubicBezTo>
                      <a:cubicBezTo>
                        <a:pt x="13170" y="1272"/>
                        <a:pt x="14592" y="691"/>
                        <a:pt x="15952" y="0"/>
                      </a:cubicBezTo>
                      <a:lnTo>
                        <a:pt x="10061" y="0"/>
                      </a:ln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506" name="Google Shape;723;p18"/>
              <p:cNvGrpSpPr/>
              <p:nvPr/>
            </p:nvGrpSpPr>
            <p:grpSpPr>
              <a:xfrm>
                <a:off x="1503360" y="-338760"/>
                <a:ext cx="1023480" cy="820080"/>
                <a:chOff x="1503360" y="-338760"/>
                <a:chExt cx="1023480" cy="820080"/>
              </a:xfrm>
            </p:grpSpPr>
            <p:sp>
              <p:nvSpPr>
                <p:cNvPr id="507" name="Google Shape;724;p18"/>
                <p:cNvSpPr/>
                <p:nvPr/>
              </p:nvSpPr>
              <p:spPr>
                <a:xfrm>
                  <a:off x="1719360" y="46800"/>
                  <a:ext cx="390600" cy="233280"/>
                </a:xfrm>
                <a:custGeom>
                  <a:avLst/>
                  <a:gdLst/>
                  <a:ahLst/>
                  <a:rect l="l" t="t" r="r" b="b"/>
                  <a:pathLst>
                    <a:path w="8251" h="4928">
                      <a:moveTo>
                        <a:pt x="13" y="4691"/>
                      </a:moveTo>
                      <a:cubicBezTo>
                        <a:pt x="68" y="4744"/>
                        <a:pt x="334" y="4751"/>
                        <a:pt x="398" y="4757"/>
                      </a:cubicBezTo>
                      <a:cubicBezTo>
                        <a:pt x="844" y="4800"/>
                        <a:pt x="1294" y="4791"/>
                        <a:pt x="1742" y="4801"/>
                      </a:cubicBezTo>
                      <a:cubicBezTo>
                        <a:pt x="2180" y="4812"/>
                        <a:pt x="2610" y="4871"/>
                        <a:pt x="3045" y="4928"/>
                      </a:cubicBezTo>
                      <a:cubicBezTo>
                        <a:pt x="2902" y="4851"/>
                        <a:pt x="2624" y="4663"/>
                        <a:pt x="2624" y="4663"/>
                      </a:cubicBezTo>
                      <a:cubicBezTo>
                        <a:pt x="2646" y="4630"/>
                        <a:pt x="2841" y="4611"/>
                        <a:pt x="2887" y="4599"/>
                      </a:cubicBezTo>
                      <a:cubicBezTo>
                        <a:pt x="2986" y="4573"/>
                        <a:pt x="3085" y="4547"/>
                        <a:pt x="3184" y="4519"/>
                      </a:cubicBezTo>
                      <a:cubicBezTo>
                        <a:pt x="3380" y="4462"/>
                        <a:pt x="3576" y="4398"/>
                        <a:pt x="3766" y="4325"/>
                      </a:cubicBezTo>
                      <a:cubicBezTo>
                        <a:pt x="4143" y="4178"/>
                        <a:pt x="4504" y="3995"/>
                        <a:pt x="4829" y="3754"/>
                      </a:cubicBezTo>
                      <a:cubicBezTo>
                        <a:pt x="5332" y="3380"/>
                        <a:pt x="5642" y="2779"/>
                        <a:pt x="6177" y="2459"/>
                      </a:cubicBezTo>
                      <a:cubicBezTo>
                        <a:pt x="6426" y="2309"/>
                        <a:pt x="6725" y="2269"/>
                        <a:pt x="6991" y="2156"/>
                      </a:cubicBezTo>
                      <a:cubicBezTo>
                        <a:pt x="7541" y="1924"/>
                        <a:pt x="7910" y="1410"/>
                        <a:pt x="8250" y="921"/>
                      </a:cubicBezTo>
                      <a:cubicBezTo>
                        <a:pt x="7733" y="1116"/>
                        <a:pt x="7216" y="1313"/>
                        <a:pt x="6699" y="1510"/>
                      </a:cubicBezTo>
                      <a:cubicBezTo>
                        <a:pt x="6826" y="1254"/>
                        <a:pt x="6897" y="970"/>
                        <a:pt x="6909" y="684"/>
                      </a:cubicBezTo>
                      <a:cubicBezTo>
                        <a:pt x="6915" y="539"/>
                        <a:pt x="6852" y="117"/>
                        <a:pt x="6971" y="1"/>
                      </a:cubicBezTo>
                      <a:cubicBezTo>
                        <a:pt x="6725" y="248"/>
                        <a:pt x="6475" y="502"/>
                        <a:pt x="6312" y="812"/>
                      </a:cubicBezTo>
                      <a:cubicBezTo>
                        <a:pt x="6216" y="994"/>
                        <a:pt x="6154" y="1192"/>
                        <a:pt x="6089" y="1387"/>
                      </a:cubicBezTo>
                      <a:cubicBezTo>
                        <a:pt x="5957" y="1789"/>
                        <a:pt x="5774" y="2168"/>
                        <a:pt x="5392" y="2385"/>
                      </a:cubicBezTo>
                      <a:cubicBezTo>
                        <a:pt x="4821" y="2711"/>
                        <a:pt x="4103" y="2681"/>
                        <a:pt x="3464" y="2752"/>
                      </a:cubicBezTo>
                      <a:cubicBezTo>
                        <a:pt x="3568" y="2685"/>
                        <a:pt x="3931" y="2342"/>
                        <a:pt x="4012" y="2237"/>
                      </a:cubicBezTo>
                      <a:cubicBezTo>
                        <a:pt x="3442" y="2434"/>
                        <a:pt x="2871" y="2631"/>
                        <a:pt x="2316" y="2868"/>
                      </a:cubicBezTo>
                      <a:cubicBezTo>
                        <a:pt x="1845" y="3070"/>
                        <a:pt x="1419" y="3367"/>
                        <a:pt x="1025" y="3693"/>
                      </a:cubicBezTo>
                      <a:cubicBezTo>
                        <a:pt x="812" y="3870"/>
                        <a:pt x="603" y="4055"/>
                        <a:pt x="400" y="4244"/>
                      </a:cubicBezTo>
                      <a:cubicBezTo>
                        <a:pt x="288" y="4348"/>
                        <a:pt x="172" y="4453"/>
                        <a:pt x="74" y="4571"/>
                      </a:cubicBezTo>
                      <a:cubicBezTo>
                        <a:pt x="58" y="4591"/>
                        <a:pt x="1" y="4643"/>
                        <a:pt x="3" y="4673"/>
                      </a:cubicBezTo>
                      <a:cubicBezTo>
                        <a:pt x="3" y="4679"/>
                        <a:pt x="7" y="4685"/>
                        <a:pt x="13" y="469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08" name="Google Shape;725;p18"/>
                <p:cNvSpPr/>
                <p:nvPr/>
              </p:nvSpPr>
              <p:spPr>
                <a:xfrm>
                  <a:off x="1798920" y="254520"/>
                  <a:ext cx="354960" cy="172440"/>
                </a:xfrm>
                <a:custGeom>
                  <a:avLst/>
                  <a:gdLst/>
                  <a:ahLst/>
                  <a:rect l="l" t="t" r="r" b="b"/>
                  <a:pathLst>
                    <a:path w="7497" h="3645">
                      <a:moveTo>
                        <a:pt x="6" y="3033"/>
                      </a:moveTo>
                      <a:cubicBezTo>
                        <a:pt x="46" y="3086"/>
                        <a:pt x="270" y="3127"/>
                        <a:pt x="325" y="3141"/>
                      </a:cubicBezTo>
                      <a:cubicBezTo>
                        <a:pt x="696" y="3238"/>
                        <a:pt x="1079" y="3292"/>
                        <a:pt x="1456" y="3361"/>
                      </a:cubicBezTo>
                      <a:cubicBezTo>
                        <a:pt x="1827" y="3429"/>
                        <a:pt x="2183" y="3537"/>
                        <a:pt x="2544" y="3645"/>
                      </a:cubicBezTo>
                      <a:cubicBezTo>
                        <a:pt x="2432" y="3560"/>
                        <a:pt x="2223" y="3362"/>
                        <a:pt x="2223" y="3362"/>
                      </a:cubicBezTo>
                      <a:cubicBezTo>
                        <a:pt x="2245" y="3339"/>
                        <a:pt x="2414" y="3349"/>
                        <a:pt x="2454" y="3345"/>
                      </a:cubicBezTo>
                      <a:cubicBezTo>
                        <a:pt x="2542" y="3336"/>
                        <a:pt x="2629" y="3328"/>
                        <a:pt x="2717" y="3316"/>
                      </a:cubicBezTo>
                      <a:cubicBezTo>
                        <a:pt x="2892" y="3295"/>
                        <a:pt x="3065" y="3267"/>
                        <a:pt x="3237" y="3230"/>
                      </a:cubicBezTo>
                      <a:cubicBezTo>
                        <a:pt x="3575" y="3158"/>
                        <a:pt x="3907" y="3053"/>
                        <a:pt x="4214" y="2892"/>
                      </a:cubicBezTo>
                      <a:cubicBezTo>
                        <a:pt x="4691" y="2642"/>
                        <a:pt x="5035" y="2176"/>
                        <a:pt x="5533" y="1975"/>
                      </a:cubicBezTo>
                      <a:cubicBezTo>
                        <a:pt x="5763" y="1882"/>
                        <a:pt x="6021" y="1889"/>
                        <a:pt x="6262" y="1829"/>
                      </a:cubicBezTo>
                      <a:cubicBezTo>
                        <a:pt x="6760" y="1707"/>
                        <a:pt x="7143" y="1322"/>
                        <a:pt x="7497" y="953"/>
                      </a:cubicBezTo>
                      <a:cubicBezTo>
                        <a:pt x="7032" y="1049"/>
                        <a:pt x="6567" y="1146"/>
                        <a:pt x="6102" y="1242"/>
                      </a:cubicBezTo>
                      <a:cubicBezTo>
                        <a:pt x="6245" y="1043"/>
                        <a:pt x="6343" y="811"/>
                        <a:pt x="6392" y="571"/>
                      </a:cubicBezTo>
                      <a:cubicBezTo>
                        <a:pt x="6418" y="450"/>
                        <a:pt x="6422" y="83"/>
                        <a:pt x="6537" y="0"/>
                      </a:cubicBezTo>
                      <a:cubicBezTo>
                        <a:pt x="6294" y="177"/>
                        <a:pt x="6049" y="358"/>
                        <a:pt x="5870" y="598"/>
                      </a:cubicBezTo>
                      <a:cubicBezTo>
                        <a:pt x="5763" y="740"/>
                        <a:pt x="5684" y="899"/>
                        <a:pt x="5602" y="1055"/>
                      </a:cubicBezTo>
                      <a:cubicBezTo>
                        <a:pt x="5436" y="1378"/>
                        <a:pt x="5231" y="1674"/>
                        <a:pt x="4877" y="1807"/>
                      </a:cubicBezTo>
                      <a:cubicBezTo>
                        <a:pt x="4349" y="2005"/>
                        <a:pt x="3745" y="1884"/>
                        <a:pt x="3194" y="1856"/>
                      </a:cubicBezTo>
                      <a:cubicBezTo>
                        <a:pt x="3290" y="1816"/>
                        <a:pt x="3644" y="1573"/>
                        <a:pt x="3727" y="1495"/>
                      </a:cubicBezTo>
                      <a:cubicBezTo>
                        <a:pt x="3217" y="1584"/>
                        <a:pt x="2707" y="1674"/>
                        <a:pt x="2204" y="1801"/>
                      </a:cubicBezTo>
                      <a:cubicBezTo>
                        <a:pt x="1777" y="1907"/>
                        <a:pt x="1377" y="2102"/>
                        <a:pt x="1000" y="2325"/>
                      </a:cubicBezTo>
                      <a:cubicBezTo>
                        <a:pt x="794" y="2446"/>
                        <a:pt x="593" y="2573"/>
                        <a:pt x="395" y="2707"/>
                      </a:cubicBezTo>
                      <a:cubicBezTo>
                        <a:pt x="286" y="2780"/>
                        <a:pt x="174" y="2853"/>
                        <a:pt x="75" y="2940"/>
                      </a:cubicBezTo>
                      <a:cubicBezTo>
                        <a:pt x="58" y="2954"/>
                        <a:pt x="3" y="2991"/>
                        <a:pt x="1" y="3015"/>
                      </a:cubicBezTo>
                      <a:cubicBezTo>
                        <a:pt x="0" y="3022"/>
                        <a:pt x="3" y="3027"/>
                        <a:pt x="6" y="3033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09" name="Google Shape;726;p18"/>
                <p:cNvSpPr/>
                <p:nvPr/>
              </p:nvSpPr>
              <p:spPr>
                <a:xfrm>
                  <a:off x="2012760" y="-37800"/>
                  <a:ext cx="340200" cy="293040"/>
                </a:xfrm>
                <a:custGeom>
                  <a:avLst/>
                  <a:gdLst/>
                  <a:ahLst/>
                  <a:rect l="l" t="t" r="r" b="b"/>
                  <a:pathLst>
                    <a:path w="7184" h="6194">
                      <a:moveTo>
                        <a:pt x="21" y="6154"/>
                      </a:moveTo>
                      <a:cubicBezTo>
                        <a:pt x="87" y="6193"/>
                        <a:pt x="348" y="6139"/>
                        <a:pt x="411" y="6130"/>
                      </a:cubicBezTo>
                      <a:cubicBezTo>
                        <a:pt x="856" y="6071"/>
                        <a:pt x="1292" y="5959"/>
                        <a:pt x="1730" y="5868"/>
                      </a:cubicBezTo>
                      <a:cubicBezTo>
                        <a:pt x="2160" y="5778"/>
                        <a:pt x="2592" y="5736"/>
                        <a:pt x="3028" y="5694"/>
                      </a:cubicBezTo>
                      <a:cubicBezTo>
                        <a:pt x="2872" y="5652"/>
                        <a:pt x="2557" y="5531"/>
                        <a:pt x="2557" y="5531"/>
                      </a:cubicBezTo>
                      <a:cubicBezTo>
                        <a:pt x="2572" y="5495"/>
                        <a:pt x="2758" y="5432"/>
                        <a:pt x="2800" y="5409"/>
                      </a:cubicBezTo>
                      <a:cubicBezTo>
                        <a:pt x="2890" y="5362"/>
                        <a:pt x="2981" y="5314"/>
                        <a:pt x="3070" y="5263"/>
                      </a:cubicBezTo>
                      <a:cubicBezTo>
                        <a:pt x="3250" y="5163"/>
                        <a:pt x="3424" y="5057"/>
                        <a:pt x="3593" y="4941"/>
                      </a:cubicBezTo>
                      <a:cubicBezTo>
                        <a:pt x="3926" y="4714"/>
                        <a:pt x="4238" y="4453"/>
                        <a:pt x="4498" y="4144"/>
                      </a:cubicBezTo>
                      <a:cubicBezTo>
                        <a:pt x="4901" y="3665"/>
                        <a:pt x="5067" y="3010"/>
                        <a:pt x="5516" y="2575"/>
                      </a:cubicBezTo>
                      <a:cubicBezTo>
                        <a:pt x="5724" y="2373"/>
                        <a:pt x="6005" y="2265"/>
                        <a:pt x="6239" y="2095"/>
                      </a:cubicBezTo>
                      <a:cubicBezTo>
                        <a:pt x="6720" y="1744"/>
                        <a:pt x="6963" y="1158"/>
                        <a:pt x="7184" y="605"/>
                      </a:cubicBezTo>
                      <a:cubicBezTo>
                        <a:pt x="6724" y="913"/>
                        <a:pt x="6266" y="1223"/>
                        <a:pt x="5808" y="1532"/>
                      </a:cubicBezTo>
                      <a:cubicBezTo>
                        <a:pt x="5872" y="1254"/>
                        <a:pt x="5877" y="962"/>
                        <a:pt x="5824" y="680"/>
                      </a:cubicBezTo>
                      <a:cubicBezTo>
                        <a:pt x="5798" y="538"/>
                        <a:pt x="5639" y="141"/>
                        <a:pt x="5729" y="1"/>
                      </a:cubicBezTo>
                      <a:cubicBezTo>
                        <a:pt x="5545" y="299"/>
                        <a:pt x="5360" y="602"/>
                        <a:pt x="5272" y="940"/>
                      </a:cubicBezTo>
                      <a:cubicBezTo>
                        <a:pt x="5220" y="1140"/>
                        <a:pt x="5204" y="1347"/>
                        <a:pt x="5185" y="1551"/>
                      </a:cubicBezTo>
                      <a:cubicBezTo>
                        <a:pt x="5148" y="1973"/>
                        <a:pt x="5057" y="2383"/>
                        <a:pt x="4734" y="2682"/>
                      </a:cubicBezTo>
                      <a:cubicBezTo>
                        <a:pt x="4253" y="3130"/>
                        <a:pt x="3547" y="3265"/>
                        <a:pt x="2941" y="3478"/>
                      </a:cubicBezTo>
                      <a:cubicBezTo>
                        <a:pt x="3027" y="3391"/>
                        <a:pt x="3302" y="2974"/>
                        <a:pt x="3357" y="2852"/>
                      </a:cubicBezTo>
                      <a:cubicBezTo>
                        <a:pt x="2847" y="3174"/>
                        <a:pt x="2336" y="3496"/>
                        <a:pt x="1849" y="3854"/>
                      </a:cubicBezTo>
                      <a:cubicBezTo>
                        <a:pt x="1435" y="4159"/>
                        <a:pt x="1090" y="4544"/>
                        <a:pt x="780" y="4951"/>
                      </a:cubicBezTo>
                      <a:cubicBezTo>
                        <a:pt x="613" y="5172"/>
                        <a:pt x="452" y="5400"/>
                        <a:pt x="297" y="5630"/>
                      </a:cubicBezTo>
                      <a:cubicBezTo>
                        <a:pt x="212" y="5757"/>
                        <a:pt x="123" y="5886"/>
                        <a:pt x="54" y="6022"/>
                      </a:cubicBezTo>
                      <a:cubicBezTo>
                        <a:pt x="42" y="6046"/>
                        <a:pt x="0" y="6109"/>
                        <a:pt x="9" y="6138"/>
                      </a:cubicBezTo>
                      <a:cubicBezTo>
                        <a:pt x="10" y="6144"/>
                        <a:pt x="15" y="6149"/>
                        <a:pt x="23" y="6154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0" name="Google Shape;727;p18"/>
                <p:cNvSpPr/>
                <p:nvPr/>
              </p:nvSpPr>
              <p:spPr>
                <a:xfrm>
                  <a:off x="2200680" y="-258480"/>
                  <a:ext cx="163440" cy="194760"/>
                </a:xfrm>
                <a:custGeom>
                  <a:avLst/>
                  <a:gdLst/>
                  <a:ahLst/>
                  <a:rect l="l" t="t" r="r" b="b"/>
                  <a:pathLst>
                    <a:path w="3453" h="4117">
                      <a:moveTo>
                        <a:pt x="18" y="4101"/>
                      </a:moveTo>
                      <a:cubicBezTo>
                        <a:pt x="59" y="4116"/>
                        <a:pt x="200" y="4057"/>
                        <a:pt x="236" y="4044"/>
                      </a:cubicBezTo>
                      <a:cubicBezTo>
                        <a:pt x="480" y="3963"/>
                        <a:pt x="714" y="3853"/>
                        <a:pt x="951" y="3752"/>
                      </a:cubicBezTo>
                      <a:cubicBezTo>
                        <a:pt x="1184" y="3654"/>
                        <a:pt x="1423" y="3584"/>
                        <a:pt x="1665" y="3512"/>
                      </a:cubicBezTo>
                      <a:cubicBezTo>
                        <a:pt x="1572" y="3505"/>
                        <a:pt x="1381" y="3471"/>
                        <a:pt x="1381" y="3471"/>
                      </a:cubicBezTo>
                      <a:cubicBezTo>
                        <a:pt x="1385" y="3449"/>
                        <a:pt x="1483" y="3393"/>
                        <a:pt x="1505" y="3376"/>
                      </a:cubicBezTo>
                      <a:cubicBezTo>
                        <a:pt x="1551" y="3339"/>
                        <a:pt x="1597" y="3302"/>
                        <a:pt x="1641" y="3264"/>
                      </a:cubicBezTo>
                      <a:cubicBezTo>
                        <a:pt x="1732" y="3188"/>
                        <a:pt x="1818" y="3108"/>
                        <a:pt x="1901" y="3024"/>
                      </a:cubicBezTo>
                      <a:cubicBezTo>
                        <a:pt x="2065" y="2859"/>
                        <a:pt x="2212" y="2677"/>
                        <a:pt x="2325" y="2474"/>
                      </a:cubicBezTo>
                      <a:cubicBezTo>
                        <a:pt x="2501" y="2160"/>
                        <a:pt x="2522" y="1772"/>
                        <a:pt x="2727" y="1476"/>
                      </a:cubicBezTo>
                      <a:cubicBezTo>
                        <a:pt x="2823" y="1340"/>
                        <a:pt x="2970" y="1248"/>
                        <a:pt x="3084" y="1127"/>
                      </a:cubicBezTo>
                      <a:cubicBezTo>
                        <a:pt x="3317" y="876"/>
                        <a:pt x="3390" y="518"/>
                        <a:pt x="3453" y="181"/>
                      </a:cubicBezTo>
                      <a:cubicBezTo>
                        <a:pt x="3227" y="406"/>
                        <a:pt x="3003" y="632"/>
                        <a:pt x="2778" y="856"/>
                      </a:cubicBezTo>
                      <a:cubicBezTo>
                        <a:pt x="2784" y="691"/>
                        <a:pt x="2754" y="527"/>
                        <a:pt x="2694" y="373"/>
                      </a:cubicBezTo>
                      <a:cubicBezTo>
                        <a:pt x="2663" y="296"/>
                        <a:pt x="2530" y="88"/>
                        <a:pt x="2565" y="0"/>
                      </a:cubicBezTo>
                      <a:cubicBezTo>
                        <a:pt x="2494" y="188"/>
                        <a:pt x="2423" y="380"/>
                        <a:pt x="2410" y="581"/>
                      </a:cubicBezTo>
                      <a:cubicBezTo>
                        <a:pt x="2403" y="699"/>
                        <a:pt x="2416" y="818"/>
                        <a:pt x="2429" y="935"/>
                      </a:cubicBezTo>
                      <a:cubicBezTo>
                        <a:pt x="2454" y="1178"/>
                        <a:pt x="2447" y="1419"/>
                        <a:pt x="2297" y="1624"/>
                      </a:cubicBezTo>
                      <a:cubicBezTo>
                        <a:pt x="2075" y="1928"/>
                        <a:pt x="1691" y="2083"/>
                        <a:pt x="1372" y="2270"/>
                      </a:cubicBezTo>
                      <a:cubicBezTo>
                        <a:pt x="1411" y="2211"/>
                        <a:pt x="1521" y="1946"/>
                        <a:pt x="1538" y="1871"/>
                      </a:cubicBezTo>
                      <a:cubicBezTo>
                        <a:pt x="1286" y="2109"/>
                        <a:pt x="1032" y="2347"/>
                        <a:pt x="797" y="2602"/>
                      </a:cubicBezTo>
                      <a:cubicBezTo>
                        <a:pt x="597" y="2819"/>
                        <a:pt x="444" y="3075"/>
                        <a:pt x="314" y="3339"/>
                      </a:cubicBezTo>
                      <a:cubicBezTo>
                        <a:pt x="243" y="3482"/>
                        <a:pt x="178" y="3628"/>
                        <a:pt x="116" y="3776"/>
                      </a:cubicBezTo>
                      <a:cubicBezTo>
                        <a:pt x="81" y="3856"/>
                        <a:pt x="45" y="3939"/>
                        <a:pt x="22" y="4023"/>
                      </a:cubicBezTo>
                      <a:cubicBezTo>
                        <a:pt x="17" y="4038"/>
                        <a:pt x="0" y="4079"/>
                        <a:pt x="8" y="4093"/>
                      </a:cubicBezTo>
                      <a:cubicBezTo>
                        <a:pt x="9" y="4096"/>
                        <a:pt x="13" y="4099"/>
                        <a:pt x="18" y="410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1" name="Google Shape;728;p18"/>
                <p:cNvSpPr/>
                <p:nvPr/>
              </p:nvSpPr>
              <p:spPr>
                <a:xfrm>
                  <a:off x="2414160" y="-338760"/>
                  <a:ext cx="112680" cy="158400"/>
                </a:xfrm>
                <a:custGeom>
                  <a:avLst/>
                  <a:gdLst/>
                  <a:ahLst/>
                  <a:rect l="l" t="t" r="r" b="b"/>
                  <a:pathLst>
                    <a:path w="2382" h="3349">
                      <a:moveTo>
                        <a:pt x="16" y="3340"/>
                      </a:moveTo>
                      <a:cubicBezTo>
                        <a:pt x="49" y="3349"/>
                        <a:pt x="154" y="3293"/>
                        <a:pt x="180" y="3282"/>
                      </a:cubicBezTo>
                      <a:cubicBezTo>
                        <a:pt x="362" y="3200"/>
                        <a:pt x="534" y="3099"/>
                        <a:pt x="710" y="3005"/>
                      </a:cubicBezTo>
                      <a:cubicBezTo>
                        <a:pt x="882" y="2913"/>
                        <a:pt x="1061" y="2841"/>
                        <a:pt x="1242" y="2769"/>
                      </a:cubicBezTo>
                      <a:cubicBezTo>
                        <a:pt x="1170" y="2771"/>
                        <a:pt x="1021" y="2758"/>
                        <a:pt x="1021" y="2758"/>
                      </a:cubicBezTo>
                      <a:cubicBezTo>
                        <a:pt x="1023" y="2741"/>
                        <a:pt x="1094" y="2690"/>
                        <a:pt x="1110" y="2676"/>
                      </a:cubicBezTo>
                      <a:cubicBezTo>
                        <a:pt x="1142" y="2644"/>
                        <a:pt x="1174" y="2612"/>
                        <a:pt x="1206" y="2580"/>
                      </a:cubicBezTo>
                      <a:cubicBezTo>
                        <a:pt x="1271" y="2514"/>
                        <a:pt x="1331" y="2447"/>
                        <a:pt x="1390" y="2377"/>
                      </a:cubicBezTo>
                      <a:cubicBezTo>
                        <a:pt x="1504" y="2238"/>
                        <a:pt x="1604" y="2088"/>
                        <a:pt x="1677" y="1924"/>
                      </a:cubicBezTo>
                      <a:cubicBezTo>
                        <a:pt x="1788" y="1668"/>
                        <a:pt x="1777" y="1368"/>
                        <a:pt x="1915" y="1126"/>
                      </a:cubicBezTo>
                      <a:cubicBezTo>
                        <a:pt x="1979" y="1015"/>
                        <a:pt x="2086" y="933"/>
                        <a:pt x="2164" y="831"/>
                      </a:cubicBezTo>
                      <a:cubicBezTo>
                        <a:pt x="2326" y="621"/>
                        <a:pt x="2357" y="341"/>
                        <a:pt x="2382" y="77"/>
                      </a:cubicBezTo>
                      <a:cubicBezTo>
                        <a:pt x="2224" y="267"/>
                        <a:pt x="2067" y="456"/>
                        <a:pt x="1910" y="644"/>
                      </a:cubicBezTo>
                      <a:cubicBezTo>
                        <a:pt x="1902" y="518"/>
                        <a:pt x="1868" y="393"/>
                        <a:pt x="1809" y="279"/>
                      </a:cubicBezTo>
                      <a:cubicBezTo>
                        <a:pt x="1781" y="222"/>
                        <a:pt x="1663" y="72"/>
                        <a:pt x="1684" y="0"/>
                      </a:cubicBezTo>
                      <a:cubicBezTo>
                        <a:pt x="1643" y="150"/>
                        <a:pt x="1601" y="304"/>
                        <a:pt x="1606" y="459"/>
                      </a:cubicBezTo>
                      <a:cubicBezTo>
                        <a:pt x="1609" y="550"/>
                        <a:pt x="1627" y="641"/>
                        <a:pt x="1646" y="731"/>
                      </a:cubicBezTo>
                      <a:cubicBezTo>
                        <a:pt x="1682" y="916"/>
                        <a:pt x="1694" y="1101"/>
                        <a:pt x="1594" y="1270"/>
                      </a:cubicBezTo>
                      <a:cubicBezTo>
                        <a:pt x="1444" y="1521"/>
                        <a:pt x="1159" y="1667"/>
                        <a:pt x="928" y="1833"/>
                      </a:cubicBezTo>
                      <a:cubicBezTo>
                        <a:pt x="954" y="1786"/>
                        <a:pt x="1019" y="1573"/>
                        <a:pt x="1027" y="1515"/>
                      </a:cubicBezTo>
                      <a:cubicBezTo>
                        <a:pt x="850" y="1716"/>
                        <a:pt x="671" y="1917"/>
                        <a:pt x="509" y="2130"/>
                      </a:cubicBezTo>
                      <a:cubicBezTo>
                        <a:pt x="371" y="2312"/>
                        <a:pt x="270" y="2520"/>
                        <a:pt x="190" y="2732"/>
                      </a:cubicBezTo>
                      <a:cubicBezTo>
                        <a:pt x="145" y="2847"/>
                        <a:pt x="106" y="2965"/>
                        <a:pt x="67" y="3083"/>
                      </a:cubicBezTo>
                      <a:cubicBezTo>
                        <a:pt x="47" y="3148"/>
                        <a:pt x="25" y="3214"/>
                        <a:pt x="13" y="3281"/>
                      </a:cubicBezTo>
                      <a:cubicBezTo>
                        <a:pt x="11" y="3292"/>
                        <a:pt x="0" y="3324"/>
                        <a:pt x="8" y="3335"/>
                      </a:cubicBezTo>
                      <a:cubicBezTo>
                        <a:pt x="9" y="3338"/>
                        <a:pt x="13" y="3339"/>
                        <a:pt x="15" y="334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2" name="Google Shape;729;p18"/>
                <p:cNvSpPr/>
                <p:nvPr/>
              </p:nvSpPr>
              <p:spPr>
                <a:xfrm>
                  <a:off x="1618560" y="290520"/>
                  <a:ext cx="228600" cy="87480"/>
                </a:xfrm>
                <a:custGeom>
                  <a:avLst/>
                  <a:gdLst/>
                  <a:ahLst/>
                  <a:rect l="l" t="t" r="r" b="b"/>
                  <a:pathLst>
                    <a:path w="4829" h="1851">
                      <a:moveTo>
                        <a:pt x="3" y="1221"/>
                      </a:moveTo>
                      <a:cubicBezTo>
                        <a:pt x="22" y="1258"/>
                        <a:pt x="157" y="1305"/>
                        <a:pt x="187" y="1320"/>
                      </a:cubicBezTo>
                      <a:cubicBezTo>
                        <a:pt x="408" y="1417"/>
                        <a:pt x="638" y="1488"/>
                        <a:pt x="864" y="1568"/>
                      </a:cubicBezTo>
                      <a:cubicBezTo>
                        <a:pt x="1086" y="1647"/>
                        <a:pt x="1295" y="1749"/>
                        <a:pt x="1506" y="1850"/>
                      </a:cubicBezTo>
                      <a:cubicBezTo>
                        <a:pt x="1447" y="1788"/>
                        <a:pt x="1337" y="1645"/>
                        <a:pt x="1337" y="1645"/>
                      </a:cubicBezTo>
                      <a:cubicBezTo>
                        <a:pt x="1354" y="1632"/>
                        <a:pt x="1455" y="1655"/>
                        <a:pt x="1481" y="1657"/>
                      </a:cubicBezTo>
                      <a:cubicBezTo>
                        <a:pt x="1536" y="1661"/>
                        <a:pt x="1592" y="1663"/>
                        <a:pt x="1646" y="1666"/>
                      </a:cubicBezTo>
                      <a:cubicBezTo>
                        <a:pt x="1756" y="1670"/>
                        <a:pt x="1865" y="1670"/>
                        <a:pt x="1976" y="1665"/>
                      </a:cubicBezTo>
                      <a:cubicBezTo>
                        <a:pt x="2191" y="1653"/>
                        <a:pt x="2406" y="1621"/>
                        <a:pt x="2612" y="1552"/>
                      </a:cubicBezTo>
                      <a:cubicBezTo>
                        <a:pt x="2930" y="1445"/>
                        <a:pt x="3189" y="1193"/>
                        <a:pt x="3516" y="1119"/>
                      </a:cubicBezTo>
                      <a:cubicBezTo>
                        <a:pt x="3667" y="1084"/>
                        <a:pt x="3826" y="1114"/>
                        <a:pt x="3980" y="1101"/>
                      </a:cubicBezTo>
                      <a:cubicBezTo>
                        <a:pt x="4300" y="1075"/>
                        <a:pt x="4573" y="875"/>
                        <a:pt x="4829" y="683"/>
                      </a:cubicBezTo>
                      <a:lnTo>
                        <a:pt x="3939" y="724"/>
                      </a:lnTo>
                      <a:cubicBezTo>
                        <a:pt x="4047" y="613"/>
                        <a:pt x="4131" y="481"/>
                        <a:pt x="4186" y="337"/>
                      </a:cubicBezTo>
                      <a:cubicBezTo>
                        <a:pt x="4213" y="265"/>
                        <a:pt x="4252" y="40"/>
                        <a:pt x="4331" y="0"/>
                      </a:cubicBezTo>
                      <a:cubicBezTo>
                        <a:pt x="4165" y="85"/>
                        <a:pt x="3995" y="172"/>
                        <a:pt x="3860" y="302"/>
                      </a:cubicBezTo>
                      <a:cubicBezTo>
                        <a:pt x="3781" y="379"/>
                        <a:pt x="3715" y="470"/>
                        <a:pt x="3650" y="558"/>
                      </a:cubicBezTo>
                      <a:cubicBezTo>
                        <a:pt x="3515" y="741"/>
                        <a:pt x="3359" y="903"/>
                        <a:pt x="3128" y="949"/>
                      </a:cubicBezTo>
                      <a:cubicBezTo>
                        <a:pt x="2783" y="1019"/>
                        <a:pt x="2421" y="884"/>
                        <a:pt x="2086" y="813"/>
                      </a:cubicBezTo>
                      <a:cubicBezTo>
                        <a:pt x="2149" y="797"/>
                        <a:pt x="2392" y="683"/>
                        <a:pt x="2450" y="643"/>
                      </a:cubicBezTo>
                      <a:cubicBezTo>
                        <a:pt x="2127" y="648"/>
                        <a:pt x="1803" y="652"/>
                        <a:pt x="1480" y="680"/>
                      </a:cubicBezTo>
                      <a:cubicBezTo>
                        <a:pt x="1207" y="704"/>
                        <a:pt x="940" y="784"/>
                        <a:pt x="685" y="883"/>
                      </a:cubicBezTo>
                      <a:cubicBezTo>
                        <a:pt x="547" y="938"/>
                        <a:pt x="410" y="997"/>
                        <a:pt x="274" y="1059"/>
                      </a:cubicBezTo>
                      <a:cubicBezTo>
                        <a:pt x="200" y="1094"/>
                        <a:pt x="123" y="1127"/>
                        <a:pt x="54" y="1172"/>
                      </a:cubicBezTo>
                      <a:cubicBezTo>
                        <a:pt x="43" y="1178"/>
                        <a:pt x="4" y="1195"/>
                        <a:pt x="1" y="1210"/>
                      </a:cubicBezTo>
                      <a:cubicBezTo>
                        <a:pt x="1" y="1214"/>
                        <a:pt x="1" y="1218"/>
                        <a:pt x="3" y="1223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13" name="Google Shape;730;p18"/>
                <p:cNvSpPr/>
                <p:nvPr/>
              </p:nvSpPr>
              <p:spPr>
                <a:xfrm>
                  <a:off x="1503360" y="398880"/>
                  <a:ext cx="254160" cy="82440"/>
                </a:xfrm>
                <a:custGeom>
                  <a:avLst/>
                  <a:gdLst/>
                  <a:ahLst/>
                  <a:rect l="l" t="t" r="r" b="b"/>
                  <a:pathLst>
                    <a:path w="5370" h="1747">
                      <a:moveTo>
                        <a:pt x="3" y="899"/>
                      </a:moveTo>
                      <a:cubicBezTo>
                        <a:pt x="21" y="942"/>
                        <a:pt x="163" y="1007"/>
                        <a:pt x="196" y="1027"/>
                      </a:cubicBezTo>
                      <a:cubicBezTo>
                        <a:pt x="429" y="1156"/>
                        <a:pt x="674" y="1257"/>
                        <a:pt x="916" y="1369"/>
                      </a:cubicBezTo>
                      <a:cubicBezTo>
                        <a:pt x="1151" y="1479"/>
                        <a:pt x="1372" y="1613"/>
                        <a:pt x="1593" y="1746"/>
                      </a:cubicBezTo>
                      <a:cubicBezTo>
                        <a:pt x="1534" y="1671"/>
                        <a:pt x="1427" y="1502"/>
                        <a:pt x="1427" y="1502"/>
                      </a:cubicBezTo>
                      <a:cubicBezTo>
                        <a:pt x="1447" y="1490"/>
                        <a:pt x="1557" y="1526"/>
                        <a:pt x="1586" y="1531"/>
                      </a:cubicBezTo>
                      <a:cubicBezTo>
                        <a:pt x="1645" y="1541"/>
                        <a:pt x="1706" y="1550"/>
                        <a:pt x="1767" y="1557"/>
                      </a:cubicBezTo>
                      <a:cubicBezTo>
                        <a:pt x="1887" y="1573"/>
                        <a:pt x="2007" y="1584"/>
                        <a:pt x="2128" y="1589"/>
                      </a:cubicBezTo>
                      <a:cubicBezTo>
                        <a:pt x="2367" y="1599"/>
                        <a:pt x="2607" y="1585"/>
                        <a:pt x="2840" y="1531"/>
                      </a:cubicBezTo>
                      <a:cubicBezTo>
                        <a:pt x="3202" y="1447"/>
                        <a:pt x="3513" y="1195"/>
                        <a:pt x="3880" y="1147"/>
                      </a:cubicBezTo>
                      <a:cubicBezTo>
                        <a:pt x="4050" y="1125"/>
                        <a:pt x="4222" y="1174"/>
                        <a:pt x="4393" y="1176"/>
                      </a:cubicBezTo>
                      <a:cubicBezTo>
                        <a:pt x="4747" y="1179"/>
                        <a:pt x="5069" y="989"/>
                        <a:pt x="5370" y="803"/>
                      </a:cubicBezTo>
                      <a:cubicBezTo>
                        <a:pt x="5043" y="787"/>
                        <a:pt x="4715" y="772"/>
                        <a:pt x="4388" y="756"/>
                      </a:cubicBezTo>
                      <a:cubicBezTo>
                        <a:pt x="4517" y="647"/>
                        <a:pt x="4623" y="509"/>
                        <a:pt x="4698" y="357"/>
                      </a:cubicBezTo>
                      <a:cubicBezTo>
                        <a:pt x="4735" y="280"/>
                        <a:pt x="4802" y="35"/>
                        <a:pt x="4893" y="0"/>
                      </a:cubicBezTo>
                      <a:cubicBezTo>
                        <a:pt x="4700" y="77"/>
                        <a:pt x="4504" y="155"/>
                        <a:pt x="4343" y="285"/>
                      </a:cubicBezTo>
                      <a:cubicBezTo>
                        <a:pt x="4248" y="361"/>
                        <a:pt x="4166" y="454"/>
                        <a:pt x="4086" y="544"/>
                      </a:cubicBezTo>
                      <a:cubicBezTo>
                        <a:pt x="3919" y="731"/>
                        <a:pt x="3729" y="893"/>
                        <a:pt x="3470" y="922"/>
                      </a:cubicBezTo>
                      <a:cubicBezTo>
                        <a:pt x="3083" y="963"/>
                        <a:pt x="2700" y="777"/>
                        <a:pt x="2337" y="664"/>
                      </a:cubicBezTo>
                      <a:cubicBezTo>
                        <a:pt x="2409" y="653"/>
                        <a:pt x="2687" y="551"/>
                        <a:pt x="2756" y="514"/>
                      </a:cubicBezTo>
                      <a:cubicBezTo>
                        <a:pt x="2399" y="486"/>
                        <a:pt x="2043" y="457"/>
                        <a:pt x="1685" y="455"/>
                      </a:cubicBezTo>
                      <a:cubicBezTo>
                        <a:pt x="1381" y="454"/>
                        <a:pt x="1081" y="513"/>
                        <a:pt x="790" y="597"/>
                      </a:cubicBezTo>
                      <a:cubicBezTo>
                        <a:pt x="631" y="643"/>
                        <a:pt x="474" y="694"/>
                        <a:pt x="319" y="748"/>
                      </a:cubicBezTo>
                      <a:cubicBezTo>
                        <a:pt x="234" y="778"/>
                        <a:pt x="146" y="808"/>
                        <a:pt x="64" y="849"/>
                      </a:cubicBezTo>
                      <a:cubicBezTo>
                        <a:pt x="50" y="855"/>
                        <a:pt x="7" y="871"/>
                        <a:pt x="2" y="887"/>
                      </a:cubicBezTo>
                      <a:cubicBezTo>
                        <a:pt x="1" y="891"/>
                        <a:pt x="1" y="894"/>
                        <a:pt x="3" y="899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grpSp>
            <p:nvGrpSpPr>
              <p:cNvPr id="514" name="Google Shape;731;p18"/>
              <p:cNvGrpSpPr/>
              <p:nvPr/>
            </p:nvGrpSpPr>
            <p:grpSpPr>
              <a:xfrm>
                <a:off x="7383240" y="3606840"/>
                <a:ext cx="1772640" cy="1540800"/>
                <a:chOff x="7383240" y="3606840"/>
                <a:chExt cx="1772640" cy="1540800"/>
              </a:xfrm>
            </p:grpSpPr>
            <p:grpSp>
              <p:nvGrpSpPr>
                <p:cNvPr id="515" name="Google Shape;732;p18"/>
                <p:cNvGrpSpPr/>
                <p:nvPr/>
              </p:nvGrpSpPr>
              <p:grpSpPr>
                <a:xfrm>
                  <a:off x="7383240" y="4201920"/>
                  <a:ext cx="1772640" cy="945720"/>
                  <a:chOff x="7383240" y="4201920"/>
                  <a:chExt cx="1772640" cy="945720"/>
                </a:xfrm>
              </p:grpSpPr>
              <p:sp>
                <p:nvSpPr>
                  <p:cNvPr id="516" name="Google Shape;733;p18"/>
                  <p:cNvSpPr/>
                  <p:nvPr/>
                </p:nvSpPr>
                <p:spPr>
                  <a:xfrm rot="10800000">
                    <a:off x="7383240" y="4201560"/>
                    <a:ext cx="1772640" cy="945720"/>
                  </a:xfrm>
                  <a:custGeom>
                    <a:avLst/>
                    <a:gdLst/>
                    <a:ahLst/>
                    <a:rect l="l" t="t" r="r" b="b"/>
                    <a:pathLst>
                      <a:path w="26618" h="14203">
                        <a:moveTo>
                          <a:pt x="26618" y="1"/>
                        </a:moveTo>
                        <a:cubicBezTo>
                          <a:pt x="25545" y="1185"/>
                          <a:pt x="24243" y="2181"/>
                          <a:pt x="22847" y="2964"/>
                        </a:cubicBezTo>
                        <a:cubicBezTo>
                          <a:pt x="20286" y="4402"/>
                          <a:pt x="17414" y="5188"/>
                          <a:pt x="14537" y="5775"/>
                        </a:cubicBezTo>
                        <a:cubicBezTo>
                          <a:pt x="11964" y="6301"/>
                          <a:pt x="9321" y="6692"/>
                          <a:pt x="6951" y="7823"/>
                        </a:cubicBezTo>
                        <a:cubicBezTo>
                          <a:pt x="4024" y="9221"/>
                          <a:pt x="1855" y="11534"/>
                          <a:pt x="1" y="14203"/>
                        </a:cubicBezTo>
                        <a:lnTo>
                          <a:pt x="1" y="1"/>
                        </a:lnTo>
                        <a:lnTo>
                          <a:pt x="26618" y="1"/>
                        </a:lnTo>
                        <a:close/>
                      </a:path>
                    </a:pathLst>
                  </a:custGeom>
                  <a:solidFill>
                    <a:srgbClr val="518ee9">
                      <a:alpha val="20000"/>
                    </a:srgbClr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17" name="Google Shape;734;p18"/>
                  <p:cNvSpPr/>
                  <p:nvPr/>
                </p:nvSpPr>
                <p:spPr>
                  <a:xfrm rot="10800000">
                    <a:off x="8093880" y="4489200"/>
                    <a:ext cx="1062000" cy="658440"/>
                  </a:xfrm>
                  <a:custGeom>
                    <a:avLst/>
                    <a:gdLst/>
                    <a:ahLst/>
                    <a:rect l="l" t="t" r="r" b="b"/>
                    <a:pathLst>
                      <a:path w="15952" h="9894">
                        <a:moveTo>
                          <a:pt x="10061" y="0"/>
                        </a:moveTo>
                        <a:cubicBezTo>
                          <a:pt x="8081" y="2322"/>
                          <a:pt x="4779" y="2011"/>
                          <a:pt x="2181" y="3127"/>
                        </a:cubicBezTo>
                        <a:cubicBezTo>
                          <a:pt x="1638" y="3360"/>
                          <a:pt x="1136" y="3702"/>
                          <a:pt x="783" y="4182"/>
                        </a:cubicBezTo>
                        <a:cubicBezTo>
                          <a:pt x="1241" y="2826"/>
                          <a:pt x="2329" y="1926"/>
                          <a:pt x="3299" y="940"/>
                        </a:cubicBezTo>
                        <a:cubicBezTo>
                          <a:pt x="3594" y="642"/>
                          <a:pt x="3865" y="326"/>
                          <a:pt x="4125" y="0"/>
                        </a:cubicBezTo>
                        <a:lnTo>
                          <a:pt x="0" y="0"/>
                        </a:lnTo>
                        <a:lnTo>
                          <a:pt x="0" y="9893"/>
                        </a:lnTo>
                        <a:cubicBezTo>
                          <a:pt x="1195" y="7972"/>
                          <a:pt x="2651" y="6276"/>
                          <a:pt x="4556" y="4980"/>
                        </a:cubicBezTo>
                        <a:cubicBezTo>
                          <a:pt x="6726" y="3501"/>
                          <a:pt x="9277" y="2712"/>
                          <a:pt x="11742" y="1801"/>
                        </a:cubicBezTo>
                        <a:cubicBezTo>
                          <a:pt x="13170" y="1272"/>
                          <a:pt x="14592" y="691"/>
                          <a:pt x="15952" y="0"/>
                        </a:cubicBezTo>
                        <a:lnTo>
                          <a:pt x="10061" y="0"/>
                        </a:lnTo>
                        <a:close/>
                      </a:path>
                    </a:pathLst>
                  </a:custGeom>
                  <a:solidFill>
                    <a:srgbClr val="518ee9">
                      <a:alpha val="20000"/>
                    </a:srgbClr>
                  </a:solidFill>
                  <a:ln w="0">
                    <a:noFill/>
                  </a:ln>
                  <a:effectLst>
                    <a:outerShdw algn="bl" blurRad="142920" dir="20463057" dist="114188" rotWithShape="0">
                      <a:schemeClr val="dk1">
                        <a:alpha val="50000"/>
                      </a:schemeClr>
                    </a:outerShdw>
                  </a:effectLst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  <p:grpSp>
              <p:nvGrpSpPr>
                <p:cNvPr id="518" name="Google Shape;735;p18"/>
                <p:cNvGrpSpPr/>
                <p:nvPr/>
              </p:nvGrpSpPr>
              <p:grpSpPr>
                <a:xfrm>
                  <a:off x="8721000" y="3606840"/>
                  <a:ext cx="311400" cy="1409040"/>
                  <a:chOff x="8721000" y="3606840"/>
                  <a:chExt cx="311400" cy="1409040"/>
                </a:xfrm>
              </p:grpSpPr>
              <p:sp>
                <p:nvSpPr>
                  <p:cNvPr id="519" name="Google Shape;736;p18"/>
                  <p:cNvSpPr/>
                  <p:nvPr/>
                </p:nvSpPr>
                <p:spPr>
                  <a:xfrm>
                    <a:off x="8721000" y="3606840"/>
                    <a:ext cx="159840" cy="159840"/>
                  </a:xfrm>
                  <a:custGeom>
                    <a:avLst/>
                    <a:gdLst/>
                    <a:ahLst/>
                    <a:rect l="l" t="t" r="r" b="b"/>
                    <a:pathLst>
                      <a:path w="1934" h="1934">
                        <a:moveTo>
                          <a:pt x="966" y="0"/>
                        </a:moveTo>
                        <a:cubicBezTo>
                          <a:pt x="432" y="0"/>
                          <a:pt x="0" y="432"/>
                          <a:pt x="0" y="967"/>
                        </a:cubicBezTo>
                        <a:cubicBezTo>
                          <a:pt x="0" y="1501"/>
                          <a:pt x="432" y="1933"/>
                          <a:pt x="966" y="1933"/>
                        </a:cubicBezTo>
                        <a:cubicBezTo>
                          <a:pt x="1500" y="1933"/>
                          <a:pt x="1933" y="1501"/>
                          <a:pt x="1933" y="967"/>
                        </a:cubicBezTo>
                        <a:cubicBezTo>
                          <a:pt x="1933" y="432"/>
                          <a:pt x="1500" y="0"/>
                          <a:pt x="966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20" name="Google Shape;737;p18"/>
                  <p:cNvSpPr/>
                  <p:nvPr/>
                </p:nvSpPr>
                <p:spPr>
                  <a:xfrm>
                    <a:off x="8924760" y="4069080"/>
                    <a:ext cx="79920" cy="79920"/>
                  </a:xfrm>
                  <a:custGeom>
                    <a:avLst/>
                    <a:gdLst/>
                    <a:ahLst/>
                    <a:rect l="l" t="t" r="r" b="b"/>
                    <a:pathLst>
                      <a:path w="967" h="967">
                        <a:moveTo>
                          <a:pt x="483" y="0"/>
                        </a:moveTo>
                        <a:cubicBezTo>
                          <a:pt x="216" y="0"/>
                          <a:pt x="1" y="216"/>
                          <a:pt x="1" y="483"/>
                        </a:cubicBezTo>
                        <a:cubicBezTo>
                          <a:pt x="1" y="749"/>
                          <a:pt x="216" y="966"/>
                          <a:pt x="483" y="966"/>
                        </a:cubicBezTo>
                        <a:cubicBezTo>
                          <a:pt x="750" y="966"/>
                          <a:pt x="966" y="749"/>
                          <a:pt x="966" y="483"/>
                        </a:cubicBezTo>
                        <a:cubicBezTo>
                          <a:pt x="966" y="216"/>
                          <a:pt x="750" y="0"/>
                          <a:pt x="483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21" name="Google Shape;738;p18"/>
                  <p:cNvSpPr/>
                  <p:nvPr/>
                </p:nvSpPr>
                <p:spPr>
                  <a:xfrm>
                    <a:off x="8895240" y="3737880"/>
                    <a:ext cx="28080" cy="28080"/>
                  </a:xfrm>
                  <a:custGeom>
                    <a:avLst/>
                    <a:gdLst/>
                    <a:ahLst/>
                    <a:rect l="l" t="t" r="r" b="b"/>
                    <a:pathLst>
                      <a:path w="342" h="342">
                        <a:moveTo>
                          <a:pt x="172" y="1"/>
                        </a:moveTo>
                        <a:cubicBezTo>
                          <a:pt x="77" y="1"/>
                          <a:pt x="1" y="77"/>
                          <a:pt x="1" y="171"/>
                        </a:cubicBezTo>
                        <a:cubicBezTo>
                          <a:pt x="1" y="266"/>
                          <a:pt x="77" y="341"/>
                          <a:pt x="172" y="341"/>
                        </a:cubicBezTo>
                        <a:cubicBezTo>
                          <a:pt x="266" y="341"/>
                          <a:pt x="341" y="266"/>
                          <a:pt x="341" y="171"/>
                        </a:cubicBezTo>
                        <a:cubicBezTo>
                          <a:pt x="341" y="77"/>
                          <a:pt x="266" y="1"/>
                          <a:pt x="172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22" name="Google Shape;739;p18"/>
                  <p:cNvSpPr/>
                  <p:nvPr/>
                </p:nvSpPr>
                <p:spPr>
                  <a:xfrm>
                    <a:off x="8964720" y="4325760"/>
                    <a:ext cx="28080" cy="28080"/>
                  </a:xfrm>
                  <a:custGeom>
                    <a:avLst/>
                    <a:gdLst/>
                    <a:ahLst/>
                    <a:rect l="l" t="t" r="r" b="b"/>
                    <a:pathLst>
                      <a:path w="342" h="342">
                        <a:moveTo>
                          <a:pt x="170" y="1"/>
                        </a:moveTo>
                        <a:cubicBezTo>
                          <a:pt x="76" y="1"/>
                          <a:pt x="0" y="76"/>
                          <a:pt x="0" y="170"/>
                        </a:cubicBezTo>
                        <a:cubicBezTo>
                          <a:pt x="0" y="264"/>
                          <a:pt x="76" y="341"/>
                          <a:pt x="170" y="341"/>
                        </a:cubicBezTo>
                        <a:cubicBezTo>
                          <a:pt x="264" y="341"/>
                          <a:pt x="341" y="264"/>
                          <a:pt x="341" y="170"/>
                        </a:cubicBezTo>
                        <a:cubicBezTo>
                          <a:pt x="341" y="76"/>
                          <a:pt x="264" y="1"/>
                          <a:pt x="17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23" name="Google Shape;740;p18"/>
                  <p:cNvSpPr/>
                  <p:nvPr/>
                </p:nvSpPr>
                <p:spPr>
                  <a:xfrm>
                    <a:off x="9004680" y="4987800"/>
                    <a:ext cx="27720" cy="28080"/>
                  </a:xfrm>
                  <a:custGeom>
                    <a:avLst/>
                    <a:gdLst/>
                    <a:ahLst/>
                    <a:rect l="l" t="t" r="r" b="b"/>
                    <a:pathLst>
                      <a:path w="341" h="342">
                        <a:moveTo>
                          <a:pt x="170" y="1"/>
                        </a:moveTo>
                        <a:cubicBezTo>
                          <a:pt x="77" y="1"/>
                          <a:pt x="0" y="76"/>
                          <a:pt x="0" y="171"/>
                        </a:cubicBezTo>
                        <a:cubicBezTo>
                          <a:pt x="0" y="265"/>
                          <a:pt x="77" y="341"/>
                          <a:pt x="170" y="341"/>
                        </a:cubicBezTo>
                        <a:cubicBezTo>
                          <a:pt x="264" y="341"/>
                          <a:pt x="341" y="265"/>
                          <a:pt x="341" y="171"/>
                        </a:cubicBezTo>
                        <a:cubicBezTo>
                          <a:pt x="341" y="76"/>
                          <a:pt x="264" y="1"/>
                          <a:pt x="170" y="1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24" name="Google Shape;741;p18"/>
                  <p:cNvSpPr/>
                  <p:nvPr/>
                </p:nvSpPr>
                <p:spPr>
                  <a:xfrm>
                    <a:off x="8881200" y="4239360"/>
                    <a:ext cx="56160" cy="56160"/>
                  </a:xfrm>
                  <a:custGeom>
                    <a:avLst/>
                    <a:gdLst/>
                    <a:ahLst/>
                    <a:rect l="l" t="t" r="r" b="b"/>
                    <a:pathLst>
                      <a:path w="682" h="680">
                        <a:moveTo>
                          <a:pt x="341" y="0"/>
                        </a:moveTo>
                        <a:cubicBezTo>
                          <a:pt x="152" y="0"/>
                          <a:pt x="0" y="152"/>
                          <a:pt x="0" y="341"/>
                        </a:cubicBezTo>
                        <a:cubicBezTo>
                          <a:pt x="0" y="528"/>
                          <a:pt x="152" y="680"/>
                          <a:pt x="341" y="680"/>
                        </a:cubicBezTo>
                        <a:cubicBezTo>
                          <a:pt x="529" y="680"/>
                          <a:pt x="681" y="528"/>
                          <a:pt x="681" y="341"/>
                        </a:cubicBezTo>
                        <a:cubicBezTo>
                          <a:pt x="681" y="152"/>
                          <a:pt x="529" y="0"/>
                          <a:pt x="34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  <p:sp>
                <p:nvSpPr>
                  <p:cNvPr id="525" name="Google Shape;742;p18"/>
                  <p:cNvSpPr/>
                  <p:nvPr/>
                </p:nvSpPr>
                <p:spPr>
                  <a:xfrm>
                    <a:off x="8800920" y="3915000"/>
                    <a:ext cx="56160" cy="56160"/>
                  </a:xfrm>
                  <a:custGeom>
                    <a:avLst/>
                    <a:gdLst/>
                    <a:ahLst/>
                    <a:rect l="l" t="t" r="r" b="b"/>
                    <a:pathLst>
                      <a:path w="683" h="682">
                        <a:moveTo>
                          <a:pt x="341" y="0"/>
                        </a:moveTo>
                        <a:cubicBezTo>
                          <a:pt x="155" y="0"/>
                          <a:pt x="1" y="152"/>
                          <a:pt x="1" y="341"/>
                        </a:cubicBezTo>
                        <a:cubicBezTo>
                          <a:pt x="1" y="529"/>
                          <a:pt x="155" y="681"/>
                          <a:pt x="341" y="681"/>
                        </a:cubicBezTo>
                        <a:cubicBezTo>
                          <a:pt x="530" y="681"/>
                          <a:pt x="682" y="529"/>
                          <a:pt x="682" y="341"/>
                        </a:cubicBezTo>
                        <a:cubicBezTo>
                          <a:pt x="682" y="152"/>
                          <a:pt x="530" y="0"/>
                          <a:pt x="341" y="0"/>
                        </a:cubicBezTo>
                        <a:close/>
                      </a:path>
                    </a:pathLst>
                  </a:custGeom>
                  <a:solidFill>
                    <a:schemeClr val="lt1"/>
                  </a:solidFill>
                  <a:ln w="0">
                    <a:noFill/>
                  </a:ln>
                </p:spPr>
                <p:style>
                  <a:lnRef idx="0"/>
                  <a:fillRef idx="0"/>
                  <a:effectRef idx="0"/>
                  <a:fontRef idx="minor"/>
                </p:style>
              </p:sp>
            </p:grpSp>
          </p:grpSp>
          <p:grpSp>
            <p:nvGrpSpPr>
              <p:cNvPr id="526" name="Google Shape;743;p18"/>
              <p:cNvGrpSpPr/>
              <p:nvPr/>
            </p:nvGrpSpPr>
            <p:grpSpPr>
              <a:xfrm>
                <a:off x="213120" y="323280"/>
                <a:ext cx="284040" cy="747000"/>
                <a:chOff x="213120" y="323280"/>
                <a:chExt cx="284040" cy="747000"/>
              </a:xfrm>
            </p:grpSpPr>
            <p:sp>
              <p:nvSpPr>
                <p:cNvPr id="527" name="Google Shape;744;p18"/>
                <p:cNvSpPr/>
                <p:nvPr/>
              </p:nvSpPr>
              <p:spPr>
                <a:xfrm rot="10800000">
                  <a:off x="337320" y="910440"/>
                  <a:ext cx="159840" cy="159840"/>
                </a:xfrm>
                <a:custGeom>
                  <a:avLst/>
                  <a:gdLst/>
                  <a:ahLst/>
                  <a:rect l="l" t="t" r="r" b="b"/>
                  <a:pathLst>
                    <a:path w="1934" h="1934">
                      <a:moveTo>
                        <a:pt x="966" y="0"/>
                      </a:moveTo>
                      <a:cubicBezTo>
                        <a:pt x="432" y="0"/>
                        <a:pt x="0" y="432"/>
                        <a:pt x="0" y="967"/>
                      </a:cubicBezTo>
                      <a:cubicBezTo>
                        <a:pt x="0" y="1501"/>
                        <a:pt x="432" y="1933"/>
                        <a:pt x="966" y="1933"/>
                      </a:cubicBezTo>
                      <a:cubicBezTo>
                        <a:pt x="1500" y="1933"/>
                        <a:pt x="1933" y="1501"/>
                        <a:pt x="1933" y="967"/>
                      </a:cubicBezTo>
                      <a:cubicBezTo>
                        <a:pt x="1933" y="432"/>
                        <a:pt x="1500" y="0"/>
                        <a:pt x="96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8" name="Google Shape;745;p18"/>
                <p:cNvSpPr/>
                <p:nvPr/>
              </p:nvSpPr>
              <p:spPr>
                <a:xfrm rot="10800000">
                  <a:off x="213120" y="528120"/>
                  <a:ext cx="79920" cy="79920"/>
                </a:xfrm>
                <a:custGeom>
                  <a:avLst/>
                  <a:gdLst/>
                  <a:ahLst/>
                  <a:rect l="l" t="t" r="r" b="b"/>
                  <a:pathLst>
                    <a:path w="967" h="967">
                      <a:moveTo>
                        <a:pt x="483" y="0"/>
                      </a:moveTo>
                      <a:cubicBezTo>
                        <a:pt x="216" y="0"/>
                        <a:pt x="1" y="216"/>
                        <a:pt x="1" y="483"/>
                      </a:cubicBezTo>
                      <a:cubicBezTo>
                        <a:pt x="1" y="749"/>
                        <a:pt x="216" y="966"/>
                        <a:pt x="483" y="966"/>
                      </a:cubicBezTo>
                      <a:cubicBezTo>
                        <a:pt x="750" y="966"/>
                        <a:pt x="966" y="749"/>
                        <a:pt x="966" y="483"/>
                      </a:cubicBezTo>
                      <a:cubicBezTo>
                        <a:pt x="966" y="216"/>
                        <a:pt x="750" y="0"/>
                        <a:pt x="4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29" name="Google Shape;746;p18"/>
                <p:cNvSpPr/>
                <p:nvPr/>
              </p:nvSpPr>
              <p:spPr>
                <a:xfrm rot="10800000">
                  <a:off x="294840" y="911160"/>
                  <a:ext cx="28080" cy="28080"/>
                </a:xfrm>
                <a:custGeom>
                  <a:avLst/>
                  <a:gdLst/>
                  <a:ahLst/>
                  <a:rect l="l" t="t" r="r" b="b"/>
                  <a:pathLst>
                    <a:path w="342" h="342">
                      <a:moveTo>
                        <a:pt x="172" y="1"/>
                      </a:moveTo>
                      <a:cubicBezTo>
                        <a:pt x="77" y="1"/>
                        <a:pt x="1" y="77"/>
                        <a:pt x="1" y="171"/>
                      </a:cubicBezTo>
                      <a:cubicBezTo>
                        <a:pt x="1" y="266"/>
                        <a:pt x="77" y="341"/>
                        <a:pt x="172" y="341"/>
                      </a:cubicBezTo>
                      <a:cubicBezTo>
                        <a:pt x="266" y="341"/>
                        <a:pt x="341" y="266"/>
                        <a:pt x="341" y="171"/>
                      </a:cubicBezTo>
                      <a:cubicBezTo>
                        <a:pt x="341" y="77"/>
                        <a:pt x="266" y="1"/>
                        <a:pt x="1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0" name="Google Shape;747;p18"/>
                <p:cNvSpPr/>
                <p:nvPr/>
              </p:nvSpPr>
              <p:spPr>
                <a:xfrm rot="10800000">
                  <a:off x="225000" y="323280"/>
                  <a:ext cx="28080" cy="28080"/>
                </a:xfrm>
                <a:custGeom>
                  <a:avLst/>
                  <a:gdLst/>
                  <a:ahLst/>
                  <a:rect l="l" t="t" r="r" b="b"/>
                  <a:pathLst>
                    <a:path w="342" h="342">
                      <a:moveTo>
                        <a:pt x="170" y="1"/>
                      </a:moveTo>
                      <a:cubicBezTo>
                        <a:pt x="76" y="1"/>
                        <a:pt x="0" y="76"/>
                        <a:pt x="0" y="170"/>
                      </a:cubicBezTo>
                      <a:cubicBezTo>
                        <a:pt x="0" y="264"/>
                        <a:pt x="76" y="341"/>
                        <a:pt x="170" y="341"/>
                      </a:cubicBezTo>
                      <a:cubicBezTo>
                        <a:pt x="264" y="341"/>
                        <a:pt x="341" y="264"/>
                        <a:pt x="341" y="170"/>
                      </a:cubicBezTo>
                      <a:cubicBezTo>
                        <a:pt x="341" y="76"/>
                        <a:pt x="264" y="1"/>
                        <a:pt x="1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1" name="Google Shape;748;p18"/>
                <p:cNvSpPr/>
                <p:nvPr/>
              </p:nvSpPr>
              <p:spPr>
                <a:xfrm rot="10800000">
                  <a:off x="280800" y="381600"/>
                  <a:ext cx="56160" cy="56160"/>
                </a:xfrm>
                <a:custGeom>
                  <a:avLst/>
                  <a:gdLst/>
                  <a:ahLst/>
                  <a:rect l="l" t="t" r="r" b="b"/>
                  <a:pathLst>
                    <a:path w="682" h="680">
                      <a:moveTo>
                        <a:pt x="341" y="0"/>
                      </a:moveTo>
                      <a:cubicBezTo>
                        <a:pt x="152" y="0"/>
                        <a:pt x="0" y="152"/>
                        <a:pt x="0" y="341"/>
                      </a:cubicBezTo>
                      <a:cubicBezTo>
                        <a:pt x="0" y="528"/>
                        <a:pt x="152" y="680"/>
                        <a:pt x="341" y="680"/>
                      </a:cubicBezTo>
                      <a:cubicBezTo>
                        <a:pt x="529" y="680"/>
                        <a:pt x="681" y="528"/>
                        <a:pt x="681" y="341"/>
                      </a:cubicBezTo>
                      <a:cubicBezTo>
                        <a:pt x="681" y="152"/>
                        <a:pt x="529" y="0"/>
                        <a:pt x="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2" name="Google Shape;749;p18"/>
                <p:cNvSpPr/>
                <p:nvPr/>
              </p:nvSpPr>
              <p:spPr>
                <a:xfrm rot="10800000">
                  <a:off x="361080" y="705960"/>
                  <a:ext cx="56160" cy="56160"/>
                </a:xfrm>
                <a:custGeom>
                  <a:avLst/>
                  <a:gdLst/>
                  <a:ahLst/>
                  <a:rect l="l" t="t" r="r" b="b"/>
                  <a:pathLst>
                    <a:path w="683" h="682">
                      <a:moveTo>
                        <a:pt x="341" y="0"/>
                      </a:moveTo>
                      <a:cubicBezTo>
                        <a:pt x="155" y="0"/>
                        <a:pt x="1" y="152"/>
                        <a:pt x="1" y="341"/>
                      </a:cubicBezTo>
                      <a:cubicBezTo>
                        <a:pt x="1" y="529"/>
                        <a:pt x="155" y="681"/>
                        <a:pt x="341" y="681"/>
                      </a:cubicBezTo>
                      <a:cubicBezTo>
                        <a:pt x="530" y="681"/>
                        <a:pt x="682" y="529"/>
                        <a:pt x="682" y="341"/>
                      </a:cubicBezTo>
                      <a:cubicBezTo>
                        <a:pt x="682" y="152"/>
                        <a:pt x="530" y="0"/>
                        <a:pt x="34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</p:grpSp>
        <p:grpSp>
          <p:nvGrpSpPr>
            <p:cNvPr id="533" name="Google Shape;750;p18"/>
            <p:cNvGrpSpPr/>
            <p:nvPr/>
          </p:nvGrpSpPr>
          <p:grpSpPr>
            <a:xfrm>
              <a:off x="-232920" y="3571200"/>
              <a:ext cx="6648120" cy="1594440"/>
              <a:chOff x="-232920" y="3571200"/>
              <a:chExt cx="6648120" cy="1594440"/>
            </a:xfrm>
          </p:grpSpPr>
          <p:grpSp>
            <p:nvGrpSpPr>
              <p:cNvPr id="534" name="Google Shape;751;p18"/>
              <p:cNvGrpSpPr/>
              <p:nvPr/>
            </p:nvGrpSpPr>
            <p:grpSpPr>
              <a:xfrm>
                <a:off x="-232920" y="3571200"/>
                <a:ext cx="945720" cy="1594440"/>
                <a:chOff x="-232920" y="3571200"/>
                <a:chExt cx="945720" cy="1594440"/>
              </a:xfrm>
            </p:grpSpPr>
            <p:sp>
              <p:nvSpPr>
                <p:cNvPr id="535" name="Google Shape;752;p18"/>
                <p:cNvSpPr/>
                <p:nvPr/>
              </p:nvSpPr>
              <p:spPr>
                <a:xfrm>
                  <a:off x="-232920" y="3571200"/>
                  <a:ext cx="945720" cy="1594440"/>
                </a:xfrm>
                <a:custGeom>
                  <a:avLst/>
                  <a:gdLst/>
                  <a:ahLst/>
                  <a:rect l="l" t="t" r="r" b="b"/>
                  <a:pathLst>
                    <a:path w="8764" h="14770">
                      <a:moveTo>
                        <a:pt x="6897" y="12615"/>
                      </a:moveTo>
                      <a:cubicBezTo>
                        <a:pt x="6712" y="12922"/>
                        <a:pt x="6600" y="13248"/>
                        <a:pt x="6541" y="13601"/>
                      </a:cubicBezTo>
                      <a:cubicBezTo>
                        <a:pt x="6490" y="13908"/>
                        <a:pt x="6588" y="14433"/>
                        <a:pt x="6262" y="14613"/>
                      </a:cubicBezTo>
                      <a:cubicBezTo>
                        <a:pt x="6157" y="14670"/>
                        <a:pt x="6033" y="14673"/>
                        <a:pt x="5913" y="14677"/>
                      </a:cubicBezTo>
                      <a:cubicBezTo>
                        <a:pt x="5356" y="14692"/>
                        <a:pt x="4749" y="14770"/>
                        <a:pt x="4255" y="14452"/>
                      </a:cubicBezTo>
                      <a:cubicBezTo>
                        <a:pt x="3965" y="14265"/>
                        <a:pt x="3750" y="14062"/>
                        <a:pt x="3492" y="13903"/>
                      </a:cubicBezTo>
                      <a:cubicBezTo>
                        <a:pt x="3319" y="13797"/>
                        <a:pt x="3124" y="13711"/>
                        <a:pt x="2875" y="13667"/>
                      </a:cubicBezTo>
                      <a:cubicBezTo>
                        <a:pt x="2466" y="13594"/>
                        <a:pt x="2050" y="13613"/>
                        <a:pt x="1637" y="13586"/>
                      </a:cubicBezTo>
                      <a:cubicBezTo>
                        <a:pt x="1588" y="13584"/>
                        <a:pt x="1541" y="13579"/>
                        <a:pt x="1492" y="13575"/>
                      </a:cubicBezTo>
                      <a:cubicBezTo>
                        <a:pt x="1118" y="13538"/>
                        <a:pt x="730" y="13419"/>
                        <a:pt x="484" y="13133"/>
                      </a:cubicBezTo>
                      <a:cubicBezTo>
                        <a:pt x="299" y="12914"/>
                        <a:pt x="219" y="12604"/>
                        <a:pt x="297" y="12328"/>
                      </a:cubicBezTo>
                      <a:cubicBezTo>
                        <a:pt x="377" y="12052"/>
                        <a:pt x="623" y="11825"/>
                        <a:pt x="908" y="11791"/>
                      </a:cubicBezTo>
                      <a:cubicBezTo>
                        <a:pt x="1341" y="11736"/>
                        <a:pt x="1703" y="12088"/>
                        <a:pt x="2083" y="12301"/>
                      </a:cubicBezTo>
                      <a:cubicBezTo>
                        <a:pt x="2319" y="12433"/>
                        <a:pt x="2583" y="12516"/>
                        <a:pt x="2853" y="12545"/>
                      </a:cubicBezTo>
                      <a:cubicBezTo>
                        <a:pt x="2952" y="12556"/>
                        <a:pt x="3072" y="12547"/>
                        <a:pt x="3122" y="12462"/>
                      </a:cubicBezTo>
                      <a:cubicBezTo>
                        <a:pt x="3155" y="12405"/>
                        <a:pt x="3144" y="12332"/>
                        <a:pt x="3124" y="12270"/>
                      </a:cubicBezTo>
                      <a:cubicBezTo>
                        <a:pt x="2961" y="11701"/>
                        <a:pt x="2393" y="11460"/>
                        <a:pt x="1872" y="11313"/>
                      </a:cubicBezTo>
                      <a:cubicBezTo>
                        <a:pt x="925" y="11044"/>
                        <a:pt x="244" y="10693"/>
                        <a:pt x="105" y="9638"/>
                      </a:cubicBezTo>
                      <a:cubicBezTo>
                        <a:pt x="0" y="8845"/>
                        <a:pt x="216" y="7874"/>
                        <a:pt x="783" y="7283"/>
                      </a:cubicBezTo>
                      <a:cubicBezTo>
                        <a:pt x="886" y="7177"/>
                        <a:pt x="1014" y="7091"/>
                        <a:pt x="1154" y="7032"/>
                      </a:cubicBezTo>
                      <a:cubicBezTo>
                        <a:pt x="1489" y="6891"/>
                        <a:pt x="1886" y="6907"/>
                        <a:pt x="2133" y="7163"/>
                      </a:cubicBezTo>
                      <a:cubicBezTo>
                        <a:pt x="2365" y="7403"/>
                        <a:pt x="2400" y="7765"/>
                        <a:pt x="2479" y="8089"/>
                      </a:cubicBezTo>
                      <a:cubicBezTo>
                        <a:pt x="2589" y="8544"/>
                        <a:pt x="2790" y="9009"/>
                        <a:pt x="3091" y="9371"/>
                      </a:cubicBezTo>
                      <a:cubicBezTo>
                        <a:pt x="3347" y="9681"/>
                        <a:pt x="3620" y="9948"/>
                        <a:pt x="3763" y="9603"/>
                      </a:cubicBezTo>
                      <a:cubicBezTo>
                        <a:pt x="3782" y="9558"/>
                        <a:pt x="3799" y="9501"/>
                        <a:pt x="3813" y="9434"/>
                      </a:cubicBezTo>
                      <a:cubicBezTo>
                        <a:pt x="3982" y="8621"/>
                        <a:pt x="3539" y="7729"/>
                        <a:pt x="3294" y="6969"/>
                      </a:cubicBezTo>
                      <a:cubicBezTo>
                        <a:pt x="2923" y="5808"/>
                        <a:pt x="2394" y="4693"/>
                        <a:pt x="2087" y="3510"/>
                      </a:cubicBezTo>
                      <a:cubicBezTo>
                        <a:pt x="1848" y="2591"/>
                        <a:pt x="1801" y="1186"/>
                        <a:pt x="2576" y="491"/>
                      </a:cubicBezTo>
                      <a:cubicBezTo>
                        <a:pt x="2755" y="330"/>
                        <a:pt x="2951" y="223"/>
                        <a:pt x="3153" y="162"/>
                      </a:cubicBezTo>
                      <a:cubicBezTo>
                        <a:pt x="3687" y="1"/>
                        <a:pt x="4264" y="173"/>
                        <a:pt x="4716" y="588"/>
                      </a:cubicBezTo>
                      <a:cubicBezTo>
                        <a:pt x="5341" y="1160"/>
                        <a:pt x="5520" y="1949"/>
                        <a:pt x="5567" y="2764"/>
                      </a:cubicBezTo>
                      <a:cubicBezTo>
                        <a:pt x="5719" y="5412"/>
                        <a:pt x="4649" y="8122"/>
                        <a:pt x="5363" y="10677"/>
                      </a:cubicBezTo>
                      <a:cubicBezTo>
                        <a:pt x="5466" y="11045"/>
                        <a:pt x="6044" y="11618"/>
                        <a:pt x="6330" y="11075"/>
                      </a:cubicBezTo>
                      <a:cubicBezTo>
                        <a:pt x="6531" y="10692"/>
                        <a:pt x="6660" y="10180"/>
                        <a:pt x="6684" y="9746"/>
                      </a:cubicBezTo>
                      <a:cubicBezTo>
                        <a:pt x="6712" y="9266"/>
                        <a:pt x="6540" y="8733"/>
                        <a:pt x="6999" y="8383"/>
                      </a:cubicBezTo>
                      <a:cubicBezTo>
                        <a:pt x="7521" y="7985"/>
                        <a:pt x="8242" y="8512"/>
                        <a:pt x="8408" y="9043"/>
                      </a:cubicBezTo>
                      <a:cubicBezTo>
                        <a:pt x="8763" y="10188"/>
                        <a:pt x="7443" y="11704"/>
                        <a:pt x="6897" y="12615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6" name="Google Shape;753;p18"/>
                <p:cNvSpPr/>
                <p:nvPr/>
              </p:nvSpPr>
              <p:spPr>
                <a:xfrm>
                  <a:off x="-187920" y="4480200"/>
                  <a:ext cx="88920" cy="79200"/>
                </a:xfrm>
                <a:custGeom>
                  <a:avLst/>
                  <a:gdLst/>
                  <a:ahLst/>
                  <a:rect l="l" t="t" r="r" b="b"/>
                  <a:pathLst>
                    <a:path w="827" h="738">
                      <a:moveTo>
                        <a:pt x="443" y="1"/>
                      </a:moveTo>
                      <a:cubicBezTo>
                        <a:pt x="379" y="1"/>
                        <a:pt x="313" y="16"/>
                        <a:pt x="252" y="48"/>
                      </a:cubicBezTo>
                      <a:cubicBezTo>
                        <a:pt x="1" y="178"/>
                        <a:pt x="13" y="547"/>
                        <a:pt x="251" y="686"/>
                      </a:cubicBezTo>
                      <a:cubicBezTo>
                        <a:pt x="310" y="721"/>
                        <a:pt x="375" y="737"/>
                        <a:pt x="438" y="737"/>
                      </a:cubicBezTo>
                      <a:cubicBezTo>
                        <a:pt x="637" y="737"/>
                        <a:pt x="827" y="582"/>
                        <a:pt x="827" y="369"/>
                      </a:cubicBezTo>
                      <a:cubicBezTo>
                        <a:pt x="827" y="145"/>
                        <a:pt x="642" y="1"/>
                        <a:pt x="44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7" name="Google Shape;754;p18"/>
                <p:cNvSpPr/>
                <p:nvPr/>
              </p:nvSpPr>
              <p:spPr>
                <a:xfrm>
                  <a:off x="150120" y="3667320"/>
                  <a:ext cx="88920" cy="79200"/>
                </a:xfrm>
                <a:custGeom>
                  <a:avLst/>
                  <a:gdLst/>
                  <a:ahLst/>
                  <a:rect l="l" t="t" r="r" b="b"/>
                  <a:pathLst>
                    <a:path w="827" h="737">
                      <a:moveTo>
                        <a:pt x="442" y="1"/>
                      </a:moveTo>
                      <a:cubicBezTo>
                        <a:pt x="378" y="1"/>
                        <a:pt x="313" y="15"/>
                        <a:pt x="251" y="47"/>
                      </a:cubicBezTo>
                      <a:cubicBezTo>
                        <a:pt x="0" y="179"/>
                        <a:pt x="12" y="546"/>
                        <a:pt x="249" y="686"/>
                      </a:cubicBezTo>
                      <a:cubicBezTo>
                        <a:pt x="308" y="721"/>
                        <a:pt x="373" y="737"/>
                        <a:pt x="437" y="737"/>
                      </a:cubicBezTo>
                      <a:cubicBezTo>
                        <a:pt x="636" y="737"/>
                        <a:pt x="826" y="582"/>
                        <a:pt x="826" y="369"/>
                      </a:cubicBezTo>
                      <a:cubicBezTo>
                        <a:pt x="826" y="145"/>
                        <a:pt x="641" y="1"/>
                        <a:pt x="4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8" name="Google Shape;755;p18"/>
                <p:cNvSpPr/>
                <p:nvPr/>
              </p:nvSpPr>
              <p:spPr>
                <a:xfrm>
                  <a:off x="290160" y="4941360"/>
                  <a:ext cx="100080" cy="79560"/>
                </a:xfrm>
                <a:custGeom>
                  <a:avLst/>
                  <a:gdLst/>
                  <a:ahLst/>
                  <a:rect l="l" t="t" r="r" b="b"/>
                  <a:pathLst>
                    <a:path w="931" h="741">
                      <a:moveTo>
                        <a:pt x="496" y="0"/>
                      </a:moveTo>
                      <a:cubicBezTo>
                        <a:pt x="387" y="0"/>
                        <a:pt x="275" y="44"/>
                        <a:pt x="194" y="133"/>
                      </a:cubicBezTo>
                      <a:cubicBezTo>
                        <a:pt x="0" y="341"/>
                        <a:pt x="137" y="684"/>
                        <a:pt x="408" y="734"/>
                      </a:cubicBezTo>
                      <a:cubicBezTo>
                        <a:pt x="431" y="739"/>
                        <a:pt x="454" y="741"/>
                        <a:pt x="477" y="741"/>
                      </a:cubicBezTo>
                      <a:cubicBezTo>
                        <a:pt x="726" y="741"/>
                        <a:pt x="931" y="484"/>
                        <a:pt x="842" y="242"/>
                      </a:cubicBezTo>
                      <a:cubicBezTo>
                        <a:pt x="785" y="81"/>
                        <a:pt x="643" y="0"/>
                        <a:pt x="4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39" name="Google Shape;756;p18"/>
                <p:cNvSpPr/>
                <p:nvPr/>
              </p:nvSpPr>
              <p:spPr>
                <a:xfrm>
                  <a:off x="-153360" y="4923360"/>
                  <a:ext cx="100440" cy="80640"/>
                </a:xfrm>
                <a:custGeom>
                  <a:avLst/>
                  <a:gdLst/>
                  <a:ahLst/>
                  <a:rect l="l" t="t" r="r" b="b"/>
                  <a:pathLst>
                    <a:path w="933" h="751">
                      <a:moveTo>
                        <a:pt x="476" y="1"/>
                      </a:moveTo>
                      <a:cubicBezTo>
                        <a:pt x="325" y="1"/>
                        <a:pt x="174" y="93"/>
                        <a:pt x="106" y="249"/>
                      </a:cubicBezTo>
                      <a:cubicBezTo>
                        <a:pt x="0" y="491"/>
                        <a:pt x="205" y="750"/>
                        <a:pt x="453" y="750"/>
                      </a:cubicBezTo>
                      <a:cubicBezTo>
                        <a:pt x="471" y="750"/>
                        <a:pt x="489" y="749"/>
                        <a:pt x="507" y="746"/>
                      </a:cubicBezTo>
                      <a:cubicBezTo>
                        <a:pt x="789" y="703"/>
                        <a:pt x="933" y="355"/>
                        <a:pt x="756" y="136"/>
                      </a:cubicBezTo>
                      <a:cubicBezTo>
                        <a:pt x="680" y="43"/>
                        <a:pt x="578" y="1"/>
                        <a:pt x="4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0" name="Google Shape;757;p18"/>
                <p:cNvSpPr/>
                <p:nvPr/>
              </p:nvSpPr>
              <p:spPr>
                <a:xfrm>
                  <a:off x="-145800" y="4425480"/>
                  <a:ext cx="38880" cy="29160"/>
                </a:xfrm>
                <a:custGeom>
                  <a:avLst/>
                  <a:gdLst/>
                  <a:ahLst/>
                  <a:rect l="l" t="t" r="r" b="b"/>
                  <a:pathLst>
                    <a:path w="365" h="274">
                      <a:moveTo>
                        <a:pt x="225" y="0"/>
                      </a:moveTo>
                      <a:cubicBezTo>
                        <a:pt x="92" y="0"/>
                        <a:pt x="0" y="179"/>
                        <a:pt x="135" y="256"/>
                      </a:cubicBezTo>
                      <a:cubicBezTo>
                        <a:pt x="157" y="268"/>
                        <a:pt x="180" y="274"/>
                        <a:pt x="202" y="274"/>
                      </a:cubicBezTo>
                      <a:cubicBezTo>
                        <a:pt x="277" y="274"/>
                        <a:pt x="344" y="209"/>
                        <a:pt x="356" y="137"/>
                      </a:cubicBezTo>
                      <a:cubicBezTo>
                        <a:pt x="364" y="79"/>
                        <a:pt x="340" y="23"/>
                        <a:pt x="259" y="4"/>
                      </a:cubicBezTo>
                      <a:cubicBezTo>
                        <a:pt x="248" y="2"/>
                        <a:pt x="236" y="0"/>
                        <a:pt x="22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1" name="Google Shape;758;p18"/>
                <p:cNvSpPr/>
                <p:nvPr/>
              </p:nvSpPr>
              <p:spPr>
                <a:xfrm>
                  <a:off x="-56520" y="4912560"/>
                  <a:ext cx="50760" cy="37440"/>
                </a:xfrm>
                <a:custGeom>
                  <a:avLst/>
                  <a:gdLst/>
                  <a:ahLst/>
                  <a:rect l="l" t="t" r="r" b="b"/>
                  <a:pathLst>
                    <a:path w="472" h="351">
                      <a:moveTo>
                        <a:pt x="229" y="1"/>
                      </a:moveTo>
                      <a:cubicBezTo>
                        <a:pt x="163" y="1"/>
                        <a:pt x="96" y="32"/>
                        <a:pt x="55" y="84"/>
                      </a:cubicBezTo>
                      <a:cubicBezTo>
                        <a:pt x="8" y="143"/>
                        <a:pt x="0" y="225"/>
                        <a:pt x="80" y="298"/>
                      </a:cubicBezTo>
                      <a:cubicBezTo>
                        <a:pt x="120" y="335"/>
                        <a:pt x="168" y="351"/>
                        <a:pt x="216" y="351"/>
                      </a:cubicBezTo>
                      <a:cubicBezTo>
                        <a:pt x="347" y="351"/>
                        <a:pt x="471" y="229"/>
                        <a:pt x="387" y="88"/>
                      </a:cubicBezTo>
                      <a:cubicBezTo>
                        <a:pt x="350" y="27"/>
                        <a:pt x="290" y="1"/>
                        <a:pt x="2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2" name="Google Shape;759;p18"/>
                <p:cNvSpPr/>
                <p:nvPr/>
              </p:nvSpPr>
              <p:spPr>
                <a:xfrm>
                  <a:off x="227160" y="3744000"/>
                  <a:ext cx="48240" cy="41400"/>
                </a:xfrm>
                <a:custGeom>
                  <a:avLst/>
                  <a:gdLst/>
                  <a:ahLst/>
                  <a:rect l="l" t="t" r="r" b="b"/>
                  <a:pathLst>
                    <a:path w="450" h="388">
                      <a:moveTo>
                        <a:pt x="193" y="1"/>
                      </a:moveTo>
                      <a:cubicBezTo>
                        <a:pt x="136" y="1"/>
                        <a:pt x="81" y="32"/>
                        <a:pt x="51" y="112"/>
                      </a:cubicBezTo>
                      <a:cubicBezTo>
                        <a:pt x="0" y="250"/>
                        <a:pt x="114" y="388"/>
                        <a:pt x="232" y="388"/>
                      </a:cubicBezTo>
                      <a:cubicBezTo>
                        <a:pt x="278" y="388"/>
                        <a:pt x="324" y="367"/>
                        <a:pt x="362" y="317"/>
                      </a:cubicBezTo>
                      <a:cubicBezTo>
                        <a:pt x="450" y="198"/>
                        <a:pt x="363" y="42"/>
                        <a:pt x="240" y="7"/>
                      </a:cubicBezTo>
                      <a:cubicBezTo>
                        <a:pt x="225" y="3"/>
                        <a:pt x="209" y="1"/>
                        <a:pt x="1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3" name="Google Shape;760;p18"/>
                <p:cNvSpPr/>
                <p:nvPr/>
              </p:nvSpPr>
              <p:spPr>
                <a:xfrm>
                  <a:off x="208440" y="4618800"/>
                  <a:ext cx="47520" cy="41040"/>
                </a:xfrm>
                <a:custGeom>
                  <a:avLst/>
                  <a:gdLst/>
                  <a:ahLst/>
                  <a:rect l="l" t="t" r="r" b="b"/>
                  <a:pathLst>
                    <a:path w="445" h="385">
                      <a:moveTo>
                        <a:pt x="258" y="1"/>
                      </a:moveTo>
                      <a:cubicBezTo>
                        <a:pt x="235" y="1"/>
                        <a:pt x="211" y="6"/>
                        <a:pt x="184" y="16"/>
                      </a:cubicBezTo>
                      <a:cubicBezTo>
                        <a:pt x="1" y="89"/>
                        <a:pt x="15" y="385"/>
                        <a:pt x="219" y="385"/>
                      </a:cubicBezTo>
                      <a:cubicBezTo>
                        <a:pt x="225" y="385"/>
                        <a:pt x="232" y="385"/>
                        <a:pt x="239" y="384"/>
                      </a:cubicBezTo>
                      <a:cubicBezTo>
                        <a:pt x="386" y="370"/>
                        <a:pt x="444" y="202"/>
                        <a:pt x="389" y="88"/>
                      </a:cubicBezTo>
                      <a:cubicBezTo>
                        <a:pt x="363" y="37"/>
                        <a:pt x="319" y="1"/>
                        <a:pt x="25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4" name="Google Shape;761;p18"/>
                <p:cNvSpPr/>
                <p:nvPr/>
              </p:nvSpPr>
              <p:spPr>
                <a:xfrm>
                  <a:off x="373680" y="4910760"/>
                  <a:ext cx="47520" cy="41040"/>
                </a:xfrm>
                <a:custGeom>
                  <a:avLst/>
                  <a:gdLst/>
                  <a:ahLst/>
                  <a:rect l="l" t="t" r="r" b="b"/>
                  <a:pathLst>
                    <a:path w="444" h="385">
                      <a:moveTo>
                        <a:pt x="258" y="0"/>
                      </a:moveTo>
                      <a:cubicBezTo>
                        <a:pt x="236" y="0"/>
                        <a:pt x="211" y="5"/>
                        <a:pt x="184" y="16"/>
                      </a:cubicBezTo>
                      <a:cubicBezTo>
                        <a:pt x="0" y="89"/>
                        <a:pt x="15" y="384"/>
                        <a:pt x="218" y="384"/>
                      </a:cubicBezTo>
                      <a:cubicBezTo>
                        <a:pt x="225" y="384"/>
                        <a:pt x="231" y="384"/>
                        <a:pt x="238" y="383"/>
                      </a:cubicBezTo>
                      <a:cubicBezTo>
                        <a:pt x="386" y="371"/>
                        <a:pt x="444" y="201"/>
                        <a:pt x="388" y="87"/>
                      </a:cubicBezTo>
                      <a:cubicBezTo>
                        <a:pt x="364" y="37"/>
                        <a:pt x="320" y="0"/>
                        <a:pt x="2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5" name="Google Shape;762;p18"/>
                <p:cNvSpPr/>
                <p:nvPr/>
              </p:nvSpPr>
              <p:spPr>
                <a:xfrm>
                  <a:off x="189000" y="4439520"/>
                  <a:ext cx="33120" cy="30240"/>
                </a:xfrm>
                <a:custGeom>
                  <a:avLst/>
                  <a:gdLst/>
                  <a:ahLst/>
                  <a:rect l="l" t="t" r="r" b="b"/>
                  <a:pathLst>
                    <a:path w="311" h="283">
                      <a:moveTo>
                        <a:pt x="122" y="1"/>
                      </a:moveTo>
                      <a:cubicBezTo>
                        <a:pt x="121" y="1"/>
                        <a:pt x="119" y="1"/>
                        <a:pt x="118" y="1"/>
                      </a:cubicBezTo>
                      <a:cubicBezTo>
                        <a:pt x="60" y="4"/>
                        <a:pt x="9" y="37"/>
                        <a:pt x="5" y="119"/>
                      </a:cubicBezTo>
                      <a:cubicBezTo>
                        <a:pt x="1" y="215"/>
                        <a:pt x="84" y="282"/>
                        <a:pt x="161" y="282"/>
                      </a:cubicBezTo>
                      <a:cubicBezTo>
                        <a:pt x="208" y="282"/>
                        <a:pt x="253" y="257"/>
                        <a:pt x="274" y="197"/>
                      </a:cubicBezTo>
                      <a:cubicBezTo>
                        <a:pt x="311" y="93"/>
                        <a:pt x="216" y="1"/>
                        <a:pt x="1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6" name="Google Shape;763;p18"/>
                <p:cNvSpPr/>
                <p:nvPr/>
              </p:nvSpPr>
              <p:spPr>
                <a:xfrm>
                  <a:off x="-102240" y="4455000"/>
                  <a:ext cx="19440" cy="14400"/>
                </a:xfrm>
                <a:custGeom>
                  <a:avLst/>
                  <a:gdLst/>
                  <a:ahLst/>
                  <a:rect l="l" t="t" r="r" b="b"/>
                  <a:pathLst>
                    <a:path w="182" h="138">
                      <a:moveTo>
                        <a:pt x="113" y="0"/>
                      </a:moveTo>
                      <a:cubicBezTo>
                        <a:pt x="47" y="0"/>
                        <a:pt x="1" y="90"/>
                        <a:pt x="68" y="129"/>
                      </a:cubicBezTo>
                      <a:cubicBezTo>
                        <a:pt x="79" y="135"/>
                        <a:pt x="90" y="138"/>
                        <a:pt x="101" y="138"/>
                      </a:cubicBezTo>
                      <a:cubicBezTo>
                        <a:pt x="139" y="138"/>
                        <a:pt x="173" y="106"/>
                        <a:pt x="178" y="69"/>
                      </a:cubicBezTo>
                      <a:cubicBezTo>
                        <a:pt x="182" y="41"/>
                        <a:pt x="170" y="12"/>
                        <a:pt x="130" y="2"/>
                      </a:cubicBezTo>
                      <a:cubicBezTo>
                        <a:pt x="124" y="1"/>
                        <a:pt x="119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7" name="Google Shape;764;p18"/>
                <p:cNvSpPr/>
                <p:nvPr/>
              </p:nvSpPr>
              <p:spPr>
                <a:xfrm>
                  <a:off x="-69480" y="4698000"/>
                  <a:ext cx="19440" cy="14400"/>
                </a:xfrm>
                <a:custGeom>
                  <a:avLst/>
                  <a:gdLst/>
                  <a:ahLst/>
                  <a:rect l="l" t="t" r="r" b="b"/>
                  <a:pathLst>
                    <a:path w="183" h="137">
                      <a:moveTo>
                        <a:pt x="112" y="1"/>
                      </a:moveTo>
                      <a:cubicBezTo>
                        <a:pt x="46" y="1"/>
                        <a:pt x="0" y="90"/>
                        <a:pt x="67" y="128"/>
                      </a:cubicBezTo>
                      <a:cubicBezTo>
                        <a:pt x="79" y="134"/>
                        <a:pt x="90" y="137"/>
                        <a:pt x="101" y="137"/>
                      </a:cubicBezTo>
                      <a:cubicBezTo>
                        <a:pt x="139" y="137"/>
                        <a:pt x="172" y="105"/>
                        <a:pt x="178" y="68"/>
                      </a:cubicBezTo>
                      <a:cubicBezTo>
                        <a:pt x="183" y="40"/>
                        <a:pt x="170" y="11"/>
                        <a:pt x="129" y="3"/>
                      </a:cubicBezTo>
                      <a:cubicBezTo>
                        <a:pt x="124" y="1"/>
                        <a:pt x="118" y="1"/>
                        <a:pt x="1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8" name="Google Shape;765;p18"/>
                <p:cNvSpPr/>
                <p:nvPr/>
              </p:nvSpPr>
              <p:spPr>
                <a:xfrm>
                  <a:off x="-80280" y="4893840"/>
                  <a:ext cx="18360" cy="15840"/>
                </a:xfrm>
                <a:custGeom>
                  <a:avLst/>
                  <a:gdLst/>
                  <a:ahLst/>
                  <a:rect l="l" t="t" r="r" b="b"/>
                  <a:pathLst>
                    <a:path w="174" h="150">
                      <a:moveTo>
                        <a:pt x="85" y="0"/>
                      </a:moveTo>
                      <a:cubicBezTo>
                        <a:pt x="68" y="0"/>
                        <a:pt x="50" y="8"/>
                        <a:pt x="36" y="29"/>
                      </a:cubicBezTo>
                      <a:cubicBezTo>
                        <a:pt x="0" y="79"/>
                        <a:pt x="39" y="149"/>
                        <a:pt x="89" y="149"/>
                      </a:cubicBezTo>
                      <a:cubicBezTo>
                        <a:pt x="102" y="149"/>
                        <a:pt x="116" y="145"/>
                        <a:pt x="129" y="134"/>
                      </a:cubicBezTo>
                      <a:cubicBezTo>
                        <a:pt x="173" y="100"/>
                        <a:pt x="156" y="34"/>
                        <a:pt x="115" y="9"/>
                      </a:cubicBezTo>
                      <a:cubicBezTo>
                        <a:pt x="106" y="3"/>
                        <a:pt x="95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49" name="Google Shape;766;p18"/>
                <p:cNvSpPr/>
                <p:nvPr/>
              </p:nvSpPr>
              <p:spPr>
                <a:xfrm>
                  <a:off x="284400" y="3810960"/>
                  <a:ext cx="48240" cy="41400"/>
                </a:xfrm>
                <a:custGeom>
                  <a:avLst/>
                  <a:gdLst/>
                  <a:ahLst/>
                  <a:rect l="l" t="t" r="r" b="b"/>
                  <a:pathLst>
                    <a:path w="451" h="388">
                      <a:moveTo>
                        <a:pt x="192" y="1"/>
                      </a:moveTo>
                      <a:cubicBezTo>
                        <a:pt x="134" y="1"/>
                        <a:pt x="80" y="32"/>
                        <a:pt x="51" y="112"/>
                      </a:cubicBezTo>
                      <a:cubicBezTo>
                        <a:pt x="1" y="250"/>
                        <a:pt x="114" y="388"/>
                        <a:pt x="232" y="388"/>
                      </a:cubicBezTo>
                      <a:cubicBezTo>
                        <a:pt x="278" y="388"/>
                        <a:pt x="325" y="367"/>
                        <a:pt x="362" y="316"/>
                      </a:cubicBezTo>
                      <a:cubicBezTo>
                        <a:pt x="450" y="199"/>
                        <a:pt x="363" y="42"/>
                        <a:pt x="241" y="8"/>
                      </a:cubicBezTo>
                      <a:cubicBezTo>
                        <a:pt x="225" y="3"/>
                        <a:pt x="208" y="1"/>
                        <a:pt x="1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0" name="Google Shape;767;p18"/>
                <p:cNvSpPr/>
                <p:nvPr/>
              </p:nvSpPr>
              <p:spPr>
                <a:xfrm>
                  <a:off x="309600" y="3778200"/>
                  <a:ext cx="19440" cy="14400"/>
                </a:xfrm>
                <a:custGeom>
                  <a:avLst/>
                  <a:gdLst/>
                  <a:ahLst/>
                  <a:rect l="l" t="t" r="r" b="b"/>
                  <a:pathLst>
                    <a:path w="183" h="138">
                      <a:moveTo>
                        <a:pt x="113" y="1"/>
                      </a:moveTo>
                      <a:cubicBezTo>
                        <a:pt x="47" y="1"/>
                        <a:pt x="1" y="90"/>
                        <a:pt x="68" y="129"/>
                      </a:cubicBezTo>
                      <a:cubicBezTo>
                        <a:pt x="79" y="135"/>
                        <a:pt x="90" y="138"/>
                        <a:pt x="101" y="138"/>
                      </a:cubicBezTo>
                      <a:cubicBezTo>
                        <a:pt x="139" y="138"/>
                        <a:pt x="173" y="106"/>
                        <a:pt x="178" y="69"/>
                      </a:cubicBezTo>
                      <a:cubicBezTo>
                        <a:pt x="182" y="41"/>
                        <a:pt x="170" y="12"/>
                        <a:pt x="130" y="2"/>
                      </a:cubicBezTo>
                      <a:cubicBezTo>
                        <a:pt x="124" y="1"/>
                        <a:pt x="119" y="1"/>
                        <a:pt x="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1" name="Google Shape;768;p18"/>
                <p:cNvSpPr/>
                <p:nvPr/>
              </p:nvSpPr>
              <p:spPr>
                <a:xfrm>
                  <a:off x="277200" y="3899880"/>
                  <a:ext cx="19440" cy="14400"/>
                </a:xfrm>
                <a:custGeom>
                  <a:avLst/>
                  <a:gdLst/>
                  <a:ahLst/>
                  <a:rect l="l" t="t" r="r" b="b"/>
                  <a:pathLst>
                    <a:path w="182" h="138">
                      <a:moveTo>
                        <a:pt x="112" y="0"/>
                      </a:moveTo>
                      <a:cubicBezTo>
                        <a:pt x="46" y="0"/>
                        <a:pt x="0" y="90"/>
                        <a:pt x="68" y="129"/>
                      </a:cubicBezTo>
                      <a:cubicBezTo>
                        <a:pt x="79" y="135"/>
                        <a:pt x="90" y="138"/>
                        <a:pt x="101" y="138"/>
                      </a:cubicBezTo>
                      <a:cubicBezTo>
                        <a:pt x="138" y="138"/>
                        <a:pt x="172" y="106"/>
                        <a:pt x="178" y="69"/>
                      </a:cubicBezTo>
                      <a:cubicBezTo>
                        <a:pt x="181" y="41"/>
                        <a:pt x="169" y="12"/>
                        <a:pt x="129" y="2"/>
                      </a:cubicBezTo>
                      <a:cubicBezTo>
                        <a:pt x="124" y="1"/>
                        <a:pt x="118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2" name="Google Shape;769;p18"/>
                <p:cNvSpPr/>
                <p:nvPr/>
              </p:nvSpPr>
              <p:spPr>
                <a:xfrm>
                  <a:off x="246960" y="3676320"/>
                  <a:ext cx="19440" cy="14400"/>
                </a:xfrm>
                <a:custGeom>
                  <a:avLst/>
                  <a:gdLst/>
                  <a:ahLst/>
                  <a:rect l="l" t="t" r="r" b="b"/>
                  <a:pathLst>
                    <a:path w="182" h="138">
                      <a:moveTo>
                        <a:pt x="112" y="1"/>
                      </a:moveTo>
                      <a:cubicBezTo>
                        <a:pt x="45" y="1"/>
                        <a:pt x="0" y="90"/>
                        <a:pt x="67" y="128"/>
                      </a:cubicBezTo>
                      <a:cubicBezTo>
                        <a:pt x="79" y="134"/>
                        <a:pt x="90" y="137"/>
                        <a:pt x="102" y="137"/>
                      </a:cubicBezTo>
                      <a:cubicBezTo>
                        <a:pt x="139" y="137"/>
                        <a:pt x="172" y="105"/>
                        <a:pt x="178" y="68"/>
                      </a:cubicBezTo>
                      <a:cubicBezTo>
                        <a:pt x="181" y="40"/>
                        <a:pt x="169" y="11"/>
                        <a:pt x="129" y="3"/>
                      </a:cubicBezTo>
                      <a:cubicBezTo>
                        <a:pt x="124" y="1"/>
                        <a:pt x="118" y="1"/>
                        <a:pt x="1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3" name="Google Shape;770;p18"/>
                <p:cNvSpPr/>
                <p:nvPr/>
              </p:nvSpPr>
              <p:spPr>
                <a:xfrm>
                  <a:off x="263880" y="4638600"/>
                  <a:ext cx="18720" cy="14760"/>
                </a:xfrm>
                <a:custGeom>
                  <a:avLst/>
                  <a:gdLst/>
                  <a:ahLst/>
                  <a:rect l="l" t="t" r="r" b="b"/>
                  <a:pathLst>
                    <a:path w="176" h="141">
                      <a:moveTo>
                        <a:pt x="111" y="0"/>
                      </a:moveTo>
                      <a:cubicBezTo>
                        <a:pt x="107" y="0"/>
                        <a:pt x="104" y="0"/>
                        <a:pt x="100" y="1"/>
                      </a:cubicBezTo>
                      <a:cubicBezTo>
                        <a:pt x="23" y="10"/>
                        <a:pt x="1" y="126"/>
                        <a:pt x="84" y="140"/>
                      </a:cubicBezTo>
                      <a:cubicBezTo>
                        <a:pt x="88" y="140"/>
                        <a:pt x="92" y="141"/>
                        <a:pt x="96" y="141"/>
                      </a:cubicBezTo>
                      <a:cubicBezTo>
                        <a:pt x="144" y="141"/>
                        <a:pt x="176" y="90"/>
                        <a:pt x="167" y="47"/>
                      </a:cubicBezTo>
                      <a:cubicBezTo>
                        <a:pt x="162" y="21"/>
                        <a:pt x="144" y="0"/>
                        <a:pt x="1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4" name="Google Shape;771;p18"/>
                <p:cNvSpPr/>
                <p:nvPr/>
              </p:nvSpPr>
              <p:spPr>
                <a:xfrm>
                  <a:off x="-165240" y="4599360"/>
                  <a:ext cx="49680" cy="37440"/>
                </a:xfrm>
                <a:custGeom>
                  <a:avLst/>
                  <a:gdLst/>
                  <a:ahLst/>
                  <a:rect l="l" t="t" r="r" b="b"/>
                  <a:pathLst>
                    <a:path w="463" h="350">
                      <a:moveTo>
                        <a:pt x="237" y="0"/>
                      </a:moveTo>
                      <a:cubicBezTo>
                        <a:pt x="116" y="0"/>
                        <a:pt x="0" y="101"/>
                        <a:pt x="61" y="240"/>
                      </a:cubicBezTo>
                      <a:cubicBezTo>
                        <a:pt x="94" y="315"/>
                        <a:pt x="164" y="349"/>
                        <a:pt x="235" y="349"/>
                      </a:cubicBezTo>
                      <a:cubicBezTo>
                        <a:pt x="292" y="349"/>
                        <a:pt x="350" y="327"/>
                        <a:pt x="390" y="287"/>
                      </a:cubicBezTo>
                      <a:cubicBezTo>
                        <a:pt x="445" y="234"/>
                        <a:pt x="462" y="155"/>
                        <a:pt x="393" y="72"/>
                      </a:cubicBezTo>
                      <a:cubicBezTo>
                        <a:pt x="351" y="22"/>
                        <a:pt x="293" y="0"/>
                        <a:pt x="23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5" name="Google Shape;772;p18"/>
                <p:cNvSpPr/>
                <p:nvPr/>
              </p:nvSpPr>
              <p:spPr>
                <a:xfrm>
                  <a:off x="-42480" y="4698000"/>
                  <a:ext cx="49680" cy="37440"/>
                </a:xfrm>
                <a:custGeom>
                  <a:avLst/>
                  <a:gdLst/>
                  <a:ahLst/>
                  <a:rect l="l" t="t" r="r" b="b"/>
                  <a:pathLst>
                    <a:path w="463" h="349">
                      <a:moveTo>
                        <a:pt x="237" y="1"/>
                      </a:moveTo>
                      <a:cubicBezTo>
                        <a:pt x="116" y="1"/>
                        <a:pt x="1" y="101"/>
                        <a:pt x="61" y="240"/>
                      </a:cubicBezTo>
                      <a:cubicBezTo>
                        <a:pt x="94" y="315"/>
                        <a:pt x="164" y="349"/>
                        <a:pt x="235" y="349"/>
                      </a:cubicBezTo>
                      <a:cubicBezTo>
                        <a:pt x="292" y="349"/>
                        <a:pt x="349" y="327"/>
                        <a:pt x="390" y="287"/>
                      </a:cubicBezTo>
                      <a:cubicBezTo>
                        <a:pt x="444" y="234"/>
                        <a:pt x="463" y="155"/>
                        <a:pt x="393" y="72"/>
                      </a:cubicBezTo>
                      <a:cubicBezTo>
                        <a:pt x="352" y="22"/>
                        <a:pt x="294" y="1"/>
                        <a:pt x="2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6" name="Google Shape;773;p18"/>
                <p:cNvSpPr/>
                <p:nvPr/>
              </p:nvSpPr>
              <p:spPr>
                <a:xfrm>
                  <a:off x="-196560" y="4583160"/>
                  <a:ext cx="18000" cy="15840"/>
                </a:xfrm>
                <a:custGeom>
                  <a:avLst/>
                  <a:gdLst/>
                  <a:ahLst/>
                  <a:rect l="l" t="t" r="r" b="b"/>
                  <a:pathLst>
                    <a:path w="171" h="151">
                      <a:moveTo>
                        <a:pt x="83" y="1"/>
                      </a:moveTo>
                      <a:cubicBezTo>
                        <a:pt x="72" y="1"/>
                        <a:pt x="61" y="4"/>
                        <a:pt x="49" y="11"/>
                      </a:cubicBezTo>
                      <a:cubicBezTo>
                        <a:pt x="0" y="40"/>
                        <a:pt x="8" y="106"/>
                        <a:pt x="46" y="136"/>
                      </a:cubicBezTo>
                      <a:cubicBezTo>
                        <a:pt x="57" y="145"/>
                        <a:pt x="69" y="150"/>
                        <a:pt x="82" y="150"/>
                      </a:cubicBezTo>
                      <a:cubicBezTo>
                        <a:pt x="97" y="150"/>
                        <a:pt x="112" y="143"/>
                        <a:pt x="127" y="128"/>
                      </a:cubicBezTo>
                      <a:cubicBezTo>
                        <a:pt x="170" y="80"/>
                        <a:pt x="137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7" name="Google Shape;774;p18"/>
                <p:cNvSpPr/>
                <p:nvPr/>
              </p:nvSpPr>
              <p:spPr>
                <a:xfrm>
                  <a:off x="33840" y="4962960"/>
                  <a:ext cx="18360" cy="15840"/>
                </a:xfrm>
                <a:custGeom>
                  <a:avLst/>
                  <a:gdLst/>
                  <a:ahLst/>
                  <a:rect l="l" t="t" r="r" b="b"/>
                  <a:pathLst>
                    <a:path w="174" h="149">
                      <a:moveTo>
                        <a:pt x="84" y="0"/>
                      </a:moveTo>
                      <a:cubicBezTo>
                        <a:pt x="67" y="0"/>
                        <a:pt x="50" y="9"/>
                        <a:pt x="36" y="29"/>
                      </a:cubicBezTo>
                      <a:cubicBezTo>
                        <a:pt x="0" y="79"/>
                        <a:pt x="39" y="148"/>
                        <a:pt x="89" y="148"/>
                      </a:cubicBezTo>
                      <a:cubicBezTo>
                        <a:pt x="102" y="148"/>
                        <a:pt x="115" y="144"/>
                        <a:pt x="129" y="133"/>
                      </a:cubicBezTo>
                      <a:cubicBezTo>
                        <a:pt x="173" y="99"/>
                        <a:pt x="156" y="34"/>
                        <a:pt x="115" y="9"/>
                      </a:cubicBezTo>
                      <a:cubicBezTo>
                        <a:pt x="105" y="4"/>
                        <a:pt x="95" y="0"/>
                        <a:pt x="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8" name="Google Shape;775;p18"/>
                <p:cNvSpPr/>
                <p:nvPr/>
              </p:nvSpPr>
              <p:spPr>
                <a:xfrm>
                  <a:off x="165240" y="3771000"/>
                  <a:ext cx="19440" cy="14400"/>
                </a:xfrm>
                <a:custGeom>
                  <a:avLst/>
                  <a:gdLst/>
                  <a:ahLst/>
                  <a:rect l="l" t="t" r="r" b="b"/>
                  <a:pathLst>
                    <a:path w="184" h="138">
                      <a:moveTo>
                        <a:pt x="113" y="0"/>
                      </a:moveTo>
                      <a:cubicBezTo>
                        <a:pt x="47" y="0"/>
                        <a:pt x="0" y="90"/>
                        <a:pt x="68" y="129"/>
                      </a:cubicBezTo>
                      <a:cubicBezTo>
                        <a:pt x="79" y="135"/>
                        <a:pt x="91" y="138"/>
                        <a:pt x="102" y="138"/>
                      </a:cubicBezTo>
                      <a:cubicBezTo>
                        <a:pt x="139" y="138"/>
                        <a:pt x="172" y="106"/>
                        <a:pt x="178" y="69"/>
                      </a:cubicBezTo>
                      <a:cubicBezTo>
                        <a:pt x="183" y="41"/>
                        <a:pt x="169" y="12"/>
                        <a:pt x="130" y="2"/>
                      </a:cubicBezTo>
                      <a:cubicBezTo>
                        <a:pt x="124" y="1"/>
                        <a:pt x="118" y="0"/>
                        <a:pt x="11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59" name="Google Shape;776;p18"/>
                <p:cNvSpPr/>
                <p:nvPr/>
              </p:nvSpPr>
              <p:spPr>
                <a:xfrm>
                  <a:off x="282600" y="4739760"/>
                  <a:ext cx="18720" cy="15120"/>
                </a:xfrm>
                <a:custGeom>
                  <a:avLst/>
                  <a:gdLst/>
                  <a:ahLst/>
                  <a:rect l="l" t="t" r="r" b="b"/>
                  <a:pathLst>
                    <a:path w="177" h="142">
                      <a:moveTo>
                        <a:pt x="111" y="1"/>
                      </a:moveTo>
                      <a:cubicBezTo>
                        <a:pt x="108" y="1"/>
                        <a:pt x="104" y="1"/>
                        <a:pt x="100" y="1"/>
                      </a:cubicBezTo>
                      <a:cubicBezTo>
                        <a:pt x="23" y="10"/>
                        <a:pt x="1" y="126"/>
                        <a:pt x="84" y="140"/>
                      </a:cubicBezTo>
                      <a:cubicBezTo>
                        <a:pt x="88" y="141"/>
                        <a:pt x="93" y="141"/>
                        <a:pt x="97" y="141"/>
                      </a:cubicBezTo>
                      <a:cubicBezTo>
                        <a:pt x="145" y="141"/>
                        <a:pt x="176" y="90"/>
                        <a:pt x="167" y="47"/>
                      </a:cubicBezTo>
                      <a:cubicBezTo>
                        <a:pt x="162" y="21"/>
                        <a:pt x="145" y="1"/>
                        <a:pt x="11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60" name="Google Shape;777;p18"/>
                <p:cNvSpPr/>
                <p:nvPr/>
              </p:nvSpPr>
              <p:spPr>
                <a:xfrm>
                  <a:off x="172800" y="4401000"/>
                  <a:ext cx="19440" cy="14400"/>
                </a:xfrm>
                <a:custGeom>
                  <a:avLst/>
                  <a:gdLst/>
                  <a:ahLst/>
                  <a:rect l="l" t="t" r="r" b="b"/>
                  <a:pathLst>
                    <a:path w="183" h="138">
                      <a:moveTo>
                        <a:pt x="114" y="0"/>
                      </a:moveTo>
                      <a:cubicBezTo>
                        <a:pt x="47" y="0"/>
                        <a:pt x="0" y="90"/>
                        <a:pt x="69" y="129"/>
                      </a:cubicBezTo>
                      <a:cubicBezTo>
                        <a:pt x="80" y="135"/>
                        <a:pt x="91" y="138"/>
                        <a:pt x="102" y="138"/>
                      </a:cubicBezTo>
                      <a:cubicBezTo>
                        <a:pt x="139" y="138"/>
                        <a:pt x="173" y="106"/>
                        <a:pt x="178" y="69"/>
                      </a:cubicBezTo>
                      <a:cubicBezTo>
                        <a:pt x="183" y="41"/>
                        <a:pt x="170" y="12"/>
                        <a:pt x="131" y="2"/>
                      </a:cubicBezTo>
                      <a:cubicBezTo>
                        <a:pt x="125" y="1"/>
                        <a:pt x="119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561" name="Google Shape;778;p18"/>
                <p:cNvSpPr/>
                <p:nvPr/>
              </p:nvSpPr>
              <p:spPr>
                <a:xfrm>
                  <a:off x="-147960" y="4901760"/>
                  <a:ext cx="18360" cy="15840"/>
                </a:xfrm>
                <a:custGeom>
                  <a:avLst/>
                  <a:gdLst/>
                  <a:ahLst/>
                  <a:rect l="l" t="t" r="r" b="b"/>
                  <a:pathLst>
                    <a:path w="174" h="150">
                      <a:moveTo>
                        <a:pt x="85" y="0"/>
                      </a:moveTo>
                      <a:cubicBezTo>
                        <a:pt x="68" y="0"/>
                        <a:pt x="51" y="9"/>
                        <a:pt x="36" y="29"/>
                      </a:cubicBezTo>
                      <a:cubicBezTo>
                        <a:pt x="1" y="80"/>
                        <a:pt x="39" y="150"/>
                        <a:pt x="90" y="150"/>
                      </a:cubicBezTo>
                      <a:cubicBezTo>
                        <a:pt x="102" y="150"/>
                        <a:pt x="116" y="145"/>
                        <a:pt x="129" y="135"/>
                      </a:cubicBezTo>
                      <a:cubicBezTo>
                        <a:pt x="174" y="100"/>
                        <a:pt x="158" y="34"/>
                        <a:pt x="116" y="9"/>
                      </a:cubicBezTo>
                      <a:cubicBezTo>
                        <a:pt x="106" y="4"/>
                        <a:pt x="9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562" name="Google Shape;779;p18"/>
              <p:cNvSpPr/>
              <p:nvPr/>
            </p:nvSpPr>
            <p:spPr>
              <a:xfrm>
                <a:off x="6103440" y="4798800"/>
                <a:ext cx="311760" cy="344160"/>
              </a:xfrm>
              <a:custGeom>
                <a:avLst/>
                <a:gdLst/>
                <a:ahLst/>
                <a:rect l="l" t="t" r="r" b="b"/>
                <a:pathLst>
                  <a:path w="2891" h="3191">
                    <a:moveTo>
                      <a:pt x="543" y="3023"/>
                    </a:moveTo>
                    <a:cubicBezTo>
                      <a:pt x="181" y="2805"/>
                      <a:pt x="0" y="2463"/>
                      <a:pt x="24" y="2052"/>
                    </a:cubicBezTo>
                    <a:cubicBezTo>
                      <a:pt x="36" y="1840"/>
                      <a:pt x="96" y="1819"/>
                      <a:pt x="170" y="1625"/>
                    </a:cubicBezTo>
                    <a:cubicBezTo>
                      <a:pt x="257" y="1403"/>
                      <a:pt x="184" y="1180"/>
                      <a:pt x="190" y="961"/>
                    </a:cubicBezTo>
                    <a:cubicBezTo>
                      <a:pt x="190" y="986"/>
                      <a:pt x="263" y="1067"/>
                      <a:pt x="277" y="1094"/>
                    </a:cubicBezTo>
                    <a:cubicBezTo>
                      <a:pt x="305" y="1153"/>
                      <a:pt x="324" y="1215"/>
                      <a:pt x="339" y="1280"/>
                    </a:cubicBezTo>
                    <a:cubicBezTo>
                      <a:pt x="368" y="1408"/>
                      <a:pt x="371" y="1542"/>
                      <a:pt x="388" y="1673"/>
                    </a:cubicBezTo>
                    <a:cubicBezTo>
                      <a:pt x="402" y="1782"/>
                      <a:pt x="414" y="1927"/>
                      <a:pt x="485" y="2016"/>
                    </a:cubicBezTo>
                    <a:cubicBezTo>
                      <a:pt x="565" y="2120"/>
                      <a:pt x="705" y="2180"/>
                      <a:pt x="788" y="2289"/>
                    </a:cubicBezTo>
                    <a:cubicBezTo>
                      <a:pt x="843" y="2361"/>
                      <a:pt x="903" y="2426"/>
                      <a:pt x="966" y="2488"/>
                    </a:cubicBezTo>
                    <a:cubicBezTo>
                      <a:pt x="1031" y="2551"/>
                      <a:pt x="1059" y="2143"/>
                      <a:pt x="1058" y="2129"/>
                    </a:cubicBezTo>
                    <a:cubicBezTo>
                      <a:pt x="1049" y="1975"/>
                      <a:pt x="1013" y="1823"/>
                      <a:pt x="1018" y="1668"/>
                    </a:cubicBezTo>
                    <a:cubicBezTo>
                      <a:pt x="1027" y="1387"/>
                      <a:pt x="1147" y="1218"/>
                      <a:pt x="1238" y="953"/>
                    </a:cubicBezTo>
                    <a:cubicBezTo>
                      <a:pt x="1325" y="695"/>
                      <a:pt x="1566" y="268"/>
                      <a:pt x="1520" y="0"/>
                    </a:cubicBezTo>
                    <a:cubicBezTo>
                      <a:pt x="1592" y="426"/>
                      <a:pt x="1651" y="855"/>
                      <a:pt x="1704" y="1283"/>
                    </a:cubicBezTo>
                    <a:cubicBezTo>
                      <a:pt x="1741" y="1584"/>
                      <a:pt x="1942" y="2191"/>
                      <a:pt x="1824" y="2467"/>
                    </a:cubicBezTo>
                    <a:cubicBezTo>
                      <a:pt x="1957" y="2155"/>
                      <a:pt x="2561" y="2039"/>
                      <a:pt x="2797" y="1800"/>
                    </a:cubicBezTo>
                    <a:cubicBezTo>
                      <a:pt x="2891" y="2312"/>
                      <a:pt x="2279" y="2949"/>
                      <a:pt x="1837" y="3090"/>
                    </a:cubicBezTo>
                    <a:cubicBezTo>
                      <a:pt x="1542" y="3184"/>
                      <a:pt x="836" y="3190"/>
                      <a:pt x="566" y="3037"/>
                    </a:cubicBezTo>
                    <a:cubicBezTo>
                      <a:pt x="558" y="3032"/>
                      <a:pt x="550" y="3028"/>
                      <a:pt x="543" y="3023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5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laceHolder 1"/>
          <p:cNvSpPr>
            <a:spLocks noGrp="1"/>
          </p:cNvSpPr>
          <p:nvPr>
            <p:ph type="title"/>
          </p:nvPr>
        </p:nvSpPr>
        <p:spPr>
          <a:xfrm>
            <a:off x="720000" y="444960"/>
            <a:ext cx="4691160" cy="572400"/>
          </a:xfrm>
          <a:prstGeom prst="rect">
            <a:avLst/>
          </a:prstGeom>
        </p:spPr>
        <p:txBody>
          <a:bodyPr tIns="91440" bIns="91440">
            <a:noAutofit/>
          </a:bodyPr>
          <a:p>
            <a:r>
              <a:rPr b="0" lang="ru-RU" sz="35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PlaceHolder 2"/>
          <p:cNvSpPr>
            <a:spLocks noGrp="1"/>
          </p:cNvSpPr>
          <p:nvPr>
            <p:ph type="body"/>
          </p:nvPr>
        </p:nvSpPr>
        <p:spPr>
          <a:xfrm>
            <a:off x="720000" y="1215720"/>
            <a:ext cx="4051800" cy="2489760"/>
          </a:xfrm>
          <a:prstGeom prst="rect">
            <a:avLst/>
          </a:prstGeom>
        </p:spPr>
        <p:txBody>
          <a:bodyPr tIns="91440" bIns="91440">
            <a:no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ru-RU" sz="12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slideLayout" Target="../slideLayouts/slideLayout37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4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6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jpe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7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slideLayout" Target="../slideLayouts/slideLayout6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8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Овал 133"/>
          <p:cNvSpPr/>
          <p:nvPr/>
        </p:nvSpPr>
        <p:spPr>
          <a:xfrm>
            <a:off x="1880640" y="902880"/>
            <a:ext cx="742680" cy="71316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9" name="Овал 134"/>
          <p:cNvSpPr/>
          <p:nvPr/>
        </p:nvSpPr>
        <p:spPr>
          <a:xfrm>
            <a:off x="837000" y="2603880"/>
            <a:ext cx="503640" cy="464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0" name="Овал 135"/>
          <p:cNvSpPr/>
          <p:nvPr/>
        </p:nvSpPr>
        <p:spPr>
          <a:xfrm>
            <a:off x="1238760" y="1632600"/>
            <a:ext cx="204480" cy="18864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1" name="Овал 136"/>
          <p:cNvSpPr/>
          <p:nvPr/>
        </p:nvSpPr>
        <p:spPr>
          <a:xfrm>
            <a:off x="1456560" y="2490120"/>
            <a:ext cx="123120" cy="113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2" name="Овал 137"/>
          <p:cNvSpPr/>
          <p:nvPr/>
        </p:nvSpPr>
        <p:spPr>
          <a:xfrm>
            <a:off x="1967760" y="2676600"/>
            <a:ext cx="309240" cy="28512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3" name="Овал 138"/>
          <p:cNvSpPr/>
          <p:nvPr/>
        </p:nvSpPr>
        <p:spPr>
          <a:xfrm>
            <a:off x="1508400" y="3201480"/>
            <a:ext cx="123120" cy="113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4" name="Овал 139"/>
          <p:cNvSpPr/>
          <p:nvPr/>
        </p:nvSpPr>
        <p:spPr>
          <a:xfrm>
            <a:off x="1676520" y="3398040"/>
            <a:ext cx="309240" cy="28512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45" name="Овал 128"/>
          <p:cNvSpPr/>
          <p:nvPr/>
        </p:nvSpPr>
        <p:spPr>
          <a:xfrm>
            <a:off x="695520" y="3651840"/>
            <a:ext cx="1643400" cy="159552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646" name="Google Shape;1265;p32"/>
          <p:cNvGrpSpPr/>
          <p:nvPr/>
        </p:nvGrpSpPr>
        <p:grpSpPr>
          <a:xfrm>
            <a:off x="8128800" y="1496520"/>
            <a:ext cx="945720" cy="1594440"/>
            <a:chOff x="8128800" y="1496520"/>
            <a:chExt cx="945720" cy="1594440"/>
          </a:xfrm>
        </p:grpSpPr>
        <p:sp>
          <p:nvSpPr>
            <p:cNvPr id="647" name="Google Shape;1266;p32"/>
            <p:cNvSpPr/>
            <p:nvPr/>
          </p:nvSpPr>
          <p:spPr>
            <a:xfrm>
              <a:off x="8128800" y="1496520"/>
              <a:ext cx="945720" cy="1594440"/>
            </a:xfrm>
            <a:custGeom>
              <a:avLst/>
              <a:gdLst/>
              <a:ahLst/>
              <a:rect l="l" t="t" r="r" b="b"/>
              <a:pathLst>
                <a:path w="8764" h="14770">
                  <a:moveTo>
                    <a:pt x="6897" y="12615"/>
                  </a:moveTo>
                  <a:cubicBezTo>
                    <a:pt x="6712" y="12922"/>
                    <a:pt x="6600" y="13248"/>
                    <a:pt x="6541" y="13601"/>
                  </a:cubicBezTo>
                  <a:cubicBezTo>
                    <a:pt x="6490" y="13908"/>
                    <a:pt x="6588" y="14433"/>
                    <a:pt x="6262" y="14613"/>
                  </a:cubicBezTo>
                  <a:cubicBezTo>
                    <a:pt x="6157" y="14670"/>
                    <a:pt x="6033" y="14673"/>
                    <a:pt x="5913" y="14677"/>
                  </a:cubicBezTo>
                  <a:cubicBezTo>
                    <a:pt x="5356" y="14692"/>
                    <a:pt x="4749" y="14770"/>
                    <a:pt x="4255" y="14452"/>
                  </a:cubicBezTo>
                  <a:cubicBezTo>
                    <a:pt x="3965" y="14265"/>
                    <a:pt x="3750" y="14062"/>
                    <a:pt x="3492" y="13903"/>
                  </a:cubicBezTo>
                  <a:cubicBezTo>
                    <a:pt x="3319" y="13797"/>
                    <a:pt x="3124" y="13711"/>
                    <a:pt x="2875" y="13667"/>
                  </a:cubicBezTo>
                  <a:cubicBezTo>
                    <a:pt x="2466" y="13594"/>
                    <a:pt x="2050" y="13613"/>
                    <a:pt x="1637" y="13586"/>
                  </a:cubicBezTo>
                  <a:cubicBezTo>
                    <a:pt x="1588" y="13584"/>
                    <a:pt x="1541" y="13579"/>
                    <a:pt x="1492" y="13575"/>
                  </a:cubicBezTo>
                  <a:cubicBezTo>
                    <a:pt x="1118" y="13538"/>
                    <a:pt x="730" y="13419"/>
                    <a:pt x="484" y="13133"/>
                  </a:cubicBezTo>
                  <a:cubicBezTo>
                    <a:pt x="299" y="12914"/>
                    <a:pt x="219" y="12604"/>
                    <a:pt x="297" y="12328"/>
                  </a:cubicBezTo>
                  <a:cubicBezTo>
                    <a:pt x="377" y="12052"/>
                    <a:pt x="623" y="11825"/>
                    <a:pt x="908" y="11791"/>
                  </a:cubicBezTo>
                  <a:cubicBezTo>
                    <a:pt x="1341" y="11736"/>
                    <a:pt x="1703" y="12088"/>
                    <a:pt x="2083" y="12301"/>
                  </a:cubicBezTo>
                  <a:cubicBezTo>
                    <a:pt x="2319" y="12433"/>
                    <a:pt x="2583" y="12516"/>
                    <a:pt x="2853" y="12545"/>
                  </a:cubicBezTo>
                  <a:cubicBezTo>
                    <a:pt x="2952" y="12556"/>
                    <a:pt x="3072" y="12547"/>
                    <a:pt x="3122" y="12462"/>
                  </a:cubicBezTo>
                  <a:cubicBezTo>
                    <a:pt x="3155" y="12405"/>
                    <a:pt x="3144" y="12332"/>
                    <a:pt x="3124" y="12270"/>
                  </a:cubicBezTo>
                  <a:cubicBezTo>
                    <a:pt x="2961" y="11701"/>
                    <a:pt x="2393" y="11460"/>
                    <a:pt x="1872" y="11313"/>
                  </a:cubicBezTo>
                  <a:cubicBezTo>
                    <a:pt x="925" y="11044"/>
                    <a:pt x="244" y="10693"/>
                    <a:pt x="105" y="9638"/>
                  </a:cubicBezTo>
                  <a:cubicBezTo>
                    <a:pt x="0" y="8845"/>
                    <a:pt x="216" y="7874"/>
                    <a:pt x="783" y="7283"/>
                  </a:cubicBezTo>
                  <a:cubicBezTo>
                    <a:pt x="886" y="7177"/>
                    <a:pt x="1014" y="7091"/>
                    <a:pt x="1154" y="7032"/>
                  </a:cubicBezTo>
                  <a:cubicBezTo>
                    <a:pt x="1489" y="6891"/>
                    <a:pt x="1886" y="6907"/>
                    <a:pt x="2133" y="7163"/>
                  </a:cubicBezTo>
                  <a:cubicBezTo>
                    <a:pt x="2365" y="7403"/>
                    <a:pt x="2400" y="7765"/>
                    <a:pt x="2479" y="8089"/>
                  </a:cubicBezTo>
                  <a:cubicBezTo>
                    <a:pt x="2589" y="8544"/>
                    <a:pt x="2790" y="9009"/>
                    <a:pt x="3091" y="9371"/>
                  </a:cubicBezTo>
                  <a:cubicBezTo>
                    <a:pt x="3347" y="9681"/>
                    <a:pt x="3620" y="9948"/>
                    <a:pt x="3763" y="9603"/>
                  </a:cubicBezTo>
                  <a:cubicBezTo>
                    <a:pt x="3782" y="9558"/>
                    <a:pt x="3799" y="9501"/>
                    <a:pt x="3813" y="9434"/>
                  </a:cubicBezTo>
                  <a:cubicBezTo>
                    <a:pt x="3982" y="8621"/>
                    <a:pt x="3539" y="7729"/>
                    <a:pt x="3294" y="6969"/>
                  </a:cubicBezTo>
                  <a:cubicBezTo>
                    <a:pt x="2923" y="5808"/>
                    <a:pt x="2394" y="4693"/>
                    <a:pt x="2087" y="3510"/>
                  </a:cubicBezTo>
                  <a:cubicBezTo>
                    <a:pt x="1848" y="2591"/>
                    <a:pt x="1801" y="1186"/>
                    <a:pt x="2576" y="491"/>
                  </a:cubicBezTo>
                  <a:cubicBezTo>
                    <a:pt x="2755" y="330"/>
                    <a:pt x="2951" y="223"/>
                    <a:pt x="3153" y="162"/>
                  </a:cubicBezTo>
                  <a:cubicBezTo>
                    <a:pt x="3687" y="1"/>
                    <a:pt x="4264" y="173"/>
                    <a:pt x="4716" y="588"/>
                  </a:cubicBezTo>
                  <a:cubicBezTo>
                    <a:pt x="5341" y="1160"/>
                    <a:pt x="5520" y="1949"/>
                    <a:pt x="5567" y="2764"/>
                  </a:cubicBezTo>
                  <a:cubicBezTo>
                    <a:pt x="5719" y="5412"/>
                    <a:pt x="4649" y="8122"/>
                    <a:pt x="5363" y="10677"/>
                  </a:cubicBezTo>
                  <a:cubicBezTo>
                    <a:pt x="5466" y="11045"/>
                    <a:pt x="6044" y="11618"/>
                    <a:pt x="6330" y="11075"/>
                  </a:cubicBezTo>
                  <a:cubicBezTo>
                    <a:pt x="6531" y="10692"/>
                    <a:pt x="6660" y="10180"/>
                    <a:pt x="6684" y="9746"/>
                  </a:cubicBezTo>
                  <a:cubicBezTo>
                    <a:pt x="6712" y="9266"/>
                    <a:pt x="6540" y="8733"/>
                    <a:pt x="6999" y="8383"/>
                  </a:cubicBezTo>
                  <a:cubicBezTo>
                    <a:pt x="7521" y="7985"/>
                    <a:pt x="8242" y="8512"/>
                    <a:pt x="8408" y="9043"/>
                  </a:cubicBezTo>
                  <a:cubicBezTo>
                    <a:pt x="8763" y="10188"/>
                    <a:pt x="7443" y="11704"/>
                    <a:pt x="6897" y="12615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8" name="Google Shape;1267;p32"/>
            <p:cNvSpPr/>
            <p:nvPr/>
          </p:nvSpPr>
          <p:spPr>
            <a:xfrm>
              <a:off x="8173800" y="2405880"/>
              <a:ext cx="88920" cy="7920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3" y="1"/>
                  </a:moveTo>
                  <a:cubicBezTo>
                    <a:pt x="379" y="1"/>
                    <a:pt x="313" y="16"/>
                    <a:pt x="252" y="48"/>
                  </a:cubicBezTo>
                  <a:cubicBezTo>
                    <a:pt x="1" y="178"/>
                    <a:pt x="13" y="547"/>
                    <a:pt x="251" y="686"/>
                  </a:cubicBezTo>
                  <a:cubicBezTo>
                    <a:pt x="310" y="721"/>
                    <a:pt x="375" y="737"/>
                    <a:pt x="438" y="737"/>
                  </a:cubicBezTo>
                  <a:cubicBezTo>
                    <a:pt x="637" y="737"/>
                    <a:pt x="827" y="582"/>
                    <a:pt x="827" y="369"/>
                  </a:cubicBezTo>
                  <a:cubicBezTo>
                    <a:pt x="827" y="145"/>
                    <a:pt x="642" y="1"/>
                    <a:pt x="4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49" name="Google Shape;1268;p32"/>
            <p:cNvSpPr/>
            <p:nvPr/>
          </p:nvSpPr>
          <p:spPr>
            <a:xfrm>
              <a:off x="8511840" y="1592640"/>
              <a:ext cx="88920" cy="79200"/>
            </a:xfrm>
            <a:custGeom>
              <a:avLst/>
              <a:gdLst/>
              <a:ahLst/>
              <a:rect l="l" t="t" r="r" b="b"/>
              <a:pathLst>
                <a:path w="827" h="737">
                  <a:moveTo>
                    <a:pt x="442" y="1"/>
                  </a:moveTo>
                  <a:cubicBezTo>
                    <a:pt x="378" y="1"/>
                    <a:pt x="313" y="15"/>
                    <a:pt x="251" y="47"/>
                  </a:cubicBezTo>
                  <a:cubicBezTo>
                    <a:pt x="0" y="179"/>
                    <a:pt x="12" y="546"/>
                    <a:pt x="249" y="686"/>
                  </a:cubicBezTo>
                  <a:cubicBezTo>
                    <a:pt x="308" y="721"/>
                    <a:pt x="373" y="737"/>
                    <a:pt x="437" y="737"/>
                  </a:cubicBezTo>
                  <a:cubicBezTo>
                    <a:pt x="636" y="737"/>
                    <a:pt x="826" y="582"/>
                    <a:pt x="826" y="369"/>
                  </a:cubicBezTo>
                  <a:cubicBezTo>
                    <a:pt x="826" y="145"/>
                    <a:pt x="641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0" name="Google Shape;1269;p32"/>
            <p:cNvSpPr/>
            <p:nvPr/>
          </p:nvSpPr>
          <p:spPr>
            <a:xfrm>
              <a:off x="8651880" y="2866680"/>
              <a:ext cx="100080" cy="79560"/>
            </a:xfrm>
            <a:custGeom>
              <a:avLst/>
              <a:gdLst/>
              <a:ahLst/>
              <a:rect l="l" t="t" r="r" b="b"/>
              <a:pathLst>
                <a:path w="931" h="741">
                  <a:moveTo>
                    <a:pt x="496" y="0"/>
                  </a:moveTo>
                  <a:cubicBezTo>
                    <a:pt x="387" y="0"/>
                    <a:pt x="275" y="44"/>
                    <a:pt x="194" y="133"/>
                  </a:cubicBezTo>
                  <a:cubicBezTo>
                    <a:pt x="0" y="341"/>
                    <a:pt x="137" y="684"/>
                    <a:pt x="408" y="734"/>
                  </a:cubicBezTo>
                  <a:cubicBezTo>
                    <a:pt x="431" y="739"/>
                    <a:pt x="454" y="741"/>
                    <a:pt x="477" y="741"/>
                  </a:cubicBezTo>
                  <a:cubicBezTo>
                    <a:pt x="726" y="741"/>
                    <a:pt x="931" y="484"/>
                    <a:pt x="842" y="242"/>
                  </a:cubicBezTo>
                  <a:cubicBezTo>
                    <a:pt x="785" y="81"/>
                    <a:pt x="643" y="0"/>
                    <a:pt x="49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1" name="Google Shape;1270;p32"/>
            <p:cNvSpPr/>
            <p:nvPr/>
          </p:nvSpPr>
          <p:spPr>
            <a:xfrm>
              <a:off x="8208360" y="2848680"/>
              <a:ext cx="100440" cy="80640"/>
            </a:xfrm>
            <a:custGeom>
              <a:avLst/>
              <a:gdLst/>
              <a:ahLst/>
              <a:rect l="l" t="t" r="r" b="b"/>
              <a:pathLst>
                <a:path w="933" h="751">
                  <a:moveTo>
                    <a:pt x="476" y="1"/>
                  </a:moveTo>
                  <a:cubicBezTo>
                    <a:pt x="325" y="1"/>
                    <a:pt x="174" y="93"/>
                    <a:pt x="106" y="249"/>
                  </a:cubicBezTo>
                  <a:cubicBezTo>
                    <a:pt x="0" y="491"/>
                    <a:pt x="205" y="750"/>
                    <a:pt x="453" y="750"/>
                  </a:cubicBezTo>
                  <a:cubicBezTo>
                    <a:pt x="471" y="750"/>
                    <a:pt x="489" y="749"/>
                    <a:pt x="507" y="746"/>
                  </a:cubicBezTo>
                  <a:cubicBezTo>
                    <a:pt x="789" y="703"/>
                    <a:pt x="933" y="355"/>
                    <a:pt x="756" y="136"/>
                  </a:cubicBezTo>
                  <a:cubicBezTo>
                    <a:pt x="680" y="43"/>
                    <a:pt x="578" y="1"/>
                    <a:pt x="47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2" name="Google Shape;1271;p32"/>
            <p:cNvSpPr/>
            <p:nvPr/>
          </p:nvSpPr>
          <p:spPr>
            <a:xfrm>
              <a:off x="8215920" y="2350800"/>
              <a:ext cx="38880" cy="2916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2" y="0"/>
                    <a:pt x="0" y="179"/>
                    <a:pt x="135" y="256"/>
                  </a:cubicBezTo>
                  <a:cubicBezTo>
                    <a:pt x="157" y="268"/>
                    <a:pt x="180" y="274"/>
                    <a:pt x="202" y="274"/>
                  </a:cubicBezTo>
                  <a:cubicBezTo>
                    <a:pt x="277" y="274"/>
                    <a:pt x="344" y="209"/>
                    <a:pt x="356" y="137"/>
                  </a:cubicBezTo>
                  <a:cubicBezTo>
                    <a:pt x="364" y="79"/>
                    <a:pt x="340" y="23"/>
                    <a:pt x="259" y="4"/>
                  </a:cubicBezTo>
                  <a:cubicBezTo>
                    <a:pt x="248" y="2"/>
                    <a:pt x="236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3" name="Google Shape;1272;p32"/>
            <p:cNvSpPr/>
            <p:nvPr/>
          </p:nvSpPr>
          <p:spPr>
            <a:xfrm>
              <a:off x="8305200" y="2838240"/>
              <a:ext cx="50760" cy="37440"/>
            </a:xfrm>
            <a:custGeom>
              <a:avLst/>
              <a:gdLst/>
              <a:ahLst/>
              <a:rect l="l" t="t" r="r" b="b"/>
              <a:pathLst>
                <a:path w="472" h="351">
                  <a:moveTo>
                    <a:pt x="229" y="1"/>
                  </a:moveTo>
                  <a:cubicBezTo>
                    <a:pt x="163" y="1"/>
                    <a:pt x="96" y="32"/>
                    <a:pt x="55" y="84"/>
                  </a:cubicBezTo>
                  <a:cubicBezTo>
                    <a:pt x="8" y="143"/>
                    <a:pt x="0" y="225"/>
                    <a:pt x="80" y="298"/>
                  </a:cubicBezTo>
                  <a:cubicBezTo>
                    <a:pt x="120" y="335"/>
                    <a:pt x="168" y="351"/>
                    <a:pt x="216" y="351"/>
                  </a:cubicBezTo>
                  <a:cubicBezTo>
                    <a:pt x="347" y="351"/>
                    <a:pt x="471" y="229"/>
                    <a:pt x="387" y="88"/>
                  </a:cubicBezTo>
                  <a:cubicBezTo>
                    <a:pt x="350" y="27"/>
                    <a:pt x="290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4" name="Google Shape;1273;p32"/>
            <p:cNvSpPr/>
            <p:nvPr/>
          </p:nvSpPr>
          <p:spPr>
            <a:xfrm>
              <a:off x="8588880" y="1669320"/>
              <a:ext cx="48240" cy="4140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6" y="1"/>
                    <a:pt x="81" y="32"/>
                    <a:pt x="51" y="112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5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5" name="Google Shape;1274;p32"/>
            <p:cNvSpPr/>
            <p:nvPr/>
          </p:nvSpPr>
          <p:spPr>
            <a:xfrm>
              <a:off x="8570160" y="2544120"/>
              <a:ext cx="47520" cy="41040"/>
            </a:xfrm>
            <a:custGeom>
              <a:avLst/>
              <a:gdLst/>
              <a:ahLst/>
              <a:rect l="l" t="t" r="r" b="b"/>
              <a:pathLst>
                <a:path w="445" h="385">
                  <a:moveTo>
                    <a:pt x="258" y="1"/>
                  </a:moveTo>
                  <a:cubicBezTo>
                    <a:pt x="235" y="1"/>
                    <a:pt x="211" y="6"/>
                    <a:pt x="184" y="16"/>
                  </a:cubicBezTo>
                  <a:cubicBezTo>
                    <a:pt x="1" y="89"/>
                    <a:pt x="15" y="385"/>
                    <a:pt x="219" y="385"/>
                  </a:cubicBezTo>
                  <a:cubicBezTo>
                    <a:pt x="225" y="385"/>
                    <a:pt x="232" y="385"/>
                    <a:pt x="239" y="384"/>
                  </a:cubicBezTo>
                  <a:cubicBezTo>
                    <a:pt x="386" y="370"/>
                    <a:pt x="444" y="202"/>
                    <a:pt x="389" y="88"/>
                  </a:cubicBezTo>
                  <a:cubicBezTo>
                    <a:pt x="363" y="37"/>
                    <a:pt x="319" y="1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6" name="Google Shape;1275;p32"/>
            <p:cNvSpPr/>
            <p:nvPr/>
          </p:nvSpPr>
          <p:spPr>
            <a:xfrm>
              <a:off x="8735400" y="2836440"/>
              <a:ext cx="47520" cy="41040"/>
            </a:xfrm>
            <a:custGeom>
              <a:avLst/>
              <a:gdLst/>
              <a:ahLst/>
              <a:rect l="l" t="t" r="r" b="b"/>
              <a:pathLst>
                <a:path w="444" h="385">
                  <a:moveTo>
                    <a:pt x="258" y="0"/>
                  </a:moveTo>
                  <a:cubicBezTo>
                    <a:pt x="236" y="0"/>
                    <a:pt x="211" y="5"/>
                    <a:pt x="184" y="16"/>
                  </a:cubicBezTo>
                  <a:cubicBezTo>
                    <a:pt x="0" y="89"/>
                    <a:pt x="15" y="384"/>
                    <a:pt x="218" y="384"/>
                  </a:cubicBezTo>
                  <a:cubicBezTo>
                    <a:pt x="225" y="384"/>
                    <a:pt x="231" y="384"/>
                    <a:pt x="238" y="383"/>
                  </a:cubicBezTo>
                  <a:cubicBezTo>
                    <a:pt x="386" y="371"/>
                    <a:pt x="444" y="201"/>
                    <a:pt x="388" y="87"/>
                  </a:cubicBezTo>
                  <a:cubicBezTo>
                    <a:pt x="364" y="37"/>
                    <a:pt x="320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7" name="Google Shape;1276;p32"/>
            <p:cNvSpPr/>
            <p:nvPr/>
          </p:nvSpPr>
          <p:spPr>
            <a:xfrm>
              <a:off x="8550720" y="2365200"/>
              <a:ext cx="33120" cy="30240"/>
            </a:xfrm>
            <a:custGeom>
              <a:avLst/>
              <a:gdLst/>
              <a:ahLst/>
              <a:rect l="l" t="t" r="r" b="b"/>
              <a:pathLst>
                <a:path w="311" h="283">
                  <a:moveTo>
                    <a:pt x="122" y="1"/>
                  </a:moveTo>
                  <a:cubicBezTo>
                    <a:pt x="121" y="1"/>
                    <a:pt x="119" y="1"/>
                    <a:pt x="118" y="1"/>
                  </a:cubicBezTo>
                  <a:cubicBezTo>
                    <a:pt x="60" y="4"/>
                    <a:pt x="9" y="37"/>
                    <a:pt x="5" y="119"/>
                  </a:cubicBezTo>
                  <a:cubicBezTo>
                    <a:pt x="1" y="215"/>
                    <a:pt x="84" y="282"/>
                    <a:pt x="161" y="282"/>
                  </a:cubicBezTo>
                  <a:cubicBezTo>
                    <a:pt x="208" y="282"/>
                    <a:pt x="253" y="257"/>
                    <a:pt x="274" y="197"/>
                  </a:cubicBezTo>
                  <a:cubicBezTo>
                    <a:pt x="311" y="93"/>
                    <a:pt x="216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8" name="Google Shape;1277;p32"/>
            <p:cNvSpPr/>
            <p:nvPr/>
          </p:nvSpPr>
          <p:spPr>
            <a:xfrm>
              <a:off x="8259480" y="2380320"/>
              <a:ext cx="19440" cy="144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59" name="Google Shape;1278;p32"/>
            <p:cNvSpPr/>
            <p:nvPr/>
          </p:nvSpPr>
          <p:spPr>
            <a:xfrm>
              <a:off x="8292240" y="2623320"/>
              <a:ext cx="19440" cy="1440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2" y="1"/>
                  </a:moveTo>
                  <a:cubicBezTo>
                    <a:pt x="46" y="1"/>
                    <a:pt x="0" y="90"/>
                    <a:pt x="67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3" y="40"/>
                    <a:pt x="170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0" name="Google Shape;1279;p32"/>
            <p:cNvSpPr/>
            <p:nvPr/>
          </p:nvSpPr>
          <p:spPr>
            <a:xfrm>
              <a:off x="8281440" y="2819520"/>
              <a:ext cx="18360" cy="1584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0" y="8"/>
                    <a:pt x="36" y="29"/>
                  </a:cubicBezTo>
                  <a:cubicBezTo>
                    <a:pt x="0" y="79"/>
                    <a:pt x="39" y="149"/>
                    <a:pt x="89" y="149"/>
                  </a:cubicBezTo>
                  <a:cubicBezTo>
                    <a:pt x="102" y="149"/>
                    <a:pt x="116" y="145"/>
                    <a:pt x="129" y="134"/>
                  </a:cubicBezTo>
                  <a:cubicBezTo>
                    <a:pt x="173" y="100"/>
                    <a:pt x="156" y="34"/>
                    <a:pt x="115" y="9"/>
                  </a:cubicBezTo>
                  <a:cubicBezTo>
                    <a:pt x="106" y="3"/>
                    <a:pt x="95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1" name="Google Shape;1280;p32"/>
            <p:cNvSpPr/>
            <p:nvPr/>
          </p:nvSpPr>
          <p:spPr>
            <a:xfrm>
              <a:off x="8646120" y="1736280"/>
              <a:ext cx="48240" cy="4140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1"/>
                  </a:moveTo>
                  <a:cubicBezTo>
                    <a:pt x="134" y="1"/>
                    <a:pt x="80" y="32"/>
                    <a:pt x="51" y="112"/>
                  </a:cubicBezTo>
                  <a:cubicBezTo>
                    <a:pt x="1" y="250"/>
                    <a:pt x="114" y="388"/>
                    <a:pt x="232" y="388"/>
                  </a:cubicBezTo>
                  <a:cubicBezTo>
                    <a:pt x="278" y="388"/>
                    <a:pt x="325" y="367"/>
                    <a:pt x="362" y="316"/>
                  </a:cubicBezTo>
                  <a:cubicBezTo>
                    <a:pt x="450" y="199"/>
                    <a:pt x="363" y="42"/>
                    <a:pt x="241" y="8"/>
                  </a:cubicBezTo>
                  <a:cubicBezTo>
                    <a:pt x="225" y="3"/>
                    <a:pt x="208" y="1"/>
                    <a:pt x="19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2" name="Google Shape;1281;p32"/>
            <p:cNvSpPr/>
            <p:nvPr/>
          </p:nvSpPr>
          <p:spPr>
            <a:xfrm>
              <a:off x="8671320" y="1703880"/>
              <a:ext cx="19440" cy="144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3" name="Google Shape;1282;p32"/>
            <p:cNvSpPr/>
            <p:nvPr/>
          </p:nvSpPr>
          <p:spPr>
            <a:xfrm>
              <a:off x="8638920" y="1825560"/>
              <a:ext cx="19440" cy="144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0"/>
                  </a:moveTo>
                  <a:cubicBezTo>
                    <a:pt x="46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69"/>
                  </a:cubicBezTo>
                  <a:cubicBezTo>
                    <a:pt x="181" y="41"/>
                    <a:pt x="169" y="12"/>
                    <a:pt x="129" y="2"/>
                  </a:cubicBezTo>
                  <a:cubicBezTo>
                    <a:pt x="124" y="1"/>
                    <a:pt x="118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4" name="Google Shape;1283;p32"/>
            <p:cNvSpPr/>
            <p:nvPr/>
          </p:nvSpPr>
          <p:spPr>
            <a:xfrm>
              <a:off x="8608680" y="1601640"/>
              <a:ext cx="19440" cy="144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9" y="134"/>
                    <a:pt x="90" y="137"/>
                    <a:pt x="102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5" name="Google Shape;1284;p32"/>
            <p:cNvSpPr/>
            <p:nvPr/>
          </p:nvSpPr>
          <p:spPr>
            <a:xfrm>
              <a:off x="8625600" y="2564280"/>
              <a:ext cx="18720" cy="14760"/>
            </a:xfrm>
            <a:custGeom>
              <a:avLst/>
              <a:gdLst/>
              <a:ahLst/>
              <a:rect l="l" t="t" r="r" b="b"/>
              <a:pathLst>
                <a:path w="176" h="141">
                  <a:moveTo>
                    <a:pt x="111" y="0"/>
                  </a:moveTo>
                  <a:cubicBezTo>
                    <a:pt x="107" y="0"/>
                    <a:pt x="104" y="0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0"/>
                    <a:pt x="92" y="141"/>
                    <a:pt x="96" y="141"/>
                  </a:cubicBezTo>
                  <a:cubicBezTo>
                    <a:pt x="144" y="141"/>
                    <a:pt x="176" y="90"/>
                    <a:pt x="167" y="47"/>
                  </a:cubicBezTo>
                  <a:cubicBezTo>
                    <a:pt x="162" y="21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6" name="Google Shape;1285;p32"/>
            <p:cNvSpPr/>
            <p:nvPr/>
          </p:nvSpPr>
          <p:spPr>
            <a:xfrm>
              <a:off x="8196480" y="2525040"/>
              <a:ext cx="49680" cy="3744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0"/>
                  </a:moveTo>
                  <a:cubicBezTo>
                    <a:pt x="116" y="0"/>
                    <a:pt x="0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50" y="327"/>
                    <a:pt x="390" y="287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7" name="Google Shape;1286;p32"/>
            <p:cNvSpPr/>
            <p:nvPr/>
          </p:nvSpPr>
          <p:spPr>
            <a:xfrm>
              <a:off x="8319240" y="2623320"/>
              <a:ext cx="49680" cy="37440"/>
            </a:xfrm>
            <a:custGeom>
              <a:avLst/>
              <a:gdLst/>
              <a:ahLst/>
              <a:rect l="l" t="t" r="r" b="b"/>
              <a:pathLst>
                <a:path w="463" h="349">
                  <a:moveTo>
                    <a:pt x="237" y="1"/>
                  </a:moveTo>
                  <a:cubicBezTo>
                    <a:pt x="116" y="1"/>
                    <a:pt x="1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49" y="327"/>
                    <a:pt x="390" y="287"/>
                  </a:cubicBezTo>
                  <a:cubicBezTo>
                    <a:pt x="444" y="234"/>
                    <a:pt x="463" y="155"/>
                    <a:pt x="393" y="72"/>
                  </a:cubicBezTo>
                  <a:cubicBezTo>
                    <a:pt x="352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8" name="Google Shape;1287;p32"/>
            <p:cNvSpPr/>
            <p:nvPr/>
          </p:nvSpPr>
          <p:spPr>
            <a:xfrm>
              <a:off x="8165160" y="2508840"/>
              <a:ext cx="18000" cy="15840"/>
            </a:xfrm>
            <a:custGeom>
              <a:avLst/>
              <a:gdLst/>
              <a:ahLst/>
              <a:rect l="l" t="t" r="r" b="b"/>
              <a:pathLst>
                <a:path w="171" h="151">
                  <a:moveTo>
                    <a:pt x="83" y="1"/>
                  </a:moveTo>
                  <a:cubicBezTo>
                    <a:pt x="72" y="1"/>
                    <a:pt x="61" y="4"/>
                    <a:pt x="49" y="11"/>
                  </a:cubicBezTo>
                  <a:cubicBezTo>
                    <a:pt x="0" y="40"/>
                    <a:pt x="8" y="106"/>
                    <a:pt x="46" y="136"/>
                  </a:cubicBezTo>
                  <a:cubicBezTo>
                    <a:pt x="57" y="145"/>
                    <a:pt x="69" y="150"/>
                    <a:pt x="82" y="150"/>
                  </a:cubicBezTo>
                  <a:cubicBezTo>
                    <a:pt x="97" y="150"/>
                    <a:pt x="112" y="143"/>
                    <a:pt x="127" y="128"/>
                  </a:cubicBezTo>
                  <a:cubicBezTo>
                    <a:pt x="170" y="80"/>
                    <a:pt x="137" y="1"/>
                    <a:pt x="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69" name="Google Shape;1288;p32"/>
            <p:cNvSpPr/>
            <p:nvPr/>
          </p:nvSpPr>
          <p:spPr>
            <a:xfrm>
              <a:off x="8395560" y="2888280"/>
              <a:ext cx="18360" cy="15840"/>
            </a:xfrm>
            <a:custGeom>
              <a:avLst/>
              <a:gdLst/>
              <a:ahLst/>
              <a:rect l="l" t="t" r="r" b="b"/>
              <a:pathLst>
                <a:path w="174" h="149">
                  <a:moveTo>
                    <a:pt x="84" y="0"/>
                  </a:moveTo>
                  <a:cubicBezTo>
                    <a:pt x="67" y="0"/>
                    <a:pt x="50" y="9"/>
                    <a:pt x="36" y="29"/>
                  </a:cubicBezTo>
                  <a:cubicBezTo>
                    <a:pt x="0" y="79"/>
                    <a:pt x="39" y="148"/>
                    <a:pt x="89" y="148"/>
                  </a:cubicBezTo>
                  <a:cubicBezTo>
                    <a:pt x="102" y="148"/>
                    <a:pt x="115" y="144"/>
                    <a:pt x="129" y="133"/>
                  </a:cubicBezTo>
                  <a:cubicBezTo>
                    <a:pt x="173" y="99"/>
                    <a:pt x="156" y="34"/>
                    <a:pt x="115" y="9"/>
                  </a:cubicBezTo>
                  <a:cubicBezTo>
                    <a:pt x="105" y="4"/>
                    <a:pt x="95" y="0"/>
                    <a:pt x="8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0" name="Google Shape;1289;p32"/>
            <p:cNvSpPr/>
            <p:nvPr/>
          </p:nvSpPr>
          <p:spPr>
            <a:xfrm>
              <a:off x="8526960" y="1696320"/>
              <a:ext cx="19440" cy="1440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1" y="138"/>
                    <a:pt x="102" y="138"/>
                  </a:cubicBezTo>
                  <a:cubicBezTo>
                    <a:pt x="139" y="138"/>
                    <a:pt x="172" y="106"/>
                    <a:pt x="178" y="69"/>
                  </a:cubicBezTo>
                  <a:cubicBezTo>
                    <a:pt x="183" y="41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1" name="Google Shape;1290;p32"/>
            <p:cNvSpPr/>
            <p:nvPr/>
          </p:nvSpPr>
          <p:spPr>
            <a:xfrm>
              <a:off x="8644320" y="2665440"/>
              <a:ext cx="18720" cy="15120"/>
            </a:xfrm>
            <a:custGeom>
              <a:avLst/>
              <a:gdLst/>
              <a:ahLst/>
              <a:rect l="l" t="t" r="r" b="b"/>
              <a:pathLst>
                <a:path w="177" h="142">
                  <a:moveTo>
                    <a:pt x="111" y="1"/>
                  </a:moveTo>
                  <a:cubicBezTo>
                    <a:pt x="108" y="1"/>
                    <a:pt x="104" y="1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1"/>
                    <a:pt x="93" y="141"/>
                    <a:pt x="97" y="141"/>
                  </a:cubicBezTo>
                  <a:cubicBezTo>
                    <a:pt x="145" y="141"/>
                    <a:pt x="176" y="90"/>
                    <a:pt x="167" y="47"/>
                  </a:cubicBezTo>
                  <a:cubicBezTo>
                    <a:pt x="162" y="21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2" name="Google Shape;1291;p32"/>
            <p:cNvSpPr/>
            <p:nvPr/>
          </p:nvSpPr>
          <p:spPr>
            <a:xfrm>
              <a:off x="8534520" y="2326320"/>
              <a:ext cx="19440" cy="144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4" y="0"/>
                  </a:moveTo>
                  <a:cubicBezTo>
                    <a:pt x="47" y="0"/>
                    <a:pt x="0" y="90"/>
                    <a:pt x="69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3" y="41"/>
                    <a:pt x="170" y="12"/>
                    <a:pt x="131" y="2"/>
                  </a:cubicBezTo>
                  <a:cubicBezTo>
                    <a:pt x="125" y="1"/>
                    <a:pt x="119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3" name="Google Shape;1292;p32"/>
            <p:cNvSpPr/>
            <p:nvPr/>
          </p:nvSpPr>
          <p:spPr>
            <a:xfrm>
              <a:off x="8213760" y="2827440"/>
              <a:ext cx="18360" cy="1584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1" y="9"/>
                    <a:pt x="36" y="29"/>
                  </a:cubicBezTo>
                  <a:cubicBezTo>
                    <a:pt x="1" y="80"/>
                    <a:pt x="39" y="150"/>
                    <a:pt x="90" y="150"/>
                  </a:cubicBezTo>
                  <a:cubicBezTo>
                    <a:pt x="102" y="150"/>
                    <a:pt x="116" y="145"/>
                    <a:pt x="129" y="135"/>
                  </a:cubicBezTo>
                  <a:cubicBezTo>
                    <a:pt x="174" y="100"/>
                    <a:pt x="158" y="34"/>
                    <a:pt x="116" y="9"/>
                  </a:cubicBezTo>
                  <a:cubicBezTo>
                    <a:pt x="106" y="4"/>
                    <a:pt x="96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674" name="Google Shape;1237;p32"/>
          <p:cNvGrpSpPr/>
          <p:nvPr/>
        </p:nvGrpSpPr>
        <p:grpSpPr>
          <a:xfrm>
            <a:off x="4273560" y="4207320"/>
            <a:ext cx="959040" cy="923040"/>
            <a:chOff x="4273560" y="4207320"/>
            <a:chExt cx="959040" cy="923040"/>
          </a:xfrm>
        </p:grpSpPr>
        <p:sp>
          <p:nvSpPr>
            <p:cNvPr id="675" name="Google Shape;1238;p32"/>
            <p:cNvSpPr/>
            <p:nvPr/>
          </p:nvSpPr>
          <p:spPr>
            <a:xfrm>
              <a:off x="4273560" y="4207320"/>
              <a:ext cx="959040" cy="923040"/>
            </a:xfrm>
            <a:custGeom>
              <a:avLst/>
              <a:gdLst/>
              <a:ahLst/>
              <a:rect l="l" t="t" r="r" b="b"/>
              <a:pathLst>
                <a:path w="10100" h="9721">
                  <a:moveTo>
                    <a:pt x="9998" y="3857"/>
                  </a:moveTo>
                  <a:cubicBezTo>
                    <a:pt x="9923" y="4303"/>
                    <a:pt x="9731" y="4730"/>
                    <a:pt x="9450" y="5085"/>
                  </a:cubicBezTo>
                  <a:cubicBezTo>
                    <a:pt x="8966" y="5692"/>
                    <a:pt x="8247" y="6060"/>
                    <a:pt x="7644" y="6551"/>
                  </a:cubicBezTo>
                  <a:cubicBezTo>
                    <a:pt x="7232" y="6887"/>
                    <a:pt x="6849" y="7330"/>
                    <a:pt x="6701" y="7851"/>
                  </a:cubicBezTo>
                  <a:cubicBezTo>
                    <a:pt x="6605" y="8189"/>
                    <a:pt x="6794" y="8563"/>
                    <a:pt x="6685" y="8898"/>
                  </a:cubicBezTo>
                  <a:cubicBezTo>
                    <a:pt x="6556" y="9300"/>
                    <a:pt x="5886" y="9468"/>
                    <a:pt x="5532" y="9605"/>
                  </a:cubicBezTo>
                  <a:cubicBezTo>
                    <a:pt x="5377" y="9665"/>
                    <a:pt x="5212" y="9721"/>
                    <a:pt x="5049" y="9698"/>
                  </a:cubicBezTo>
                  <a:cubicBezTo>
                    <a:pt x="4707" y="9654"/>
                    <a:pt x="4505" y="9311"/>
                    <a:pt x="4291" y="9041"/>
                  </a:cubicBezTo>
                  <a:cubicBezTo>
                    <a:pt x="4223" y="8954"/>
                    <a:pt x="4151" y="8875"/>
                    <a:pt x="4074" y="8799"/>
                  </a:cubicBezTo>
                  <a:cubicBezTo>
                    <a:pt x="3425" y="8159"/>
                    <a:pt x="2500" y="7909"/>
                    <a:pt x="1604" y="7872"/>
                  </a:cubicBezTo>
                  <a:cubicBezTo>
                    <a:pt x="1549" y="7869"/>
                    <a:pt x="1496" y="7867"/>
                    <a:pt x="1443" y="7863"/>
                  </a:cubicBezTo>
                  <a:cubicBezTo>
                    <a:pt x="1141" y="7843"/>
                    <a:pt x="836" y="7793"/>
                    <a:pt x="587" y="7627"/>
                  </a:cubicBezTo>
                  <a:cubicBezTo>
                    <a:pt x="0" y="7237"/>
                    <a:pt x="168" y="6346"/>
                    <a:pt x="767" y="6063"/>
                  </a:cubicBezTo>
                  <a:cubicBezTo>
                    <a:pt x="1857" y="5551"/>
                    <a:pt x="2761" y="7160"/>
                    <a:pt x="3667" y="7472"/>
                  </a:cubicBezTo>
                  <a:cubicBezTo>
                    <a:pt x="3705" y="7486"/>
                    <a:pt x="3746" y="7498"/>
                    <a:pt x="3785" y="7484"/>
                  </a:cubicBezTo>
                  <a:cubicBezTo>
                    <a:pt x="3907" y="7445"/>
                    <a:pt x="3834" y="7258"/>
                    <a:pt x="3742" y="7165"/>
                  </a:cubicBezTo>
                  <a:cubicBezTo>
                    <a:pt x="2815" y="6224"/>
                    <a:pt x="1866" y="5451"/>
                    <a:pt x="835" y="4644"/>
                  </a:cubicBezTo>
                  <a:cubicBezTo>
                    <a:pt x="490" y="4372"/>
                    <a:pt x="191" y="3970"/>
                    <a:pt x="237" y="3533"/>
                  </a:cubicBezTo>
                  <a:cubicBezTo>
                    <a:pt x="278" y="3143"/>
                    <a:pt x="600" y="2820"/>
                    <a:pt x="971" y="2691"/>
                  </a:cubicBezTo>
                  <a:cubicBezTo>
                    <a:pt x="2535" y="2153"/>
                    <a:pt x="2744" y="3616"/>
                    <a:pt x="3106" y="4677"/>
                  </a:cubicBezTo>
                  <a:cubicBezTo>
                    <a:pt x="3246" y="5085"/>
                    <a:pt x="3412" y="5606"/>
                    <a:pt x="3823" y="5824"/>
                  </a:cubicBezTo>
                  <a:cubicBezTo>
                    <a:pt x="3868" y="5849"/>
                    <a:pt x="3920" y="5868"/>
                    <a:pt x="3970" y="5860"/>
                  </a:cubicBezTo>
                  <a:cubicBezTo>
                    <a:pt x="4099" y="5835"/>
                    <a:pt x="4116" y="5658"/>
                    <a:pt x="4099" y="5525"/>
                  </a:cubicBezTo>
                  <a:cubicBezTo>
                    <a:pt x="3990" y="4685"/>
                    <a:pt x="3768" y="3864"/>
                    <a:pt x="3609" y="3031"/>
                  </a:cubicBezTo>
                  <a:cubicBezTo>
                    <a:pt x="3475" y="2339"/>
                    <a:pt x="3413" y="1604"/>
                    <a:pt x="3594" y="913"/>
                  </a:cubicBezTo>
                  <a:cubicBezTo>
                    <a:pt x="3697" y="525"/>
                    <a:pt x="3968" y="254"/>
                    <a:pt x="4302" y="124"/>
                  </a:cubicBezTo>
                  <a:cubicBezTo>
                    <a:pt x="4623" y="0"/>
                    <a:pt x="4999" y="8"/>
                    <a:pt x="5339" y="172"/>
                  </a:cubicBezTo>
                  <a:cubicBezTo>
                    <a:pt x="6487" y="728"/>
                    <a:pt x="5294" y="2312"/>
                    <a:pt x="5081" y="3085"/>
                  </a:cubicBezTo>
                  <a:cubicBezTo>
                    <a:pt x="4845" y="3949"/>
                    <a:pt x="5049" y="4952"/>
                    <a:pt x="5403" y="5756"/>
                  </a:cubicBezTo>
                  <a:cubicBezTo>
                    <a:pt x="5438" y="5835"/>
                    <a:pt x="5492" y="5927"/>
                    <a:pt x="5580" y="5929"/>
                  </a:cubicBezTo>
                  <a:lnTo>
                    <a:pt x="5584" y="5929"/>
                  </a:lnTo>
                  <a:cubicBezTo>
                    <a:pt x="5677" y="5928"/>
                    <a:pt x="5735" y="5829"/>
                    <a:pt x="5767" y="5740"/>
                  </a:cubicBezTo>
                  <a:cubicBezTo>
                    <a:pt x="5944" y="5264"/>
                    <a:pt x="6027" y="4616"/>
                    <a:pt x="5958" y="4107"/>
                  </a:cubicBezTo>
                  <a:cubicBezTo>
                    <a:pt x="5914" y="3802"/>
                    <a:pt x="5472" y="3045"/>
                    <a:pt x="6150" y="3070"/>
                  </a:cubicBezTo>
                  <a:cubicBezTo>
                    <a:pt x="6474" y="3081"/>
                    <a:pt x="6666" y="3559"/>
                    <a:pt x="6732" y="3819"/>
                  </a:cubicBezTo>
                  <a:cubicBezTo>
                    <a:pt x="6895" y="4459"/>
                    <a:pt x="6922" y="5094"/>
                    <a:pt x="6581" y="5689"/>
                  </a:cubicBezTo>
                  <a:cubicBezTo>
                    <a:pt x="6541" y="5757"/>
                    <a:pt x="6498" y="5825"/>
                    <a:pt x="6483" y="5903"/>
                  </a:cubicBezTo>
                  <a:cubicBezTo>
                    <a:pt x="6431" y="6175"/>
                    <a:pt x="6701" y="6143"/>
                    <a:pt x="6841" y="6016"/>
                  </a:cubicBezTo>
                  <a:cubicBezTo>
                    <a:pt x="7707" y="5228"/>
                    <a:pt x="7379" y="4218"/>
                    <a:pt x="7475" y="3205"/>
                  </a:cubicBezTo>
                  <a:cubicBezTo>
                    <a:pt x="7538" y="2526"/>
                    <a:pt x="8044" y="2084"/>
                    <a:pt x="8625" y="2042"/>
                  </a:cubicBezTo>
                  <a:cubicBezTo>
                    <a:pt x="8896" y="2022"/>
                    <a:pt x="9182" y="2088"/>
                    <a:pt x="9448" y="2256"/>
                  </a:cubicBezTo>
                  <a:cubicBezTo>
                    <a:pt x="9955" y="2576"/>
                    <a:pt x="10100" y="3268"/>
                    <a:pt x="10000" y="3857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6" name="Google Shape;1239;p32"/>
            <p:cNvSpPr/>
            <p:nvPr/>
          </p:nvSpPr>
          <p:spPr>
            <a:xfrm>
              <a:off x="4383000" y="4532760"/>
              <a:ext cx="78120" cy="69840"/>
            </a:xfrm>
            <a:custGeom>
              <a:avLst/>
              <a:gdLst/>
              <a:ahLst/>
              <a:rect l="l" t="t" r="r" b="b"/>
              <a:pathLst>
                <a:path w="828" h="738">
                  <a:moveTo>
                    <a:pt x="442" y="1"/>
                  </a:moveTo>
                  <a:cubicBezTo>
                    <a:pt x="378" y="1"/>
                    <a:pt x="313" y="15"/>
                    <a:pt x="252" y="47"/>
                  </a:cubicBezTo>
                  <a:cubicBezTo>
                    <a:pt x="0" y="179"/>
                    <a:pt x="13" y="548"/>
                    <a:pt x="250" y="686"/>
                  </a:cubicBezTo>
                  <a:cubicBezTo>
                    <a:pt x="310" y="721"/>
                    <a:pt x="375" y="738"/>
                    <a:pt x="439" y="738"/>
                  </a:cubicBezTo>
                  <a:cubicBezTo>
                    <a:pt x="638" y="738"/>
                    <a:pt x="827" y="583"/>
                    <a:pt x="827" y="369"/>
                  </a:cubicBezTo>
                  <a:cubicBezTo>
                    <a:pt x="827" y="145"/>
                    <a:pt x="642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7" name="Google Shape;1240;p32"/>
            <p:cNvSpPr/>
            <p:nvPr/>
          </p:nvSpPr>
          <p:spPr>
            <a:xfrm>
              <a:off x="5031360" y="4449600"/>
              <a:ext cx="78480" cy="69840"/>
            </a:xfrm>
            <a:custGeom>
              <a:avLst/>
              <a:gdLst/>
              <a:ahLst/>
              <a:rect l="l" t="t" r="r" b="b"/>
              <a:pathLst>
                <a:path w="829" h="738">
                  <a:moveTo>
                    <a:pt x="444" y="1"/>
                  </a:moveTo>
                  <a:cubicBezTo>
                    <a:pt x="380" y="1"/>
                    <a:pt x="315" y="16"/>
                    <a:pt x="253" y="48"/>
                  </a:cubicBezTo>
                  <a:cubicBezTo>
                    <a:pt x="1" y="179"/>
                    <a:pt x="13" y="547"/>
                    <a:pt x="251" y="687"/>
                  </a:cubicBezTo>
                  <a:cubicBezTo>
                    <a:pt x="311" y="721"/>
                    <a:pt x="375" y="737"/>
                    <a:pt x="439" y="737"/>
                  </a:cubicBezTo>
                  <a:cubicBezTo>
                    <a:pt x="638" y="737"/>
                    <a:pt x="828" y="583"/>
                    <a:pt x="828" y="370"/>
                  </a:cubicBezTo>
                  <a:cubicBezTo>
                    <a:pt x="828" y="145"/>
                    <a:pt x="643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8" name="Google Shape;1241;p32"/>
            <p:cNvSpPr/>
            <p:nvPr/>
          </p:nvSpPr>
          <p:spPr>
            <a:xfrm>
              <a:off x="4815720" y="4840200"/>
              <a:ext cx="78120" cy="6984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2" y="0"/>
                  </a:moveTo>
                  <a:cubicBezTo>
                    <a:pt x="378" y="0"/>
                    <a:pt x="313" y="15"/>
                    <a:pt x="251" y="47"/>
                  </a:cubicBezTo>
                  <a:cubicBezTo>
                    <a:pt x="0" y="178"/>
                    <a:pt x="12" y="547"/>
                    <a:pt x="250" y="686"/>
                  </a:cubicBezTo>
                  <a:cubicBezTo>
                    <a:pt x="310" y="721"/>
                    <a:pt x="375" y="737"/>
                    <a:pt x="439" y="737"/>
                  </a:cubicBezTo>
                  <a:cubicBezTo>
                    <a:pt x="637" y="737"/>
                    <a:pt x="826" y="583"/>
                    <a:pt x="826" y="369"/>
                  </a:cubicBezTo>
                  <a:cubicBezTo>
                    <a:pt x="826" y="145"/>
                    <a:pt x="641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79" name="Google Shape;1242;p32"/>
            <p:cNvSpPr/>
            <p:nvPr/>
          </p:nvSpPr>
          <p:spPr>
            <a:xfrm>
              <a:off x="4651200" y="4299480"/>
              <a:ext cx="89280" cy="70560"/>
            </a:xfrm>
            <a:custGeom>
              <a:avLst/>
              <a:gdLst/>
              <a:ahLst/>
              <a:rect l="l" t="t" r="r" b="b"/>
              <a:pathLst>
                <a:path w="942" h="745">
                  <a:moveTo>
                    <a:pt x="442" y="1"/>
                  </a:moveTo>
                  <a:cubicBezTo>
                    <a:pt x="163" y="1"/>
                    <a:pt x="1" y="326"/>
                    <a:pt x="140" y="560"/>
                  </a:cubicBezTo>
                  <a:cubicBezTo>
                    <a:pt x="214" y="683"/>
                    <a:pt x="344" y="744"/>
                    <a:pt x="474" y="744"/>
                  </a:cubicBezTo>
                  <a:cubicBezTo>
                    <a:pt x="603" y="744"/>
                    <a:pt x="731" y="683"/>
                    <a:pt x="799" y="559"/>
                  </a:cubicBezTo>
                  <a:cubicBezTo>
                    <a:pt x="942" y="300"/>
                    <a:pt x="734" y="7"/>
                    <a:pt x="450" y="1"/>
                  </a:cubicBezTo>
                  <a:cubicBezTo>
                    <a:pt x="447" y="1"/>
                    <a:pt x="445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0" name="Google Shape;1243;p32"/>
            <p:cNvSpPr/>
            <p:nvPr/>
          </p:nvSpPr>
          <p:spPr>
            <a:xfrm>
              <a:off x="4419720" y="4484520"/>
              <a:ext cx="34200" cy="2556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3" y="0"/>
                    <a:pt x="1" y="179"/>
                    <a:pt x="136" y="256"/>
                  </a:cubicBezTo>
                  <a:cubicBezTo>
                    <a:pt x="158" y="268"/>
                    <a:pt x="181" y="273"/>
                    <a:pt x="203" y="273"/>
                  </a:cubicBezTo>
                  <a:cubicBezTo>
                    <a:pt x="278" y="273"/>
                    <a:pt x="346" y="209"/>
                    <a:pt x="356" y="135"/>
                  </a:cubicBezTo>
                  <a:cubicBezTo>
                    <a:pt x="365" y="79"/>
                    <a:pt x="340" y="23"/>
                    <a:pt x="260" y="4"/>
                  </a:cubicBezTo>
                  <a:cubicBezTo>
                    <a:pt x="248" y="2"/>
                    <a:pt x="237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1" name="Google Shape;1244;p32"/>
            <p:cNvSpPr/>
            <p:nvPr/>
          </p:nvSpPr>
          <p:spPr>
            <a:xfrm>
              <a:off x="4724280" y="4363560"/>
              <a:ext cx="42480" cy="3636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4" y="0"/>
                  </a:moveTo>
                  <a:cubicBezTo>
                    <a:pt x="136" y="0"/>
                    <a:pt x="82" y="31"/>
                    <a:pt x="51" y="112"/>
                  </a:cubicBezTo>
                  <a:cubicBezTo>
                    <a:pt x="1" y="249"/>
                    <a:pt x="115" y="387"/>
                    <a:pt x="233" y="387"/>
                  </a:cubicBezTo>
                  <a:cubicBezTo>
                    <a:pt x="278" y="387"/>
                    <a:pt x="325" y="366"/>
                    <a:pt x="362" y="316"/>
                  </a:cubicBezTo>
                  <a:cubicBezTo>
                    <a:pt x="450" y="197"/>
                    <a:pt x="364" y="41"/>
                    <a:pt x="241" y="7"/>
                  </a:cubicBezTo>
                  <a:cubicBezTo>
                    <a:pt x="225" y="2"/>
                    <a:pt x="209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2" name="Google Shape;1245;p32"/>
            <p:cNvSpPr/>
            <p:nvPr/>
          </p:nvSpPr>
          <p:spPr>
            <a:xfrm>
              <a:off x="5099040" y="4516920"/>
              <a:ext cx="42480" cy="3636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4" y="1"/>
                    <a:pt x="80" y="32"/>
                    <a:pt x="51" y="113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4" y="3"/>
                    <a:pt x="208" y="1"/>
                    <a:pt x="19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3" name="Google Shape;1246;p32"/>
            <p:cNvSpPr/>
            <p:nvPr/>
          </p:nvSpPr>
          <p:spPr>
            <a:xfrm>
              <a:off x="4843440" y="4542480"/>
              <a:ext cx="44280" cy="3492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0"/>
                  </a:moveTo>
                  <a:cubicBezTo>
                    <a:pt x="295" y="0"/>
                    <a:pt x="292" y="0"/>
                    <a:pt x="289" y="0"/>
                  </a:cubicBezTo>
                  <a:cubicBezTo>
                    <a:pt x="86" y="6"/>
                    <a:pt x="0" y="309"/>
                    <a:pt x="217" y="364"/>
                  </a:cubicBezTo>
                  <a:cubicBezTo>
                    <a:pt x="233" y="368"/>
                    <a:pt x="249" y="370"/>
                    <a:pt x="264" y="370"/>
                  </a:cubicBezTo>
                  <a:cubicBezTo>
                    <a:pt x="383" y="370"/>
                    <a:pt x="469" y="249"/>
                    <a:pt x="457" y="136"/>
                  </a:cubicBezTo>
                  <a:cubicBezTo>
                    <a:pt x="449" y="62"/>
                    <a:pt x="401" y="0"/>
                    <a:pt x="29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4" name="Google Shape;1247;p32"/>
            <p:cNvSpPr/>
            <p:nvPr/>
          </p:nvSpPr>
          <p:spPr>
            <a:xfrm>
              <a:off x="4893480" y="4833720"/>
              <a:ext cx="44280" cy="3492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1"/>
                  </a:moveTo>
                  <a:cubicBezTo>
                    <a:pt x="295" y="1"/>
                    <a:pt x="292" y="1"/>
                    <a:pt x="289" y="1"/>
                  </a:cubicBezTo>
                  <a:cubicBezTo>
                    <a:pt x="86" y="7"/>
                    <a:pt x="1" y="308"/>
                    <a:pt x="217" y="365"/>
                  </a:cubicBezTo>
                  <a:cubicBezTo>
                    <a:pt x="233" y="369"/>
                    <a:pt x="249" y="371"/>
                    <a:pt x="264" y="371"/>
                  </a:cubicBezTo>
                  <a:cubicBezTo>
                    <a:pt x="383" y="371"/>
                    <a:pt x="470" y="249"/>
                    <a:pt x="458" y="137"/>
                  </a:cubicBezTo>
                  <a:cubicBezTo>
                    <a:pt x="449" y="62"/>
                    <a:pt x="401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5" name="Google Shape;1248;p32"/>
            <p:cNvSpPr/>
            <p:nvPr/>
          </p:nvSpPr>
          <p:spPr>
            <a:xfrm>
              <a:off x="4683240" y="4232160"/>
              <a:ext cx="31320" cy="27360"/>
            </a:xfrm>
            <a:custGeom>
              <a:avLst/>
              <a:gdLst/>
              <a:ahLst/>
              <a:rect l="l" t="t" r="r" b="b"/>
              <a:pathLst>
                <a:path w="334" h="290">
                  <a:moveTo>
                    <a:pt x="194" y="1"/>
                  </a:moveTo>
                  <a:cubicBezTo>
                    <a:pt x="179" y="1"/>
                    <a:pt x="162" y="4"/>
                    <a:pt x="143" y="10"/>
                  </a:cubicBezTo>
                  <a:cubicBezTo>
                    <a:pt x="1" y="60"/>
                    <a:pt x="6" y="289"/>
                    <a:pt x="165" y="289"/>
                  </a:cubicBezTo>
                  <a:cubicBezTo>
                    <a:pt x="168" y="289"/>
                    <a:pt x="171" y="289"/>
                    <a:pt x="174" y="289"/>
                  </a:cubicBezTo>
                  <a:cubicBezTo>
                    <a:pt x="284" y="284"/>
                    <a:pt x="334" y="159"/>
                    <a:pt x="296" y="71"/>
                  </a:cubicBezTo>
                  <a:cubicBezTo>
                    <a:pt x="278" y="31"/>
                    <a:pt x="243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6" name="Google Shape;1249;p32"/>
            <p:cNvSpPr/>
            <p:nvPr/>
          </p:nvSpPr>
          <p:spPr>
            <a:xfrm>
              <a:off x="4458240" y="451044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5"/>
                    <a:pt x="178" y="68"/>
                  </a:cubicBezTo>
                  <a:cubicBezTo>
                    <a:pt x="182" y="40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7" name="Google Shape;1250;p32"/>
            <p:cNvSpPr/>
            <p:nvPr/>
          </p:nvSpPr>
          <p:spPr>
            <a:xfrm>
              <a:off x="4487040" y="4724280"/>
              <a:ext cx="16920" cy="126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0"/>
                  </a:moveTo>
                  <a:cubicBezTo>
                    <a:pt x="46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2" y="106"/>
                    <a:pt x="177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8" name="Google Shape;1251;p32"/>
            <p:cNvSpPr/>
            <p:nvPr/>
          </p:nvSpPr>
          <p:spPr>
            <a:xfrm>
              <a:off x="4746240" y="4334760"/>
              <a:ext cx="16920" cy="126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8"/>
                  </a:cubicBezTo>
                  <a:cubicBezTo>
                    <a:pt x="80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9" y="68"/>
                  </a:cubicBezTo>
                  <a:cubicBezTo>
                    <a:pt x="182" y="40"/>
                    <a:pt x="170" y="11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89" name="Google Shape;1252;p32"/>
            <p:cNvSpPr/>
            <p:nvPr/>
          </p:nvSpPr>
          <p:spPr>
            <a:xfrm>
              <a:off x="5149800" y="4575960"/>
              <a:ext cx="42480" cy="3636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0"/>
                  </a:moveTo>
                  <a:cubicBezTo>
                    <a:pt x="134" y="0"/>
                    <a:pt x="80" y="32"/>
                    <a:pt x="51" y="111"/>
                  </a:cubicBezTo>
                  <a:cubicBezTo>
                    <a:pt x="1" y="249"/>
                    <a:pt x="114" y="387"/>
                    <a:pt x="231" y="387"/>
                  </a:cubicBezTo>
                  <a:cubicBezTo>
                    <a:pt x="277" y="387"/>
                    <a:pt x="324" y="366"/>
                    <a:pt x="361" y="315"/>
                  </a:cubicBezTo>
                  <a:cubicBezTo>
                    <a:pt x="450" y="198"/>
                    <a:pt x="363" y="42"/>
                    <a:pt x="241" y="7"/>
                  </a:cubicBezTo>
                  <a:cubicBezTo>
                    <a:pt x="225" y="2"/>
                    <a:pt x="208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0" name="Google Shape;1253;p32"/>
            <p:cNvSpPr/>
            <p:nvPr/>
          </p:nvSpPr>
          <p:spPr>
            <a:xfrm>
              <a:off x="5171760" y="454716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1" y="1"/>
                  </a:moveTo>
                  <a:cubicBezTo>
                    <a:pt x="45" y="1"/>
                    <a:pt x="0" y="89"/>
                    <a:pt x="67" y="128"/>
                  </a:cubicBezTo>
                  <a:cubicBezTo>
                    <a:pt x="78" y="134"/>
                    <a:pt x="89" y="137"/>
                    <a:pt x="100" y="137"/>
                  </a:cubicBezTo>
                  <a:cubicBezTo>
                    <a:pt x="138" y="137"/>
                    <a:pt x="172" y="105"/>
                    <a:pt x="177" y="69"/>
                  </a:cubicBezTo>
                  <a:cubicBezTo>
                    <a:pt x="181" y="40"/>
                    <a:pt x="169" y="12"/>
                    <a:pt x="129" y="3"/>
                  </a:cubicBezTo>
                  <a:cubicBezTo>
                    <a:pt x="123" y="1"/>
                    <a:pt x="117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1" name="Google Shape;1254;p32"/>
            <p:cNvSpPr/>
            <p:nvPr/>
          </p:nvSpPr>
          <p:spPr>
            <a:xfrm>
              <a:off x="5143320" y="4654080"/>
              <a:ext cx="17280" cy="1260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40" y="138"/>
                    <a:pt x="173" y="106"/>
                    <a:pt x="179" y="69"/>
                  </a:cubicBezTo>
                  <a:cubicBezTo>
                    <a:pt x="184" y="41"/>
                    <a:pt x="170" y="12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2" name="Google Shape;1255;p32"/>
            <p:cNvSpPr/>
            <p:nvPr/>
          </p:nvSpPr>
          <p:spPr>
            <a:xfrm>
              <a:off x="5116680" y="4457520"/>
              <a:ext cx="17280" cy="1260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4" y="1"/>
                  </a:moveTo>
                  <a:cubicBezTo>
                    <a:pt x="47" y="1"/>
                    <a:pt x="1" y="90"/>
                    <a:pt x="69" y="128"/>
                  </a:cubicBezTo>
                  <a:cubicBezTo>
                    <a:pt x="81" y="135"/>
                    <a:pt x="92" y="137"/>
                    <a:pt x="103" y="137"/>
                  </a:cubicBezTo>
                  <a:cubicBezTo>
                    <a:pt x="140" y="137"/>
                    <a:pt x="174" y="105"/>
                    <a:pt x="178" y="69"/>
                  </a:cubicBezTo>
                  <a:cubicBezTo>
                    <a:pt x="183" y="40"/>
                    <a:pt x="171" y="12"/>
                    <a:pt x="131" y="3"/>
                  </a:cubicBezTo>
                  <a:cubicBezTo>
                    <a:pt x="126" y="2"/>
                    <a:pt x="120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3" name="Google Shape;1256;p32"/>
            <p:cNvSpPr/>
            <p:nvPr/>
          </p:nvSpPr>
          <p:spPr>
            <a:xfrm>
              <a:off x="4891680" y="457128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6" y="1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7" y="69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4" name="Google Shape;1257;p32"/>
            <p:cNvSpPr/>
            <p:nvPr/>
          </p:nvSpPr>
          <p:spPr>
            <a:xfrm>
              <a:off x="4402800" y="4637520"/>
              <a:ext cx="43560" cy="32760"/>
            </a:xfrm>
            <a:custGeom>
              <a:avLst/>
              <a:gdLst/>
              <a:ahLst/>
              <a:rect l="l" t="t" r="r" b="b"/>
              <a:pathLst>
                <a:path w="464" h="350">
                  <a:moveTo>
                    <a:pt x="238" y="0"/>
                  </a:moveTo>
                  <a:cubicBezTo>
                    <a:pt x="116" y="0"/>
                    <a:pt x="1" y="101"/>
                    <a:pt x="63" y="241"/>
                  </a:cubicBezTo>
                  <a:cubicBezTo>
                    <a:pt x="95" y="316"/>
                    <a:pt x="164" y="350"/>
                    <a:pt x="235" y="350"/>
                  </a:cubicBezTo>
                  <a:cubicBezTo>
                    <a:pt x="293" y="350"/>
                    <a:pt x="351" y="328"/>
                    <a:pt x="391" y="288"/>
                  </a:cubicBezTo>
                  <a:cubicBezTo>
                    <a:pt x="445" y="235"/>
                    <a:pt x="464" y="154"/>
                    <a:pt x="393" y="71"/>
                  </a:cubicBezTo>
                  <a:cubicBezTo>
                    <a:pt x="352" y="22"/>
                    <a:pt x="294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5" name="Google Shape;1258;p32"/>
            <p:cNvSpPr/>
            <p:nvPr/>
          </p:nvSpPr>
          <p:spPr>
            <a:xfrm>
              <a:off x="4510800" y="4724280"/>
              <a:ext cx="43560" cy="3276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1"/>
                  </a:moveTo>
                  <a:cubicBezTo>
                    <a:pt x="116" y="1"/>
                    <a:pt x="0" y="101"/>
                    <a:pt x="61" y="241"/>
                  </a:cubicBezTo>
                  <a:cubicBezTo>
                    <a:pt x="94" y="316"/>
                    <a:pt x="163" y="350"/>
                    <a:pt x="234" y="350"/>
                  </a:cubicBezTo>
                  <a:cubicBezTo>
                    <a:pt x="291" y="350"/>
                    <a:pt x="349" y="328"/>
                    <a:pt x="390" y="288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6" name="Google Shape;1259;p32"/>
            <p:cNvSpPr/>
            <p:nvPr/>
          </p:nvSpPr>
          <p:spPr>
            <a:xfrm>
              <a:off x="4375440" y="4623480"/>
              <a:ext cx="15840" cy="14040"/>
            </a:xfrm>
            <a:custGeom>
              <a:avLst/>
              <a:gdLst/>
              <a:ahLst/>
              <a:rect l="l" t="t" r="r" b="b"/>
              <a:pathLst>
                <a:path w="171" h="150">
                  <a:moveTo>
                    <a:pt x="84" y="1"/>
                  </a:moveTo>
                  <a:cubicBezTo>
                    <a:pt x="73" y="1"/>
                    <a:pt x="61" y="4"/>
                    <a:pt x="49" y="11"/>
                  </a:cubicBezTo>
                  <a:cubicBezTo>
                    <a:pt x="1" y="40"/>
                    <a:pt x="8" y="106"/>
                    <a:pt x="47" y="136"/>
                  </a:cubicBezTo>
                  <a:cubicBezTo>
                    <a:pt x="57" y="145"/>
                    <a:pt x="70" y="150"/>
                    <a:pt x="82" y="150"/>
                  </a:cubicBezTo>
                  <a:cubicBezTo>
                    <a:pt x="97" y="150"/>
                    <a:pt x="113" y="143"/>
                    <a:pt x="127" y="127"/>
                  </a:cubicBezTo>
                  <a:cubicBezTo>
                    <a:pt x="171" y="80"/>
                    <a:pt x="13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7" name="Google Shape;1260;p32"/>
            <p:cNvSpPr/>
            <p:nvPr/>
          </p:nvSpPr>
          <p:spPr>
            <a:xfrm>
              <a:off x="4728240" y="445104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8" y="134"/>
                    <a:pt x="90" y="137"/>
                    <a:pt x="101" y="137"/>
                  </a:cubicBezTo>
                  <a:cubicBezTo>
                    <a:pt x="138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8" name="Google Shape;1261;p32"/>
            <p:cNvSpPr/>
            <p:nvPr/>
          </p:nvSpPr>
          <p:spPr>
            <a:xfrm>
              <a:off x="5044680" y="454068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70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699" name="Google Shape;1262;p32"/>
            <p:cNvSpPr/>
            <p:nvPr/>
          </p:nvSpPr>
          <p:spPr>
            <a:xfrm>
              <a:off x="4876920" y="4660560"/>
              <a:ext cx="16920" cy="1260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3" y="1"/>
                  </a:moveTo>
                  <a:cubicBezTo>
                    <a:pt x="46" y="1"/>
                    <a:pt x="1" y="90"/>
                    <a:pt x="68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7" y="69"/>
                  </a:cubicBezTo>
                  <a:cubicBezTo>
                    <a:pt x="182" y="40"/>
                    <a:pt x="170" y="12"/>
                    <a:pt x="130" y="3"/>
                  </a:cubicBezTo>
                  <a:cubicBezTo>
                    <a:pt x="124" y="2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0" name="Google Shape;1263;p32"/>
            <p:cNvSpPr/>
            <p:nvPr/>
          </p:nvSpPr>
          <p:spPr>
            <a:xfrm>
              <a:off x="4866480" y="493596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6" y="1"/>
                    <a:pt x="0" y="90"/>
                    <a:pt x="68" y="128"/>
                  </a:cubicBezTo>
                  <a:cubicBezTo>
                    <a:pt x="79" y="134"/>
                    <a:pt x="90" y="136"/>
                    <a:pt x="101" y="136"/>
                  </a:cubicBezTo>
                  <a:cubicBezTo>
                    <a:pt x="138" y="136"/>
                    <a:pt x="172" y="105"/>
                    <a:pt x="178" y="68"/>
                  </a:cubicBezTo>
                  <a:cubicBezTo>
                    <a:pt x="182" y="40"/>
                    <a:pt x="169" y="11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1" name="Google Shape;1264;p32"/>
            <p:cNvSpPr/>
            <p:nvPr/>
          </p:nvSpPr>
          <p:spPr>
            <a:xfrm>
              <a:off x="4661640" y="425916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3" y="0"/>
                  </a:moveTo>
                  <a:cubicBezTo>
                    <a:pt x="46" y="0"/>
                    <a:pt x="1" y="90"/>
                    <a:pt x="68" y="127"/>
                  </a:cubicBezTo>
                  <a:cubicBezTo>
                    <a:pt x="79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8" y="68"/>
                  </a:cubicBezTo>
                  <a:cubicBezTo>
                    <a:pt x="182" y="39"/>
                    <a:pt x="170" y="11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02" name="Google Shape;1293;p32"/>
          <p:cNvGrpSpPr/>
          <p:nvPr/>
        </p:nvGrpSpPr>
        <p:grpSpPr>
          <a:xfrm>
            <a:off x="2607840" y="432000"/>
            <a:ext cx="410040" cy="820440"/>
            <a:chOff x="2607840" y="432000"/>
            <a:chExt cx="410040" cy="820440"/>
          </a:xfrm>
        </p:grpSpPr>
        <p:sp>
          <p:nvSpPr>
            <p:cNvPr id="703" name="Google Shape;1294;p32"/>
            <p:cNvSpPr/>
            <p:nvPr/>
          </p:nvSpPr>
          <p:spPr>
            <a:xfrm>
              <a:off x="2846880" y="611640"/>
              <a:ext cx="171000" cy="171000"/>
            </a:xfrm>
            <a:custGeom>
              <a:avLst/>
              <a:gdLst/>
              <a:ahLst/>
              <a:rect l="l" t="t" r="r" b="b"/>
              <a:pathLst>
                <a:path w="2300" h="2301">
                  <a:moveTo>
                    <a:pt x="1151" y="1"/>
                  </a:moveTo>
                  <a:cubicBezTo>
                    <a:pt x="515" y="1"/>
                    <a:pt x="0" y="516"/>
                    <a:pt x="0" y="1151"/>
                  </a:cubicBezTo>
                  <a:cubicBezTo>
                    <a:pt x="0" y="1785"/>
                    <a:pt x="515" y="2300"/>
                    <a:pt x="1151" y="2300"/>
                  </a:cubicBezTo>
                  <a:cubicBezTo>
                    <a:pt x="1786" y="2300"/>
                    <a:pt x="2300" y="1785"/>
                    <a:pt x="2300" y="1151"/>
                  </a:cubicBezTo>
                  <a:cubicBezTo>
                    <a:pt x="2300" y="516"/>
                    <a:pt x="1786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4" name="Google Shape;1295;p32"/>
            <p:cNvSpPr/>
            <p:nvPr/>
          </p:nvSpPr>
          <p:spPr>
            <a:xfrm>
              <a:off x="2607840" y="611640"/>
              <a:ext cx="77400" cy="77040"/>
            </a:xfrm>
            <a:custGeom>
              <a:avLst/>
              <a:gdLst/>
              <a:ahLst/>
              <a:rect l="l" t="t" r="r" b="b"/>
              <a:pathLst>
                <a:path w="1042" h="1041">
                  <a:moveTo>
                    <a:pt x="520" y="1"/>
                  </a:moveTo>
                  <a:cubicBezTo>
                    <a:pt x="233" y="1"/>
                    <a:pt x="0" y="234"/>
                    <a:pt x="0" y="521"/>
                  </a:cubicBezTo>
                  <a:cubicBezTo>
                    <a:pt x="0" y="808"/>
                    <a:pt x="233" y="1041"/>
                    <a:pt x="520" y="1041"/>
                  </a:cubicBezTo>
                  <a:cubicBezTo>
                    <a:pt x="807" y="1041"/>
                    <a:pt x="1042" y="808"/>
                    <a:pt x="1042" y="521"/>
                  </a:cubicBezTo>
                  <a:cubicBezTo>
                    <a:pt x="1042" y="234"/>
                    <a:pt x="807" y="1"/>
                    <a:pt x="52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5" name="Google Shape;1296;p32"/>
            <p:cNvSpPr/>
            <p:nvPr/>
          </p:nvSpPr>
          <p:spPr>
            <a:xfrm>
              <a:off x="2727360" y="942480"/>
              <a:ext cx="77040" cy="77400"/>
            </a:xfrm>
            <a:custGeom>
              <a:avLst/>
              <a:gdLst/>
              <a:ahLst/>
              <a:rect l="l" t="t" r="r" b="b"/>
              <a:pathLst>
                <a:path w="1041" h="1042">
                  <a:moveTo>
                    <a:pt x="521" y="1"/>
                  </a:moveTo>
                  <a:cubicBezTo>
                    <a:pt x="234" y="1"/>
                    <a:pt x="1" y="233"/>
                    <a:pt x="1" y="522"/>
                  </a:cubicBezTo>
                  <a:cubicBezTo>
                    <a:pt x="1" y="809"/>
                    <a:pt x="234" y="1042"/>
                    <a:pt x="521" y="1042"/>
                  </a:cubicBezTo>
                  <a:cubicBezTo>
                    <a:pt x="808" y="1042"/>
                    <a:pt x="1041" y="809"/>
                    <a:pt x="1041" y="522"/>
                  </a:cubicBezTo>
                  <a:cubicBezTo>
                    <a:pt x="1041" y="233"/>
                    <a:pt x="808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6" name="Google Shape;1297;p32"/>
            <p:cNvSpPr/>
            <p:nvPr/>
          </p:nvSpPr>
          <p:spPr>
            <a:xfrm>
              <a:off x="2736720" y="1213920"/>
              <a:ext cx="38520" cy="38520"/>
            </a:xfrm>
            <a:custGeom>
              <a:avLst/>
              <a:gdLst/>
              <a:ahLst/>
              <a:rect l="l" t="t" r="r" b="b"/>
              <a:pathLst>
                <a:path w="521" h="521">
                  <a:moveTo>
                    <a:pt x="260" y="1"/>
                  </a:moveTo>
                  <a:cubicBezTo>
                    <a:pt x="116" y="1"/>
                    <a:pt x="0" y="117"/>
                    <a:pt x="0" y="261"/>
                  </a:cubicBezTo>
                  <a:cubicBezTo>
                    <a:pt x="0" y="405"/>
                    <a:pt x="116" y="521"/>
                    <a:pt x="260" y="521"/>
                  </a:cubicBezTo>
                  <a:cubicBezTo>
                    <a:pt x="404" y="521"/>
                    <a:pt x="520" y="405"/>
                    <a:pt x="520" y="261"/>
                  </a:cubicBezTo>
                  <a:cubicBezTo>
                    <a:pt x="520" y="117"/>
                    <a:pt x="404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7" name="Google Shape;1298;p32"/>
            <p:cNvSpPr/>
            <p:nvPr/>
          </p:nvSpPr>
          <p:spPr>
            <a:xfrm>
              <a:off x="2846880" y="923040"/>
              <a:ext cx="38520" cy="38520"/>
            </a:xfrm>
            <a:custGeom>
              <a:avLst/>
              <a:gdLst/>
              <a:ahLst/>
              <a:rect l="l" t="t" r="r" b="b"/>
              <a:pathLst>
                <a:path w="521" h="521">
                  <a:moveTo>
                    <a:pt x="260" y="1"/>
                  </a:moveTo>
                  <a:cubicBezTo>
                    <a:pt x="117" y="1"/>
                    <a:pt x="0" y="117"/>
                    <a:pt x="0" y="261"/>
                  </a:cubicBezTo>
                  <a:cubicBezTo>
                    <a:pt x="0" y="404"/>
                    <a:pt x="117" y="521"/>
                    <a:pt x="260" y="521"/>
                  </a:cubicBezTo>
                  <a:cubicBezTo>
                    <a:pt x="404" y="521"/>
                    <a:pt x="520" y="404"/>
                    <a:pt x="520" y="261"/>
                  </a:cubicBezTo>
                  <a:cubicBezTo>
                    <a:pt x="520" y="117"/>
                    <a:pt x="404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08" name="Google Shape;1299;p32"/>
            <p:cNvSpPr/>
            <p:nvPr/>
          </p:nvSpPr>
          <p:spPr>
            <a:xfrm>
              <a:off x="2707920" y="432000"/>
              <a:ext cx="38520" cy="38520"/>
            </a:xfrm>
            <a:custGeom>
              <a:avLst/>
              <a:gdLst/>
              <a:ahLst/>
              <a:rect l="l" t="t" r="r" b="b"/>
              <a:pathLst>
                <a:path w="521" h="521">
                  <a:moveTo>
                    <a:pt x="261" y="1"/>
                  </a:moveTo>
                  <a:cubicBezTo>
                    <a:pt x="117" y="1"/>
                    <a:pt x="1" y="117"/>
                    <a:pt x="1" y="261"/>
                  </a:cubicBezTo>
                  <a:cubicBezTo>
                    <a:pt x="1" y="404"/>
                    <a:pt x="117" y="521"/>
                    <a:pt x="261" y="521"/>
                  </a:cubicBezTo>
                  <a:cubicBezTo>
                    <a:pt x="404" y="521"/>
                    <a:pt x="521" y="404"/>
                    <a:pt x="521" y="261"/>
                  </a:cubicBezTo>
                  <a:cubicBezTo>
                    <a:pt x="521" y="117"/>
                    <a:pt x="404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09" name="Google Shape;1300;p32"/>
          <p:cNvGrpSpPr/>
          <p:nvPr/>
        </p:nvGrpSpPr>
        <p:grpSpPr>
          <a:xfrm>
            <a:off x="3093120" y="167760"/>
            <a:ext cx="1544400" cy="1237680"/>
            <a:chOff x="3093120" y="167760"/>
            <a:chExt cx="1544400" cy="1237680"/>
          </a:xfrm>
        </p:grpSpPr>
        <p:sp>
          <p:nvSpPr>
            <p:cNvPr id="710" name="Google Shape;1301;p32"/>
            <p:cNvSpPr/>
            <p:nvPr/>
          </p:nvSpPr>
          <p:spPr>
            <a:xfrm>
              <a:off x="3418920" y="749520"/>
              <a:ext cx="589680" cy="352080"/>
            </a:xfrm>
            <a:custGeom>
              <a:avLst/>
              <a:gdLst/>
              <a:ahLst/>
              <a:rect l="l" t="t" r="r" b="b"/>
              <a:pathLst>
                <a:path w="8251" h="4928">
                  <a:moveTo>
                    <a:pt x="13" y="4691"/>
                  </a:moveTo>
                  <a:cubicBezTo>
                    <a:pt x="68" y="4744"/>
                    <a:pt x="334" y="4751"/>
                    <a:pt x="398" y="4757"/>
                  </a:cubicBezTo>
                  <a:cubicBezTo>
                    <a:pt x="844" y="4800"/>
                    <a:pt x="1294" y="4791"/>
                    <a:pt x="1742" y="4801"/>
                  </a:cubicBezTo>
                  <a:cubicBezTo>
                    <a:pt x="2180" y="4812"/>
                    <a:pt x="2610" y="4871"/>
                    <a:pt x="3045" y="4928"/>
                  </a:cubicBezTo>
                  <a:cubicBezTo>
                    <a:pt x="2902" y="4851"/>
                    <a:pt x="2624" y="4663"/>
                    <a:pt x="2624" y="4663"/>
                  </a:cubicBezTo>
                  <a:cubicBezTo>
                    <a:pt x="2646" y="4630"/>
                    <a:pt x="2841" y="4611"/>
                    <a:pt x="2887" y="4599"/>
                  </a:cubicBezTo>
                  <a:cubicBezTo>
                    <a:pt x="2986" y="4573"/>
                    <a:pt x="3085" y="4547"/>
                    <a:pt x="3184" y="4519"/>
                  </a:cubicBezTo>
                  <a:cubicBezTo>
                    <a:pt x="3380" y="4462"/>
                    <a:pt x="3576" y="4398"/>
                    <a:pt x="3766" y="4325"/>
                  </a:cubicBezTo>
                  <a:cubicBezTo>
                    <a:pt x="4143" y="4178"/>
                    <a:pt x="4504" y="3995"/>
                    <a:pt x="4829" y="3754"/>
                  </a:cubicBezTo>
                  <a:cubicBezTo>
                    <a:pt x="5332" y="3380"/>
                    <a:pt x="5642" y="2779"/>
                    <a:pt x="6177" y="2459"/>
                  </a:cubicBezTo>
                  <a:cubicBezTo>
                    <a:pt x="6426" y="2309"/>
                    <a:pt x="6725" y="2269"/>
                    <a:pt x="6991" y="2156"/>
                  </a:cubicBezTo>
                  <a:cubicBezTo>
                    <a:pt x="7541" y="1924"/>
                    <a:pt x="7910" y="1410"/>
                    <a:pt x="8250" y="921"/>
                  </a:cubicBezTo>
                  <a:cubicBezTo>
                    <a:pt x="7733" y="1116"/>
                    <a:pt x="7216" y="1313"/>
                    <a:pt x="6699" y="1510"/>
                  </a:cubicBezTo>
                  <a:cubicBezTo>
                    <a:pt x="6826" y="1254"/>
                    <a:pt x="6897" y="970"/>
                    <a:pt x="6909" y="684"/>
                  </a:cubicBezTo>
                  <a:cubicBezTo>
                    <a:pt x="6915" y="539"/>
                    <a:pt x="6852" y="117"/>
                    <a:pt x="6971" y="1"/>
                  </a:cubicBezTo>
                  <a:cubicBezTo>
                    <a:pt x="6725" y="248"/>
                    <a:pt x="6475" y="502"/>
                    <a:pt x="6312" y="812"/>
                  </a:cubicBezTo>
                  <a:cubicBezTo>
                    <a:pt x="6216" y="994"/>
                    <a:pt x="6154" y="1192"/>
                    <a:pt x="6089" y="1387"/>
                  </a:cubicBezTo>
                  <a:cubicBezTo>
                    <a:pt x="5957" y="1789"/>
                    <a:pt x="5774" y="2168"/>
                    <a:pt x="5392" y="2385"/>
                  </a:cubicBezTo>
                  <a:cubicBezTo>
                    <a:pt x="4821" y="2711"/>
                    <a:pt x="4103" y="2681"/>
                    <a:pt x="3464" y="2752"/>
                  </a:cubicBezTo>
                  <a:cubicBezTo>
                    <a:pt x="3568" y="2685"/>
                    <a:pt x="3931" y="2342"/>
                    <a:pt x="4012" y="2237"/>
                  </a:cubicBezTo>
                  <a:cubicBezTo>
                    <a:pt x="3442" y="2434"/>
                    <a:pt x="2871" y="2631"/>
                    <a:pt x="2316" y="2868"/>
                  </a:cubicBezTo>
                  <a:cubicBezTo>
                    <a:pt x="1845" y="3070"/>
                    <a:pt x="1419" y="3367"/>
                    <a:pt x="1025" y="3693"/>
                  </a:cubicBezTo>
                  <a:cubicBezTo>
                    <a:pt x="812" y="3870"/>
                    <a:pt x="603" y="4055"/>
                    <a:pt x="400" y="4244"/>
                  </a:cubicBezTo>
                  <a:cubicBezTo>
                    <a:pt x="288" y="4348"/>
                    <a:pt x="172" y="4453"/>
                    <a:pt x="74" y="4571"/>
                  </a:cubicBezTo>
                  <a:cubicBezTo>
                    <a:pt x="58" y="4591"/>
                    <a:pt x="1" y="4643"/>
                    <a:pt x="3" y="4673"/>
                  </a:cubicBezTo>
                  <a:cubicBezTo>
                    <a:pt x="3" y="4679"/>
                    <a:pt x="7" y="4685"/>
                    <a:pt x="13" y="4691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1" name="Google Shape;1302;p32"/>
            <p:cNvSpPr/>
            <p:nvPr/>
          </p:nvSpPr>
          <p:spPr>
            <a:xfrm>
              <a:off x="3539160" y="1063080"/>
              <a:ext cx="535680" cy="260280"/>
            </a:xfrm>
            <a:custGeom>
              <a:avLst/>
              <a:gdLst/>
              <a:ahLst/>
              <a:rect l="l" t="t" r="r" b="b"/>
              <a:pathLst>
                <a:path w="7497" h="3645">
                  <a:moveTo>
                    <a:pt x="6" y="3033"/>
                  </a:moveTo>
                  <a:cubicBezTo>
                    <a:pt x="46" y="3086"/>
                    <a:pt x="270" y="3127"/>
                    <a:pt x="325" y="3141"/>
                  </a:cubicBezTo>
                  <a:cubicBezTo>
                    <a:pt x="696" y="3238"/>
                    <a:pt x="1079" y="3292"/>
                    <a:pt x="1456" y="3361"/>
                  </a:cubicBezTo>
                  <a:cubicBezTo>
                    <a:pt x="1827" y="3429"/>
                    <a:pt x="2183" y="3537"/>
                    <a:pt x="2544" y="3645"/>
                  </a:cubicBezTo>
                  <a:cubicBezTo>
                    <a:pt x="2432" y="3560"/>
                    <a:pt x="2223" y="3362"/>
                    <a:pt x="2223" y="3362"/>
                  </a:cubicBezTo>
                  <a:cubicBezTo>
                    <a:pt x="2245" y="3339"/>
                    <a:pt x="2414" y="3349"/>
                    <a:pt x="2454" y="3345"/>
                  </a:cubicBezTo>
                  <a:cubicBezTo>
                    <a:pt x="2542" y="3336"/>
                    <a:pt x="2629" y="3328"/>
                    <a:pt x="2717" y="3316"/>
                  </a:cubicBezTo>
                  <a:cubicBezTo>
                    <a:pt x="2892" y="3295"/>
                    <a:pt x="3065" y="3267"/>
                    <a:pt x="3237" y="3230"/>
                  </a:cubicBezTo>
                  <a:cubicBezTo>
                    <a:pt x="3575" y="3158"/>
                    <a:pt x="3907" y="3053"/>
                    <a:pt x="4214" y="2892"/>
                  </a:cubicBezTo>
                  <a:cubicBezTo>
                    <a:pt x="4691" y="2642"/>
                    <a:pt x="5035" y="2176"/>
                    <a:pt x="5533" y="1975"/>
                  </a:cubicBezTo>
                  <a:cubicBezTo>
                    <a:pt x="5763" y="1882"/>
                    <a:pt x="6021" y="1889"/>
                    <a:pt x="6262" y="1829"/>
                  </a:cubicBezTo>
                  <a:cubicBezTo>
                    <a:pt x="6760" y="1707"/>
                    <a:pt x="7143" y="1322"/>
                    <a:pt x="7497" y="953"/>
                  </a:cubicBezTo>
                  <a:cubicBezTo>
                    <a:pt x="7032" y="1049"/>
                    <a:pt x="6567" y="1146"/>
                    <a:pt x="6102" y="1242"/>
                  </a:cubicBezTo>
                  <a:cubicBezTo>
                    <a:pt x="6245" y="1043"/>
                    <a:pt x="6343" y="811"/>
                    <a:pt x="6392" y="571"/>
                  </a:cubicBezTo>
                  <a:cubicBezTo>
                    <a:pt x="6418" y="450"/>
                    <a:pt x="6422" y="83"/>
                    <a:pt x="6537" y="0"/>
                  </a:cubicBezTo>
                  <a:cubicBezTo>
                    <a:pt x="6294" y="177"/>
                    <a:pt x="6049" y="358"/>
                    <a:pt x="5870" y="598"/>
                  </a:cubicBezTo>
                  <a:cubicBezTo>
                    <a:pt x="5763" y="740"/>
                    <a:pt x="5684" y="899"/>
                    <a:pt x="5602" y="1055"/>
                  </a:cubicBezTo>
                  <a:cubicBezTo>
                    <a:pt x="5436" y="1378"/>
                    <a:pt x="5231" y="1674"/>
                    <a:pt x="4877" y="1807"/>
                  </a:cubicBezTo>
                  <a:cubicBezTo>
                    <a:pt x="4349" y="2005"/>
                    <a:pt x="3745" y="1884"/>
                    <a:pt x="3194" y="1856"/>
                  </a:cubicBezTo>
                  <a:cubicBezTo>
                    <a:pt x="3290" y="1816"/>
                    <a:pt x="3644" y="1573"/>
                    <a:pt x="3727" y="1495"/>
                  </a:cubicBezTo>
                  <a:cubicBezTo>
                    <a:pt x="3217" y="1584"/>
                    <a:pt x="2707" y="1674"/>
                    <a:pt x="2204" y="1801"/>
                  </a:cubicBezTo>
                  <a:cubicBezTo>
                    <a:pt x="1777" y="1907"/>
                    <a:pt x="1377" y="2102"/>
                    <a:pt x="1000" y="2325"/>
                  </a:cubicBezTo>
                  <a:cubicBezTo>
                    <a:pt x="794" y="2446"/>
                    <a:pt x="593" y="2573"/>
                    <a:pt x="395" y="2707"/>
                  </a:cubicBezTo>
                  <a:cubicBezTo>
                    <a:pt x="286" y="2780"/>
                    <a:pt x="174" y="2853"/>
                    <a:pt x="75" y="2940"/>
                  </a:cubicBezTo>
                  <a:cubicBezTo>
                    <a:pt x="58" y="2954"/>
                    <a:pt x="3" y="2991"/>
                    <a:pt x="1" y="3015"/>
                  </a:cubicBezTo>
                  <a:cubicBezTo>
                    <a:pt x="0" y="3022"/>
                    <a:pt x="3" y="3027"/>
                    <a:pt x="6" y="3033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2" name="Google Shape;1303;p32"/>
            <p:cNvSpPr/>
            <p:nvPr/>
          </p:nvSpPr>
          <p:spPr>
            <a:xfrm>
              <a:off x="3861720" y="622080"/>
              <a:ext cx="513360" cy="442440"/>
            </a:xfrm>
            <a:custGeom>
              <a:avLst/>
              <a:gdLst/>
              <a:ahLst/>
              <a:rect l="l" t="t" r="r" b="b"/>
              <a:pathLst>
                <a:path w="7184" h="6194">
                  <a:moveTo>
                    <a:pt x="21" y="6154"/>
                  </a:moveTo>
                  <a:cubicBezTo>
                    <a:pt x="87" y="6193"/>
                    <a:pt x="348" y="6139"/>
                    <a:pt x="411" y="6130"/>
                  </a:cubicBezTo>
                  <a:cubicBezTo>
                    <a:pt x="856" y="6071"/>
                    <a:pt x="1292" y="5959"/>
                    <a:pt x="1730" y="5868"/>
                  </a:cubicBezTo>
                  <a:cubicBezTo>
                    <a:pt x="2160" y="5778"/>
                    <a:pt x="2592" y="5736"/>
                    <a:pt x="3028" y="5694"/>
                  </a:cubicBezTo>
                  <a:cubicBezTo>
                    <a:pt x="2872" y="5652"/>
                    <a:pt x="2557" y="5531"/>
                    <a:pt x="2557" y="5531"/>
                  </a:cubicBezTo>
                  <a:cubicBezTo>
                    <a:pt x="2572" y="5495"/>
                    <a:pt x="2758" y="5432"/>
                    <a:pt x="2800" y="5409"/>
                  </a:cubicBezTo>
                  <a:cubicBezTo>
                    <a:pt x="2890" y="5362"/>
                    <a:pt x="2981" y="5314"/>
                    <a:pt x="3070" y="5263"/>
                  </a:cubicBezTo>
                  <a:cubicBezTo>
                    <a:pt x="3250" y="5163"/>
                    <a:pt x="3424" y="5057"/>
                    <a:pt x="3593" y="4941"/>
                  </a:cubicBezTo>
                  <a:cubicBezTo>
                    <a:pt x="3926" y="4714"/>
                    <a:pt x="4238" y="4453"/>
                    <a:pt x="4498" y="4144"/>
                  </a:cubicBezTo>
                  <a:cubicBezTo>
                    <a:pt x="4901" y="3665"/>
                    <a:pt x="5067" y="3010"/>
                    <a:pt x="5516" y="2575"/>
                  </a:cubicBezTo>
                  <a:cubicBezTo>
                    <a:pt x="5724" y="2373"/>
                    <a:pt x="6005" y="2265"/>
                    <a:pt x="6239" y="2095"/>
                  </a:cubicBezTo>
                  <a:cubicBezTo>
                    <a:pt x="6720" y="1744"/>
                    <a:pt x="6963" y="1158"/>
                    <a:pt x="7184" y="605"/>
                  </a:cubicBezTo>
                  <a:cubicBezTo>
                    <a:pt x="6724" y="913"/>
                    <a:pt x="6266" y="1223"/>
                    <a:pt x="5808" y="1532"/>
                  </a:cubicBezTo>
                  <a:cubicBezTo>
                    <a:pt x="5872" y="1254"/>
                    <a:pt x="5877" y="962"/>
                    <a:pt x="5824" y="680"/>
                  </a:cubicBezTo>
                  <a:cubicBezTo>
                    <a:pt x="5798" y="538"/>
                    <a:pt x="5639" y="141"/>
                    <a:pt x="5729" y="1"/>
                  </a:cubicBezTo>
                  <a:cubicBezTo>
                    <a:pt x="5545" y="299"/>
                    <a:pt x="5360" y="602"/>
                    <a:pt x="5272" y="940"/>
                  </a:cubicBezTo>
                  <a:cubicBezTo>
                    <a:pt x="5220" y="1140"/>
                    <a:pt x="5204" y="1347"/>
                    <a:pt x="5185" y="1551"/>
                  </a:cubicBezTo>
                  <a:cubicBezTo>
                    <a:pt x="5148" y="1973"/>
                    <a:pt x="5057" y="2383"/>
                    <a:pt x="4734" y="2682"/>
                  </a:cubicBezTo>
                  <a:cubicBezTo>
                    <a:pt x="4253" y="3130"/>
                    <a:pt x="3547" y="3265"/>
                    <a:pt x="2941" y="3478"/>
                  </a:cubicBezTo>
                  <a:cubicBezTo>
                    <a:pt x="3027" y="3391"/>
                    <a:pt x="3302" y="2974"/>
                    <a:pt x="3357" y="2852"/>
                  </a:cubicBezTo>
                  <a:cubicBezTo>
                    <a:pt x="2847" y="3174"/>
                    <a:pt x="2336" y="3496"/>
                    <a:pt x="1849" y="3854"/>
                  </a:cubicBezTo>
                  <a:cubicBezTo>
                    <a:pt x="1435" y="4159"/>
                    <a:pt x="1090" y="4544"/>
                    <a:pt x="780" y="4951"/>
                  </a:cubicBezTo>
                  <a:cubicBezTo>
                    <a:pt x="613" y="5172"/>
                    <a:pt x="452" y="5400"/>
                    <a:pt x="297" y="5630"/>
                  </a:cubicBezTo>
                  <a:cubicBezTo>
                    <a:pt x="212" y="5757"/>
                    <a:pt x="123" y="5886"/>
                    <a:pt x="54" y="6022"/>
                  </a:cubicBezTo>
                  <a:cubicBezTo>
                    <a:pt x="42" y="6046"/>
                    <a:pt x="0" y="6109"/>
                    <a:pt x="9" y="6138"/>
                  </a:cubicBezTo>
                  <a:cubicBezTo>
                    <a:pt x="10" y="6144"/>
                    <a:pt x="15" y="6149"/>
                    <a:pt x="23" y="6154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3" name="Google Shape;1304;p32"/>
            <p:cNvSpPr/>
            <p:nvPr/>
          </p:nvSpPr>
          <p:spPr>
            <a:xfrm>
              <a:off x="4145040" y="288720"/>
              <a:ext cx="246600" cy="294120"/>
            </a:xfrm>
            <a:custGeom>
              <a:avLst/>
              <a:gdLst/>
              <a:ahLst/>
              <a:rect l="l" t="t" r="r" b="b"/>
              <a:pathLst>
                <a:path w="3453" h="4117">
                  <a:moveTo>
                    <a:pt x="18" y="4101"/>
                  </a:moveTo>
                  <a:cubicBezTo>
                    <a:pt x="59" y="4116"/>
                    <a:pt x="200" y="4057"/>
                    <a:pt x="236" y="4044"/>
                  </a:cubicBezTo>
                  <a:cubicBezTo>
                    <a:pt x="480" y="3963"/>
                    <a:pt x="714" y="3853"/>
                    <a:pt x="951" y="3752"/>
                  </a:cubicBezTo>
                  <a:cubicBezTo>
                    <a:pt x="1184" y="3654"/>
                    <a:pt x="1423" y="3584"/>
                    <a:pt x="1665" y="3512"/>
                  </a:cubicBezTo>
                  <a:cubicBezTo>
                    <a:pt x="1572" y="3505"/>
                    <a:pt x="1381" y="3471"/>
                    <a:pt x="1381" y="3471"/>
                  </a:cubicBezTo>
                  <a:cubicBezTo>
                    <a:pt x="1385" y="3449"/>
                    <a:pt x="1483" y="3393"/>
                    <a:pt x="1505" y="3376"/>
                  </a:cubicBezTo>
                  <a:cubicBezTo>
                    <a:pt x="1551" y="3339"/>
                    <a:pt x="1597" y="3302"/>
                    <a:pt x="1641" y="3264"/>
                  </a:cubicBezTo>
                  <a:cubicBezTo>
                    <a:pt x="1732" y="3188"/>
                    <a:pt x="1818" y="3108"/>
                    <a:pt x="1901" y="3024"/>
                  </a:cubicBezTo>
                  <a:cubicBezTo>
                    <a:pt x="2065" y="2859"/>
                    <a:pt x="2212" y="2677"/>
                    <a:pt x="2325" y="2474"/>
                  </a:cubicBezTo>
                  <a:cubicBezTo>
                    <a:pt x="2501" y="2160"/>
                    <a:pt x="2522" y="1772"/>
                    <a:pt x="2727" y="1476"/>
                  </a:cubicBezTo>
                  <a:cubicBezTo>
                    <a:pt x="2823" y="1340"/>
                    <a:pt x="2970" y="1248"/>
                    <a:pt x="3084" y="1127"/>
                  </a:cubicBezTo>
                  <a:cubicBezTo>
                    <a:pt x="3317" y="876"/>
                    <a:pt x="3390" y="518"/>
                    <a:pt x="3453" y="181"/>
                  </a:cubicBezTo>
                  <a:cubicBezTo>
                    <a:pt x="3227" y="406"/>
                    <a:pt x="3003" y="632"/>
                    <a:pt x="2778" y="856"/>
                  </a:cubicBezTo>
                  <a:cubicBezTo>
                    <a:pt x="2784" y="691"/>
                    <a:pt x="2754" y="527"/>
                    <a:pt x="2694" y="373"/>
                  </a:cubicBezTo>
                  <a:cubicBezTo>
                    <a:pt x="2663" y="296"/>
                    <a:pt x="2530" y="88"/>
                    <a:pt x="2565" y="0"/>
                  </a:cubicBezTo>
                  <a:cubicBezTo>
                    <a:pt x="2494" y="188"/>
                    <a:pt x="2423" y="380"/>
                    <a:pt x="2410" y="581"/>
                  </a:cubicBezTo>
                  <a:cubicBezTo>
                    <a:pt x="2403" y="699"/>
                    <a:pt x="2416" y="818"/>
                    <a:pt x="2429" y="935"/>
                  </a:cubicBezTo>
                  <a:cubicBezTo>
                    <a:pt x="2454" y="1178"/>
                    <a:pt x="2447" y="1419"/>
                    <a:pt x="2297" y="1624"/>
                  </a:cubicBezTo>
                  <a:cubicBezTo>
                    <a:pt x="2075" y="1928"/>
                    <a:pt x="1691" y="2083"/>
                    <a:pt x="1372" y="2270"/>
                  </a:cubicBezTo>
                  <a:cubicBezTo>
                    <a:pt x="1411" y="2211"/>
                    <a:pt x="1521" y="1946"/>
                    <a:pt x="1538" y="1871"/>
                  </a:cubicBezTo>
                  <a:cubicBezTo>
                    <a:pt x="1286" y="2109"/>
                    <a:pt x="1032" y="2347"/>
                    <a:pt x="797" y="2602"/>
                  </a:cubicBezTo>
                  <a:cubicBezTo>
                    <a:pt x="597" y="2819"/>
                    <a:pt x="444" y="3075"/>
                    <a:pt x="314" y="3339"/>
                  </a:cubicBezTo>
                  <a:cubicBezTo>
                    <a:pt x="243" y="3482"/>
                    <a:pt x="178" y="3628"/>
                    <a:pt x="116" y="3776"/>
                  </a:cubicBezTo>
                  <a:cubicBezTo>
                    <a:pt x="81" y="3856"/>
                    <a:pt x="45" y="3939"/>
                    <a:pt x="22" y="4023"/>
                  </a:cubicBezTo>
                  <a:cubicBezTo>
                    <a:pt x="17" y="4038"/>
                    <a:pt x="0" y="4079"/>
                    <a:pt x="8" y="4093"/>
                  </a:cubicBezTo>
                  <a:cubicBezTo>
                    <a:pt x="9" y="4096"/>
                    <a:pt x="13" y="4099"/>
                    <a:pt x="18" y="4101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4" name="Google Shape;1305;p32"/>
            <p:cNvSpPr/>
            <p:nvPr/>
          </p:nvSpPr>
          <p:spPr>
            <a:xfrm>
              <a:off x="4467600" y="167760"/>
              <a:ext cx="169920" cy="239040"/>
            </a:xfrm>
            <a:custGeom>
              <a:avLst/>
              <a:gdLst/>
              <a:ahLst/>
              <a:rect l="l" t="t" r="r" b="b"/>
              <a:pathLst>
                <a:path w="2382" h="3349">
                  <a:moveTo>
                    <a:pt x="16" y="3340"/>
                  </a:moveTo>
                  <a:cubicBezTo>
                    <a:pt x="49" y="3349"/>
                    <a:pt x="154" y="3293"/>
                    <a:pt x="180" y="3282"/>
                  </a:cubicBezTo>
                  <a:cubicBezTo>
                    <a:pt x="362" y="3200"/>
                    <a:pt x="534" y="3099"/>
                    <a:pt x="710" y="3005"/>
                  </a:cubicBezTo>
                  <a:cubicBezTo>
                    <a:pt x="882" y="2913"/>
                    <a:pt x="1061" y="2841"/>
                    <a:pt x="1242" y="2769"/>
                  </a:cubicBezTo>
                  <a:cubicBezTo>
                    <a:pt x="1170" y="2771"/>
                    <a:pt x="1021" y="2758"/>
                    <a:pt x="1021" y="2758"/>
                  </a:cubicBezTo>
                  <a:cubicBezTo>
                    <a:pt x="1023" y="2741"/>
                    <a:pt x="1094" y="2690"/>
                    <a:pt x="1110" y="2676"/>
                  </a:cubicBezTo>
                  <a:cubicBezTo>
                    <a:pt x="1142" y="2644"/>
                    <a:pt x="1174" y="2612"/>
                    <a:pt x="1206" y="2580"/>
                  </a:cubicBezTo>
                  <a:cubicBezTo>
                    <a:pt x="1271" y="2514"/>
                    <a:pt x="1331" y="2447"/>
                    <a:pt x="1390" y="2377"/>
                  </a:cubicBezTo>
                  <a:cubicBezTo>
                    <a:pt x="1504" y="2238"/>
                    <a:pt x="1604" y="2088"/>
                    <a:pt x="1677" y="1924"/>
                  </a:cubicBezTo>
                  <a:cubicBezTo>
                    <a:pt x="1788" y="1668"/>
                    <a:pt x="1777" y="1368"/>
                    <a:pt x="1915" y="1126"/>
                  </a:cubicBezTo>
                  <a:cubicBezTo>
                    <a:pt x="1979" y="1015"/>
                    <a:pt x="2086" y="933"/>
                    <a:pt x="2164" y="831"/>
                  </a:cubicBezTo>
                  <a:cubicBezTo>
                    <a:pt x="2326" y="621"/>
                    <a:pt x="2357" y="341"/>
                    <a:pt x="2382" y="77"/>
                  </a:cubicBezTo>
                  <a:cubicBezTo>
                    <a:pt x="2224" y="267"/>
                    <a:pt x="2067" y="456"/>
                    <a:pt x="1910" y="644"/>
                  </a:cubicBezTo>
                  <a:cubicBezTo>
                    <a:pt x="1902" y="518"/>
                    <a:pt x="1868" y="393"/>
                    <a:pt x="1809" y="279"/>
                  </a:cubicBezTo>
                  <a:cubicBezTo>
                    <a:pt x="1781" y="222"/>
                    <a:pt x="1663" y="72"/>
                    <a:pt x="1684" y="0"/>
                  </a:cubicBezTo>
                  <a:cubicBezTo>
                    <a:pt x="1643" y="150"/>
                    <a:pt x="1601" y="304"/>
                    <a:pt x="1606" y="459"/>
                  </a:cubicBezTo>
                  <a:cubicBezTo>
                    <a:pt x="1609" y="550"/>
                    <a:pt x="1627" y="641"/>
                    <a:pt x="1646" y="731"/>
                  </a:cubicBezTo>
                  <a:cubicBezTo>
                    <a:pt x="1682" y="916"/>
                    <a:pt x="1694" y="1101"/>
                    <a:pt x="1594" y="1270"/>
                  </a:cubicBezTo>
                  <a:cubicBezTo>
                    <a:pt x="1444" y="1521"/>
                    <a:pt x="1159" y="1667"/>
                    <a:pt x="928" y="1833"/>
                  </a:cubicBezTo>
                  <a:cubicBezTo>
                    <a:pt x="954" y="1786"/>
                    <a:pt x="1019" y="1573"/>
                    <a:pt x="1027" y="1515"/>
                  </a:cubicBezTo>
                  <a:cubicBezTo>
                    <a:pt x="850" y="1716"/>
                    <a:pt x="671" y="1917"/>
                    <a:pt x="509" y="2130"/>
                  </a:cubicBezTo>
                  <a:cubicBezTo>
                    <a:pt x="371" y="2312"/>
                    <a:pt x="270" y="2520"/>
                    <a:pt x="190" y="2732"/>
                  </a:cubicBezTo>
                  <a:cubicBezTo>
                    <a:pt x="145" y="2847"/>
                    <a:pt x="106" y="2965"/>
                    <a:pt x="67" y="3083"/>
                  </a:cubicBezTo>
                  <a:cubicBezTo>
                    <a:pt x="47" y="3148"/>
                    <a:pt x="25" y="3214"/>
                    <a:pt x="13" y="3281"/>
                  </a:cubicBezTo>
                  <a:cubicBezTo>
                    <a:pt x="11" y="3292"/>
                    <a:pt x="0" y="3324"/>
                    <a:pt x="8" y="3335"/>
                  </a:cubicBezTo>
                  <a:cubicBezTo>
                    <a:pt x="9" y="3338"/>
                    <a:pt x="13" y="3339"/>
                    <a:pt x="15" y="334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5" name="Google Shape;1306;p32"/>
            <p:cNvSpPr/>
            <p:nvPr/>
          </p:nvSpPr>
          <p:spPr>
            <a:xfrm>
              <a:off x="3267000" y="1117440"/>
              <a:ext cx="344880" cy="132120"/>
            </a:xfrm>
            <a:custGeom>
              <a:avLst/>
              <a:gdLst/>
              <a:ahLst/>
              <a:rect l="l" t="t" r="r" b="b"/>
              <a:pathLst>
                <a:path w="4829" h="1851">
                  <a:moveTo>
                    <a:pt x="3" y="1221"/>
                  </a:moveTo>
                  <a:cubicBezTo>
                    <a:pt x="22" y="1258"/>
                    <a:pt x="157" y="1305"/>
                    <a:pt x="187" y="1320"/>
                  </a:cubicBezTo>
                  <a:cubicBezTo>
                    <a:pt x="408" y="1417"/>
                    <a:pt x="638" y="1488"/>
                    <a:pt x="864" y="1568"/>
                  </a:cubicBezTo>
                  <a:cubicBezTo>
                    <a:pt x="1086" y="1647"/>
                    <a:pt x="1295" y="1749"/>
                    <a:pt x="1506" y="1850"/>
                  </a:cubicBezTo>
                  <a:cubicBezTo>
                    <a:pt x="1447" y="1788"/>
                    <a:pt x="1337" y="1645"/>
                    <a:pt x="1337" y="1645"/>
                  </a:cubicBezTo>
                  <a:cubicBezTo>
                    <a:pt x="1354" y="1632"/>
                    <a:pt x="1455" y="1655"/>
                    <a:pt x="1481" y="1657"/>
                  </a:cubicBezTo>
                  <a:cubicBezTo>
                    <a:pt x="1536" y="1661"/>
                    <a:pt x="1592" y="1663"/>
                    <a:pt x="1646" y="1666"/>
                  </a:cubicBezTo>
                  <a:cubicBezTo>
                    <a:pt x="1756" y="1670"/>
                    <a:pt x="1865" y="1670"/>
                    <a:pt x="1976" y="1665"/>
                  </a:cubicBezTo>
                  <a:cubicBezTo>
                    <a:pt x="2191" y="1653"/>
                    <a:pt x="2406" y="1621"/>
                    <a:pt x="2612" y="1552"/>
                  </a:cubicBezTo>
                  <a:cubicBezTo>
                    <a:pt x="2930" y="1445"/>
                    <a:pt x="3189" y="1193"/>
                    <a:pt x="3516" y="1119"/>
                  </a:cubicBezTo>
                  <a:cubicBezTo>
                    <a:pt x="3667" y="1084"/>
                    <a:pt x="3826" y="1114"/>
                    <a:pt x="3980" y="1101"/>
                  </a:cubicBezTo>
                  <a:cubicBezTo>
                    <a:pt x="4300" y="1075"/>
                    <a:pt x="4573" y="875"/>
                    <a:pt x="4829" y="683"/>
                  </a:cubicBezTo>
                  <a:lnTo>
                    <a:pt x="3939" y="724"/>
                  </a:lnTo>
                  <a:cubicBezTo>
                    <a:pt x="4047" y="613"/>
                    <a:pt x="4131" y="481"/>
                    <a:pt x="4186" y="337"/>
                  </a:cubicBezTo>
                  <a:cubicBezTo>
                    <a:pt x="4213" y="265"/>
                    <a:pt x="4252" y="40"/>
                    <a:pt x="4331" y="0"/>
                  </a:cubicBezTo>
                  <a:cubicBezTo>
                    <a:pt x="4165" y="85"/>
                    <a:pt x="3995" y="172"/>
                    <a:pt x="3860" y="302"/>
                  </a:cubicBezTo>
                  <a:cubicBezTo>
                    <a:pt x="3781" y="379"/>
                    <a:pt x="3715" y="470"/>
                    <a:pt x="3650" y="558"/>
                  </a:cubicBezTo>
                  <a:cubicBezTo>
                    <a:pt x="3515" y="741"/>
                    <a:pt x="3359" y="903"/>
                    <a:pt x="3128" y="949"/>
                  </a:cubicBezTo>
                  <a:cubicBezTo>
                    <a:pt x="2783" y="1019"/>
                    <a:pt x="2421" y="884"/>
                    <a:pt x="2086" y="813"/>
                  </a:cubicBezTo>
                  <a:cubicBezTo>
                    <a:pt x="2149" y="797"/>
                    <a:pt x="2392" y="683"/>
                    <a:pt x="2450" y="643"/>
                  </a:cubicBezTo>
                  <a:cubicBezTo>
                    <a:pt x="2127" y="648"/>
                    <a:pt x="1803" y="652"/>
                    <a:pt x="1480" y="680"/>
                  </a:cubicBezTo>
                  <a:cubicBezTo>
                    <a:pt x="1207" y="704"/>
                    <a:pt x="940" y="784"/>
                    <a:pt x="685" y="883"/>
                  </a:cubicBezTo>
                  <a:cubicBezTo>
                    <a:pt x="547" y="938"/>
                    <a:pt x="410" y="997"/>
                    <a:pt x="274" y="1059"/>
                  </a:cubicBezTo>
                  <a:cubicBezTo>
                    <a:pt x="200" y="1094"/>
                    <a:pt x="123" y="1127"/>
                    <a:pt x="54" y="1172"/>
                  </a:cubicBezTo>
                  <a:cubicBezTo>
                    <a:pt x="43" y="1178"/>
                    <a:pt x="4" y="1195"/>
                    <a:pt x="1" y="1210"/>
                  </a:cubicBezTo>
                  <a:cubicBezTo>
                    <a:pt x="1" y="1214"/>
                    <a:pt x="1" y="1218"/>
                    <a:pt x="3" y="1223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6" name="Google Shape;1307;p32"/>
            <p:cNvSpPr/>
            <p:nvPr/>
          </p:nvSpPr>
          <p:spPr>
            <a:xfrm>
              <a:off x="3093120" y="1280880"/>
              <a:ext cx="383400" cy="124560"/>
            </a:xfrm>
            <a:custGeom>
              <a:avLst/>
              <a:gdLst/>
              <a:ahLst/>
              <a:rect l="l" t="t" r="r" b="b"/>
              <a:pathLst>
                <a:path w="5370" h="1747">
                  <a:moveTo>
                    <a:pt x="3" y="899"/>
                  </a:moveTo>
                  <a:cubicBezTo>
                    <a:pt x="21" y="942"/>
                    <a:pt x="163" y="1007"/>
                    <a:pt x="196" y="1027"/>
                  </a:cubicBezTo>
                  <a:cubicBezTo>
                    <a:pt x="429" y="1156"/>
                    <a:pt x="674" y="1257"/>
                    <a:pt x="916" y="1369"/>
                  </a:cubicBezTo>
                  <a:cubicBezTo>
                    <a:pt x="1151" y="1479"/>
                    <a:pt x="1372" y="1613"/>
                    <a:pt x="1593" y="1746"/>
                  </a:cubicBezTo>
                  <a:cubicBezTo>
                    <a:pt x="1534" y="1671"/>
                    <a:pt x="1427" y="1502"/>
                    <a:pt x="1427" y="1502"/>
                  </a:cubicBezTo>
                  <a:cubicBezTo>
                    <a:pt x="1447" y="1490"/>
                    <a:pt x="1557" y="1526"/>
                    <a:pt x="1586" y="1531"/>
                  </a:cubicBezTo>
                  <a:cubicBezTo>
                    <a:pt x="1645" y="1541"/>
                    <a:pt x="1706" y="1550"/>
                    <a:pt x="1767" y="1557"/>
                  </a:cubicBezTo>
                  <a:cubicBezTo>
                    <a:pt x="1887" y="1573"/>
                    <a:pt x="2007" y="1584"/>
                    <a:pt x="2128" y="1589"/>
                  </a:cubicBezTo>
                  <a:cubicBezTo>
                    <a:pt x="2367" y="1599"/>
                    <a:pt x="2607" y="1585"/>
                    <a:pt x="2840" y="1531"/>
                  </a:cubicBezTo>
                  <a:cubicBezTo>
                    <a:pt x="3202" y="1447"/>
                    <a:pt x="3513" y="1195"/>
                    <a:pt x="3880" y="1147"/>
                  </a:cubicBezTo>
                  <a:cubicBezTo>
                    <a:pt x="4050" y="1125"/>
                    <a:pt x="4222" y="1174"/>
                    <a:pt x="4393" y="1176"/>
                  </a:cubicBezTo>
                  <a:cubicBezTo>
                    <a:pt x="4747" y="1179"/>
                    <a:pt x="5069" y="989"/>
                    <a:pt x="5370" y="803"/>
                  </a:cubicBezTo>
                  <a:cubicBezTo>
                    <a:pt x="5043" y="787"/>
                    <a:pt x="4715" y="772"/>
                    <a:pt x="4388" y="756"/>
                  </a:cubicBezTo>
                  <a:cubicBezTo>
                    <a:pt x="4517" y="647"/>
                    <a:pt x="4623" y="509"/>
                    <a:pt x="4698" y="357"/>
                  </a:cubicBezTo>
                  <a:cubicBezTo>
                    <a:pt x="4735" y="280"/>
                    <a:pt x="4802" y="35"/>
                    <a:pt x="4893" y="0"/>
                  </a:cubicBezTo>
                  <a:cubicBezTo>
                    <a:pt x="4700" y="77"/>
                    <a:pt x="4504" y="155"/>
                    <a:pt x="4343" y="285"/>
                  </a:cubicBezTo>
                  <a:cubicBezTo>
                    <a:pt x="4248" y="361"/>
                    <a:pt x="4166" y="454"/>
                    <a:pt x="4086" y="544"/>
                  </a:cubicBezTo>
                  <a:cubicBezTo>
                    <a:pt x="3919" y="731"/>
                    <a:pt x="3729" y="893"/>
                    <a:pt x="3470" y="922"/>
                  </a:cubicBezTo>
                  <a:cubicBezTo>
                    <a:pt x="3083" y="963"/>
                    <a:pt x="2700" y="777"/>
                    <a:pt x="2337" y="664"/>
                  </a:cubicBezTo>
                  <a:cubicBezTo>
                    <a:pt x="2409" y="653"/>
                    <a:pt x="2687" y="551"/>
                    <a:pt x="2756" y="514"/>
                  </a:cubicBezTo>
                  <a:cubicBezTo>
                    <a:pt x="2399" y="486"/>
                    <a:pt x="2043" y="457"/>
                    <a:pt x="1685" y="455"/>
                  </a:cubicBezTo>
                  <a:cubicBezTo>
                    <a:pt x="1381" y="454"/>
                    <a:pt x="1081" y="513"/>
                    <a:pt x="790" y="597"/>
                  </a:cubicBezTo>
                  <a:cubicBezTo>
                    <a:pt x="631" y="643"/>
                    <a:pt x="474" y="694"/>
                    <a:pt x="319" y="748"/>
                  </a:cubicBezTo>
                  <a:cubicBezTo>
                    <a:pt x="234" y="778"/>
                    <a:pt x="146" y="808"/>
                    <a:pt x="64" y="849"/>
                  </a:cubicBezTo>
                  <a:cubicBezTo>
                    <a:pt x="50" y="855"/>
                    <a:pt x="7" y="871"/>
                    <a:pt x="2" y="887"/>
                  </a:cubicBezTo>
                  <a:cubicBezTo>
                    <a:pt x="1" y="891"/>
                    <a:pt x="1" y="894"/>
                    <a:pt x="3" y="899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17" name="Google Shape;1308;p32"/>
          <p:cNvGrpSpPr/>
          <p:nvPr/>
        </p:nvGrpSpPr>
        <p:grpSpPr>
          <a:xfrm>
            <a:off x="5621400" y="3549240"/>
            <a:ext cx="1544400" cy="1037520"/>
            <a:chOff x="5621400" y="3549240"/>
            <a:chExt cx="1544400" cy="1037520"/>
          </a:xfrm>
        </p:grpSpPr>
        <p:sp>
          <p:nvSpPr>
            <p:cNvPr id="718" name="Google Shape;1309;p32"/>
            <p:cNvSpPr/>
            <p:nvPr/>
          </p:nvSpPr>
          <p:spPr>
            <a:xfrm>
              <a:off x="6274800" y="3978360"/>
              <a:ext cx="520200" cy="290160"/>
            </a:xfrm>
            <a:custGeom>
              <a:avLst/>
              <a:gdLst/>
              <a:ahLst/>
              <a:rect l="l" t="t" r="r" b="b"/>
              <a:pathLst>
                <a:path w="6339" h="3538">
                  <a:moveTo>
                    <a:pt x="6329" y="30"/>
                  </a:moveTo>
                  <a:cubicBezTo>
                    <a:pt x="6338" y="91"/>
                    <a:pt x="6215" y="264"/>
                    <a:pt x="6188" y="309"/>
                  </a:cubicBezTo>
                  <a:cubicBezTo>
                    <a:pt x="6005" y="615"/>
                    <a:pt x="5785" y="898"/>
                    <a:pt x="5579" y="1191"/>
                  </a:cubicBezTo>
                  <a:cubicBezTo>
                    <a:pt x="5377" y="1477"/>
                    <a:pt x="5211" y="1780"/>
                    <a:pt x="5040" y="2085"/>
                  </a:cubicBezTo>
                  <a:cubicBezTo>
                    <a:pt x="5060" y="1957"/>
                    <a:pt x="5071" y="1690"/>
                    <a:pt x="5071" y="1690"/>
                  </a:cubicBezTo>
                  <a:cubicBezTo>
                    <a:pt x="5040" y="1688"/>
                    <a:pt x="4935" y="1805"/>
                    <a:pt x="4905" y="1828"/>
                  </a:cubicBezTo>
                  <a:cubicBezTo>
                    <a:pt x="4842" y="1880"/>
                    <a:pt x="4778" y="1931"/>
                    <a:pt x="4712" y="1981"/>
                  </a:cubicBezTo>
                  <a:cubicBezTo>
                    <a:pt x="4582" y="2078"/>
                    <a:pt x="4448" y="2174"/>
                    <a:pt x="4311" y="2260"/>
                  </a:cubicBezTo>
                  <a:cubicBezTo>
                    <a:pt x="4039" y="2433"/>
                    <a:pt x="3750" y="2577"/>
                    <a:pt x="3440" y="2670"/>
                  </a:cubicBezTo>
                  <a:cubicBezTo>
                    <a:pt x="2962" y="2814"/>
                    <a:pt x="2431" y="2727"/>
                    <a:pt x="1971" y="2918"/>
                  </a:cubicBezTo>
                  <a:cubicBezTo>
                    <a:pt x="1756" y="3006"/>
                    <a:pt x="1589" y="3178"/>
                    <a:pt x="1390" y="3296"/>
                  </a:cubicBezTo>
                  <a:cubicBezTo>
                    <a:pt x="980" y="3537"/>
                    <a:pt x="476" y="3530"/>
                    <a:pt x="1" y="3515"/>
                  </a:cubicBezTo>
                  <a:cubicBezTo>
                    <a:pt x="372" y="3277"/>
                    <a:pt x="743" y="3039"/>
                    <a:pt x="1115" y="2802"/>
                  </a:cubicBezTo>
                  <a:cubicBezTo>
                    <a:pt x="891" y="2761"/>
                    <a:pt x="675" y="2671"/>
                    <a:pt x="486" y="2544"/>
                  </a:cubicBezTo>
                  <a:cubicBezTo>
                    <a:pt x="391" y="2478"/>
                    <a:pt x="150" y="2238"/>
                    <a:pt x="19" y="2258"/>
                  </a:cubicBezTo>
                  <a:cubicBezTo>
                    <a:pt x="295" y="2218"/>
                    <a:pt x="576" y="2179"/>
                    <a:pt x="851" y="2222"/>
                  </a:cubicBezTo>
                  <a:cubicBezTo>
                    <a:pt x="1013" y="2247"/>
                    <a:pt x="1171" y="2300"/>
                    <a:pt x="1327" y="2352"/>
                  </a:cubicBezTo>
                  <a:cubicBezTo>
                    <a:pt x="1646" y="2459"/>
                    <a:pt x="1976" y="2522"/>
                    <a:pt x="2296" y="2380"/>
                  </a:cubicBezTo>
                  <a:cubicBezTo>
                    <a:pt x="2777" y="2169"/>
                    <a:pt x="3099" y="1696"/>
                    <a:pt x="3447" y="1319"/>
                  </a:cubicBezTo>
                  <a:cubicBezTo>
                    <a:pt x="3356" y="1355"/>
                    <a:pt x="2964" y="1423"/>
                    <a:pt x="2857" y="1426"/>
                  </a:cubicBezTo>
                  <a:cubicBezTo>
                    <a:pt x="3255" y="1155"/>
                    <a:pt x="3652" y="882"/>
                    <a:pt x="4068" y="639"/>
                  </a:cubicBezTo>
                  <a:cubicBezTo>
                    <a:pt x="4421" y="434"/>
                    <a:pt x="4814" y="303"/>
                    <a:pt x="5210" y="205"/>
                  </a:cubicBezTo>
                  <a:cubicBezTo>
                    <a:pt x="5424" y="152"/>
                    <a:pt x="5642" y="106"/>
                    <a:pt x="5859" y="66"/>
                  </a:cubicBezTo>
                  <a:cubicBezTo>
                    <a:pt x="5979" y="44"/>
                    <a:pt x="6102" y="19"/>
                    <a:pt x="6224" y="13"/>
                  </a:cubicBezTo>
                  <a:cubicBezTo>
                    <a:pt x="6244" y="12"/>
                    <a:pt x="6305" y="1"/>
                    <a:pt x="6322" y="15"/>
                  </a:cubicBezTo>
                  <a:cubicBezTo>
                    <a:pt x="6326" y="19"/>
                    <a:pt x="6328" y="24"/>
                    <a:pt x="6329" y="3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19" name="Google Shape;1310;p32"/>
            <p:cNvSpPr/>
            <p:nvPr/>
          </p:nvSpPr>
          <p:spPr>
            <a:xfrm>
              <a:off x="6403320" y="4259880"/>
              <a:ext cx="407880" cy="326880"/>
            </a:xfrm>
            <a:custGeom>
              <a:avLst/>
              <a:gdLst/>
              <a:ahLst/>
              <a:rect l="l" t="t" r="r" b="b"/>
              <a:pathLst>
                <a:path w="4971" h="3988">
                  <a:moveTo>
                    <a:pt x="4953" y="22"/>
                  </a:moveTo>
                  <a:cubicBezTo>
                    <a:pt x="4971" y="71"/>
                    <a:pt x="4895" y="237"/>
                    <a:pt x="4880" y="279"/>
                  </a:cubicBezTo>
                  <a:cubicBezTo>
                    <a:pt x="4775" y="568"/>
                    <a:pt x="4636" y="841"/>
                    <a:pt x="4510" y="1121"/>
                  </a:cubicBezTo>
                  <a:cubicBezTo>
                    <a:pt x="4387" y="1395"/>
                    <a:pt x="4296" y="1677"/>
                    <a:pt x="4203" y="1962"/>
                  </a:cubicBezTo>
                  <a:cubicBezTo>
                    <a:pt x="4198" y="1852"/>
                    <a:pt x="4163" y="1624"/>
                    <a:pt x="4163" y="1624"/>
                  </a:cubicBezTo>
                  <a:cubicBezTo>
                    <a:pt x="4137" y="1629"/>
                    <a:pt x="4068" y="1743"/>
                    <a:pt x="4047" y="1768"/>
                  </a:cubicBezTo>
                  <a:cubicBezTo>
                    <a:pt x="4001" y="1822"/>
                    <a:pt x="3955" y="1875"/>
                    <a:pt x="3909" y="1927"/>
                  </a:cubicBezTo>
                  <a:cubicBezTo>
                    <a:pt x="3815" y="2031"/>
                    <a:pt x="3719" y="2133"/>
                    <a:pt x="3616" y="2229"/>
                  </a:cubicBezTo>
                  <a:cubicBezTo>
                    <a:pt x="3415" y="2418"/>
                    <a:pt x="3195" y="2587"/>
                    <a:pt x="2950" y="2716"/>
                  </a:cubicBezTo>
                  <a:cubicBezTo>
                    <a:pt x="2571" y="2915"/>
                    <a:pt x="2109" y="2929"/>
                    <a:pt x="1751" y="3164"/>
                  </a:cubicBezTo>
                  <a:cubicBezTo>
                    <a:pt x="1586" y="3273"/>
                    <a:pt x="1474" y="3445"/>
                    <a:pt x="1324" y="3577"/>
                  </a:cubicBezTo>
                  <a:cubicBezTo>
                    <a:pt x="1018" y="3847"/>
                    <a:pt x="592" y="3923"/>
                    <a:pt x="190" y="3988"/>
                  </a:cubicBezTo>
                  <a:cubicBezTo>
                    <a:pt x="463" y="3727"/>
                    <a:pt x="738" y="3467"/>
                    <a:pt x="1012" y="3205"/>
                  </a:cubicBezTo>
                  <a:cubicBezTo>
                    <a:pt x="816" y="3208"/>
                    <a:pt x="621" y="3167"/>
                    <a:pt x="440" y="3091"/>
                  </a:cubicBezTo>
                  <a:cubicBezTo>
                    <a:pt x="349" y="3052"/>
                    <a:pt x="107" y="2888"/>
                    <a:pt x="0" y="2927"/>
                  </a:cubicBezTo>
                  <a:cubicBezTo>
                    <a:pt x="227" y="2847"/>
                    <a:pt x="457" y="2768"/>
                    <a:pt x="696" y="2759"/>
                  </a:cubicBezTo>
                  <a:cubicBezTo>
                    <a:pt x="836" y="2755"/>
                    <a:pt x="977" y="2774"/>
                    <a:pt x="1117" y="2793"/>
                  </a:cubicBezTo>
                  <a:cubicBezTo>
                    <a:pt x="1404" y="2830"/>
                    <a:pt x="1692" y="2829"/>
                    <a:pt x="1938" y="2658"/>
                  </a:cubicBezTo>
                  <a:cubicBezTo>
                    <a:pt x="2308" y="2402"/>
                    <a:pt x="2503" y="1951"/>
                    <a:pt x="2736" y="1577"/>
                  </a:cubicBezTo>
                  <a:cubicBezTo>
                    <a:pt x="2664" y="1621"/>
                    <a:pt x="2344" y="1744"/>
                    <a:pt x="2256" y="1763"/>
                  </a:cubicBezTo>
                  <a:cubicBezTo>
                    <a:pt x="2546" y="1469"/>
                    <a:pt x="2837" y="1176"/>
                    <a:pt x="3148" y="903"/>
                  </a:cubicBezTo>
                  <a:cubicBezTo>
                    <a:pt x="3412" y="672"/>
                    <a:pt x="3720" y="497"/>
                    <a:pt x="4038" y="351"/>
                  </a:cubicBezTo>
                  <a:cubicBezTo>
                    <a:pt x="4210" y="272"/>
                    <a:pt x="4386" y="197"/>
                    <a:pt x="4563" y="128"/>
                  </a:cubicBezTo>
                  <a:cubicBezTo>
                    <a:pt x="4661" y="90"/>
                    <a:pt x="4760" y="49"/>
                    <a:pt x="4862" y="24"/>
                  </a:cubicBezTo>
                  <a:cubicBezTo>
                    <a:pt x="4879" y="19"/>
                    <a:pt x="4927" y="1"/>
                    <a:pt x="4945" y="10"/>
                  </a:cubicBezTo>
                  <a:cubicBezTo>
                    <a:pt x="4948" y="12"/>
                    <a:pt x="4952" y="17"/>
                    <a:pt x="4953" y="22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0" name="Google Shape;1311;p32"/>
            <p:cNvSpPr/>
            <p:nvPr/>
          </p:nvSpPr>
          <p:spPr>
            <a:xfrm>
              <a:off x="5898960" y="4333320"/>
              <a:ext cx="570960" cy="187200"/>
            </a:xfrm>
            <a:custGeom>
              <a:avLst/>
              <a:gdLst/>
              <a:ahLst/>
              <a:rect l="l" t="t" r="r" b="b"/>
              <a:pathLst>
                <a:path w="6959" h="2284">
                  <a:moveTo>
                    <a:pt x="6958" y="89"/>
                  </a:moveTo>
                  <a:cubicBezTo>
                    <a:pt x="6951" y="149"/>
                    <a:pt x="6793" y="290"/>
                    <a:pt x="6757" y="326"/>
                  </a:cubicBezTo>
                  <a:cubicBezTo>
                    <a:pt x="6508" y="584"/>
                    <a:pt x="6229" y="809"/>
                    <a:pt x="5963" y="1047"/>
                  </a:cubicBezTo>
                  <a:cubicBezTo>
                    <a:pt x="5701" y="1280"/>
                    <a:pt x="5469" y="1536"/>
                    <a:pt x="5235" y="1795"/>
                  </a:cubicBezTo>
                  <a:cubicBezTo>
                    <a:pt x="5282" y="1675"/>
                    <a:pt x="5354" y="1417"/>
                    <a:pt x="5354" y="1417"/>
                  </a:cubicBezTo>
                  <a:cubicBezTo>
                    <a:pt x="5324" y="1409"/>
                    <a:pt x="5195" y="1498"/>
                    <a:pt x="5161" y="1514"/>
                  </a:cubicBezTo>
                  <a:cubicBezTo>
                    <a:pt x="5088" y="1550"/>
                    <a:pt x="5013" y="1584"/>
                    <a:pt x="4939" y="1618"/>
                  </a:cubicBezTo>
                  <a:cubicBezTo>
                    <a:pt x="4791" y="1685"/>
                    <a:pt x="4638" y="1747"/>
                    <a:pt x="4485" y="1800"/>
                  </a:cubicBezTo>
                  <a:cubicBezTo>
                    <a:pt x="4180" y="1905"/>
                    <a:pt x="3866" y="1981"/>
                    <a:pt x="3544" y="2000"/>
                  </a:cubicBezTo>
                  <a:cubicBezTo>
                    <a:pt x="3045" y="2031"/>
                    <a:pt x="2547" y="1826"/>
                    <a:pt x="2055" y="1906"/>
                  </a:cubicBezTo>
                  <a:cubicBezTo>
                    <a:pt x="1827" y="1943"/>
                    <a:pt x="1625" y="2073"/>
                    <a:pt x="1404" y="2142"/>
                  </a:cubicBezTo>
                  <a:cubicBezTo>
                    <a:pt x="951" y="2284"/>
                    <a:pt x="460" y="2161"/>
                    <a:pt x="1" y="2039"/>
                  </a:cubicBezTo>
                  <a:cubicBezTo>
                    <a:pt x="417" y="1891"/>
                    <a:pt x="833" y="1745"/>
                    <a:pt x="1249" y="1598"/>
                  </a:cubicBezTo>
                  <a:cubicBezTo>
                    <a:pt x="1040" y="1508"/>
                    <a:pt x="850" y="1371"/>
                    <a:pt x="696" y="1204"/>
                  </a:cubicBezTo>
                  <a:cubicBezTo>
                    <a:pt x="618" y="1119"/>
                    <a:pt x="438" y="829"/>
                    <a:pt x="305" y="819"/>
                  </a:cubicBezTo>
                  <a:cubicBezTo>
                    <a:pt x="584" y="844"/>
                    <a:pt x="866" y="869"/>
                    <a:pt x="1125" y="974"/>
                  </a:cubicBezTo>
                  <a:cubicBezTo>
                    <a:pt x="1278" y="1035"/>
                    <a:pt x="1417" y="1122"/>
                    <a:pt x="1557" y="1209"/>
                  </a:cubicBezTo>
                  <a:cubicBezTo>
                    <a:pt x="1845" y="1385"/>
                    <a:pt x="2150" y="1521"/>
                    <a:pt x="2496" y="1457"/>
                  </a:cubicBezTo>
                  <a:cubicBezTo>
                    <a:pt x="3011" y="1360"/>
                    <a:pt x="3433" y="973"/>
                    <a:pt x="3858" y="687"/>
                  </a:cubicBezTo>
                  <a:cubicBezTo>
                    <a:pt x="3760" y="700"/>
                    <a:pt x="3363" y="678"/>
                    <a:pt x="3259" y="656"/>
                  </a:cubicBezTo>
                  <a:cubicBezTo>
                    <a:pt x="3708" y="481"/>
                    <a:pt x="4157" y="308"/>
                    <a:pt x="4617" y="165"/>
                  </a:cubicBezTo>
                  <a:cubicBezTo>
                    <a:pt x="5008" y="45"/>
                    <a:pt x="5420" y="7"/>
                    <a:pt x="5827" y="3"/>
                  </a:cubicBezTo>
                  <a:cubicBezTo>
                    <a:pt x="6049" y="1"/>
                    <a:pt x="6271" y="6"/>
                    <a:pt x="6492" y="15"/>
                  </a:cubicBezTo>
                  <a:cubicBezTo>
                    <a:pt x="6614" y="22"/>
                    <a:pt x="6738" y="25"/>
                    <a:pt x="6860" y="46"/>
                  </a:cubicBezTo>
                  <a:cubicBezTo>
                    <a:pt x="6879" y="50"/>
                    <a:pt x="6940" y="53"/>
                    <a:pt x="6954" y="71"/>
                  </a:cubicBezTo>
                  <a:cubicBezTo>
                    <a:pt x="6958" y="76"/>
                    <a:pt x="6959" y="81"/>
                    <a:pt x="6958" y="89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1" name="Google Shape;1312;p32"/>
            <p:cNvSpPr/>
            <p:nvPr/>
          </p:nvSpPr>
          <p:spPr>
            <a:xfrm>
              <a:off x="5858640" y="4237560"/>
              <a:ext cx="347040" cy="107280"/>
            </a:xfrm>
            <a:custGeom>
              <a:avLst/>
              <a:gdLst/>
              <a:ahLst/>
              <a:rect l="l" t="t" r="r" b="b"/>
              <a:pathLst>
                <a:path w="4232" h="1312">
                  <a:moveTo>
                    <a:pt x="4232" y="72"/>
                  </a:moveTo>
                  <a:cubicBezTo>
                    <a:pt x="4227" y="108"/>
                    <a:pt x="4129" y="191"/>
                    <a:pt x="4107" y="214"/>
                  </a:cubicBezTo>
                  <a:cubicBezTo>
                    <a:pt x="3953" y="365"/>
                    <a:pt x="3781" y="497"/>
                    <a:pt x="3617" y="637"/>
                  </a:cubicBezTo>
                  <a:cubicBezTo>
                    <a:pt x="3456" y="773"/>
                    <a:pt x="3312" y="926"/>
                    <a:pt x="3166" y="1078"/>
                  </a:cubicBezTo>
                  <a:cubicBezTo>
                    <a:pt x="3197" y="1006"/>
                    <a:pt x="3244" y="851"/>
                    <a:pt x="3244" y="851"/>
                  </a:cubicBezTo>
                  <a:cubicBezTo>
                    <a:pt x="3226" y="846"/>
                    <a:pt x="3147" y="898"/>
                    <a:pt x="3126" y="907"/>
                  </a:cubicBezTo>
                  <a:cubicBezTo>
                    <a:pt x="3080" y="928"/>
                    <a:pt x="3036" y="948"/>
                    <a:pt x="2990" y="967"/>
                  </a:cubicBezTo>
                  <a:cubicBezTo>
                    <a:pt x="2900" y="1005"/>
                    <a:pt x="2807" y="1040"/>
                    <a:pt x="2713" y="1071"/>
                  </a:cubicBezTo>
                  <a:cubicBezTo>
                    <a:pt x="2528" y="1130"/>
                    <a:pt x="2336" y="1171"/>
                    <a:pt x="2142" y="1178"/>
                  </a:cubicBezTo>
                  <a:cubicBezTo>
                    <a:pt x="1840" y="1189"/>
                    <a:pt x="1542" y="1058"/>
                    <a:pt x="1244" y="1100"/>
                  </a:cubicBezTo>
                  <a:cubicBezTo>
                    <a:pt x="1105" y="1119"/>
                    <a:pt x="981" y="1194"/>
                    <a:pt x="848" y="1233"/>
                  </a:cubicBezTo>
                  <a:cubicBezTo>
                    <a:pt x="572" y="1312"/>
                    <a:pt x="277" y="1230"/>
                    <a:pt x="1" y="1150"/>
                  </a:cubicBezTo>
                  <a:cubicBezTo>
                    <a:pt x="255" y="1067"/>
                    <a:pt x="508" y="985"/>
                    <a:pt x="761" y="902"/>
                  </a:cubicBezTo>
                  <a:cubicBezTo>
                    <a:pt x="636" y="844"/>
                    <a:pt x="525" y="758"/>
                    <a:pt x="433" y="656"/>
                  </a:cubicBezTo>
                  <a:cubicBezTo>
                    <a:pt x="387" y="604"/>
                    <a:pt x="282" y="425"/>
                    <a:pt x="203" y="418"/>
                  </a:cubicBezTo>
                  <a:cubicBezTo>
                    <a:pt x="371" y="437"/>
                    <a:pt x="541" y="456"/>
                    <a:pt x="695" y="523"/>
                  </a:cubicBezTo>
                  <a:cubicBezTo>
                    <a:pt x="786" y="562"/>
                    <a:pt x="870" y="617"/>
                    <a:pt x="953" y="671"/>
                  </a:cubicBezTo>
                  <a:cubicBezTo>
                    <a:pt x="1124" y="782"/>
                    <a:pt x="1307" y="869"/>
                    <a:pt x="1516" y="834"/>
                  </a:cubicBezTo>
                  <a:cubicBezTo>
                    <a:pt x="1828" y="784"/>
                    <a:pt x="2090" y="555"/>
                    <a:pt x="2350" y="389"/>
                  </a:cubicBezTo>
                  <a:cubicBezTo>
                    <a:pt x="2292" y="396"/>
                    <a:pt x="2051" y="376"/>
                    <a:pt x="1989" y="362"/>
                  </a:cubicBezTo>
                  <a:cubicBezTo>
                    <a:pt x="2263" y="263"/>
                    <a:pt x="2537" y="164"/>
                    <a:pt x="2817" y="85"/>
                  </a:cubicBezTo>
                  <a:cubicBezTo>
                    <a:pt x="3054" y="18"/>
                    <a:pt x="3303" y="1"/>
                    <a:pt x="3550" y="4"/>
                  </a:cubicBezTo>
                  <a:cubicBezTo>
                    <a:pt x="3683" y="6"/>
                    <a:pt x="3817" y="13"/>
                    <a:pt x="3951" y="22"/>
                  </a:cubicBezTo>
                  <a:cubicBezTo>
                    <a:pt x="4025" y="27"/>
                    <a:pt x="4099" y="32"/>
                    <a:pt x="4173" y="45"/>
                  </a:cubicBezTo>
                  <a:cubicBezTo>
                    <a:pt x="4185" y="48"/>
                    <a:pt x="4222" y="51"/>
                    <a:pt x="4229" y="63"/>
                  </a:cubicBezTo>
                  <a:cubicBezTo>
                    <a:pt x="4231" y="65"/>
                    <a:pt x="4232" y="69"/>
                    <a:pt x="4232" y="72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2" name="Google Shape;1313;p32"/>
            <p:cNvSpPr/>
            <p:nvPr/>
          </p:nvSpPr>
          <p:spPr>
            <a:xfrm>
              <a:off x="5621400" y="4473720"/>
              <a:ext cx="261720" cy="64080"/>
            </a:xfrm>
            <a:custGeom>
              <a:avLst/>
              <a:gdLst/>
              <a:ahLst/>
              <a:rect l="l" t="t" r="r" b="b"/>
              <a:pathLst>
                <a:path w="3193" h="786">
                  <a:moveTo>
                    <a:pt x="3193" y="155"/>
                  </a:moveTo>
                  <a:cubicBezTo>
                    <a:pt x="3185" y="181"/>
                    <a:pt x="3106" y="232"/>
                    <a:pt x="3088" y="246"/>
                  </a:cubicBezTo>
                  <a:cubicBezTo>
                    <a:pt x="2960" y="341"/>
                    <a:pt x="2823" y="422"/>
                    <a:pt x="2689" y="507"/>
                  </a:cubicBezTo>
                  <a:cubicBezTo>
                    <a:pt x="2558" y="591"/>
                    <a:pt x="2439" y="688"/>
                    <a:pt x="2317" y="786"/>
                  </a:cubicBezTo>
                  <a:cubicBezTo>
                    <a:pt x="2346" y="736"/>
                    <a:pt x="2397" y="627"/>
                    <a:pt x="2397" y="627"/>
                  </a:cubicBezTo>
                  <a:cubicBezTo>
                    <a:pt x="2383" y="622"/>
                    <a:pt x="2321" y="652"/>
                    <a:pt x="2305" y="657"/>
                  </a:cubicBezTo>
                  <a:cubicBezTo>
                    <a:pt x="2269" y="667"/>
                    <a:pt x="2234" y="678"/>
                    <a:pt x="2200" y="687"/>
                  </a:cubicBezTo>
                  <a:cubicBezTo>
                    <a:pt x="2129" y="706"/>
                    <a:pt x="2059" y="723"/>
                    <a:pt x="1987" y="735"/>
                  </a:cubicBezTo>
                  <a:cubicBezTo>
                    <a:pt x="1846" y="761"/>
                    <a:pt x="1703" y="772"/>
                    <a:pt x="1560" y="759"/>
                  </a:cubicBezTo>
                  <a:cubicBezTo>
                    <a:pt x="1339" y="737"/>
                    <a:pt x="1134" y="612"/>
                    <a:pt x="912" y="614"/>
                  </a:cubicBezTo>
                  <a:cubicBezTo>
                    <a:pt x="809" y="614"/>
                    <a:pt x="711" y="657"/>
                    <a:pt x="610" y="672"/>
                  </a:cubicBezTo>
                  <a:cubicBezTo>
                    <a:pt x="401" y="703"/>
                    <a:pt x="194" y="615"/>
                    <a:pt x="1" y="529"/>
                  </a:cubicBezTo>
                  <a:cubicBezTo>
                    <a:pt x="194" y="494"/>
                    <a:pt x="387" y="458"/>
                    <a:pt x="579" y="422"/>
                  </a:cubicBezTo>
                  <a:cubicBezTo>
                    <a:pt x="493" y="367"/>
                    <a:pt x="420" y="294"/>
                    <a:pt x="363" y="210"/>
                  </a:cubicBezTo>
                  <a:cubicBezTo>
                    <a:pt x="335" y="168"/>
                    <a:pt x="277" y="28"/>
                    <a:pt x="219" y="14"/>
                  </a:cubicBezTo>
                  <a:cubicBezTo>
                    <a:pt x="340" y="44"/>
                    <a:pt x="461" y="75"/>
                    <a:pt x="568" y="138"/>
                  </a:cubicBezTo>
                  <a:cubicBezTo>
                    <a:pt x="631" y="177"/>
                    <a:pt x="687" y="225"/>
                    <a:pt x="741" y="272"/>
                  </a:cubicBezTo>
                  <a:cubicBezTo>
                    <a:pt x="856" y="370"/>
                    <a:pt x="981" y="451"/>
                    <a:pt x="1136" y="446"/>
                  </a:cubicBezTo>
                  <a:cubicBezTo>
                    <a:pt x="1370" y="440"/>
                    <a:pt x="1582" y="299"/>
                    <a:pt x="1789" y="203"/>
                  </a:cubicBezTo>
                  <a:cubicBezTo>
                    <a:pt x="1745" y="201"/>
                    <a:pt x="1572" y="164"/>
                    <a:pt x="1529" y="147"/>
                  </a:cubicBezTo>
                  <a:cubicBezTo>
                    <a:pt x="1738" y="102"/>
                    <a:pt x="1947" y="56"/>
                    <a:pt x="2159" y="27"/>
                  </a:cubicBezTo>
                  <a:cubicBezTo>
                    <a:pt x="2338" y="1"/>
                    <a:pt x="2523" y="13"/>
                    <a:pt x="2701" y="39"/>
                  </a:cubicBezTo>
                  <a:cubicBezTo>
                    <a:pt x="2799" y="53"/>
                    <a:pt x="2897" y="71"/>
                    <a:pt x="2994" y="91"/>
                  </a:cubicBezTo>
                  <a:cubicBezTo>
                    <a:pt x="3047" y="102"/>
                    <a:pt x="3100" y="112"/>
                    <a:pt x="3152" y="129"/>
                  </a:cubicBezTo>
                  <a:cubicBezTo>
                    <a:pt x="3161" y="133"/>
                    <a:pt x="3188" y="138"/>
                    <a:pt x="3192" y="147"/>
                  </a:cubicBezTo>
                  <a:cubicBezTo>
                    <a:pt x="3193" y="149"/>
                    <a:pt x="3193" y="152"/>
                    <a:pt x="3193" y="155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3" name="Google Shape;1314;p32"/>
            <p:cNvSpPr/>
            <p:nvPr/>
          </p:nvSpPr>
          <p:spPr>
            <a:xfrm>
              <a:off x="6794280" y="3962880"/>
              <a:ext cx="211320" cy="257040"/>
            </a:xfrm>
            <a:custGeom>
              <a:avLst/>
              <a:gdLst/>
              <a:ahLst/>
              <a:rect l="l" t="t" r="r" b="b"/>
              <a:pathLst>
                <a:path w="2579" h="3137">
                  <a:moveTo>
                    <a:pt x="2560" y="9"/>
                  </a:moveTo>
                  <a:cubicBezTo>
                    <a:pt x="2578" y="36"/>
                    <a:pt x="2557" y="149"/>
                    <a:pt x="2555" y="176"/>
                  </a:cubicBezTo>
                  <a:cubicBezTo>
                    <a:pt x="2535" y="367"/>
                    <a:pt x="2493" y="554"/>
                    <a:pt x="2458" y="742"/>
                  </a:cubicBezTo>
                  <a:cubicBezTo>
                    <a:pt x="2426" y="928"/>
                    <a:pt x="2414" y="1112"/>
                    <a:pt x="2400" y="1299"/>
                  </a:cubicBezTo>
                  <a:cubicBezTo>
                    <a:pt x="2380" y="1232"/>
                    <a:pt x="2325" y="1100"/>
                    <a:pt x="2325" y="1100"/>
                  </a:cubicBezTo>
                  <a:cubicBezTo>
                    <a:pt x="2310" y="1106"/>
                    <a:pt x="2285" y="1187"/>
                    <a:pt x="2276" y="1205"/>
                  </a:cubicBezTo>
                  <a:cubicBezTo>
                    <a:pt x="2257" y="1245"/>
                    <a:pt x="2237" y="1284"/>
                    <a:pt x="2217" y="1323"/>
                  </a:cubicBezTo>
                  <a:cubicBezTo>
                    <a:pt x="2176" y="1401"/>
                    <a:pt x="2133" y="1476"/>
                    <a:pt x="2086" y="1549"/>
                  </a:cubicBezTo>
                  <a:cubicBezTo>
                    <a:pt x="1993" y="1696"/>
                    <a:pt x="1885" y="1832"/>
                    <a:pt x="1756" y="1947"/>
                  </a:cubicBezTo>
                  <a:cubicBezTo>
                    <a:pt x="1556" y="2125"/>
                    <a:pt x="1278" y="2203"/>
                    <a:pt x="1097" y="2400"/>
                  </a:cubicBezTo>
                  <a:cubicBezTo>
                    <a:pt x="1015" y="2492"/>
                    <a:pt x="971" y="2613"/>
                    <a:pt x="902" y="2715"/>
                  </a:cubicBezTo>
                  <a:cubicBezTo>
                    <a:pt x="757" y="2925"/>
                    <a:pt x="511" y="3037"/>
                    <a:pt x="277" y="3137"/>
                  </a:cubicBezTo>
                  <a:cubicBezTo>
                    <a:pt x="403" y="2938"/>
                    <a:pt x="529" y="2737"/>
                    <a:pt x="657" y="2538"/>
                  </a:cubicBezTo>
                  <a:cubicBezTo>
                    <a:pt x="538" y="2568"/>
                    <a:pt x="413" y="2573"/>
                    <a:pt x="293" y="2555"/>
                  </a:cubicBezTo>
                  <a:cubicBezTo>
                    <a:pt x="231" y="2545"/>
                    <a:pt x="60" y="2483"/>
                    <a:pt x="0" y="2523"/>
                  </a:cubicBezTo>
                  <a:cubicBezTo>
                    <a:pt x="125" y="2440"/>
                    <a:pt x="253" y="2357"/>
                    <a:pt x="397" y="2316"/>
                  </a:cubicBezTo>
                  <a:cubicBezTo>
                    <a:pt x="481" y="2291"/>
                    <a:pt x="569" y="2282"/>
                    <a:pt x="657" y="2271"/>
                  </a:cubicBezTo>
                  <a:cubicBezTo>
                    <a:pt x="836" y="2250"/>
                    <a:pt x="1011" y="2207"/>
                    <a:pt x="1135" y="2065"/>
                  </a:cubicBezTo>
                  <a:cubicBezTo>
                    <a:pt x="1319" y="1854"/>
                    <a:pt x="1369" y="1551"/>
                    <a:pt x="1453" y="1289"/>
                  </a:cubicBezTo>
                  <a:cubicBezTo>
                    <a:pt x="1417" y="1326"/>
                    <a:pt x="1241" y="1449"/>
                    <a:pt x="1190" y="1474"/>
                  </a:cubicBezTo>
                  <a:cubicBezTo>
                    <a:pt x="1322" y="1252"/>
                    <a:pt x="1453" y="1029"/>
                    <a:pt x="1600" y="818"/>
                  </a:cubicBezTo>
                  <a:cubicBezTo>
                    <a:pt x="1725" y="638"/>
                    <a:pt x="1886" y="484"/>
                    <a:pt x="2056" y="348"/>
                  </a:cubicBezTo>
                  <a:cubicBezTo>
                    <a:pt x="2149" y="274"/>
                    <a:pt x="2243" y="202"/>
                    <a:pt x="2339" y="133"/>
                  </a:cubicBezTo>
                  <a:cubicBezTo>
                    <a:pt x="2393" y="96"/>
                    <a:pt x="2447" y="56"/>
                    <a:pt x="2505" y="24"/>
                  </a:cubicBezTo>
                  <a:cubicBezTo>
                    <a:pt x="2514" y="19"/>
                    <a:pt x="2541" y="0"/>
                    <a:pt x="2554" y="4"/>
                  </a:cubicBezTo>
                  <a:cubicBezTo>
                    <a:pt x="2556" y="4"/>
                    <a:pt x="2559" y="6"/>
                    <a:pt x="2560" y="9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4" name="Google Shape;1315;p32"/>
            <p:cNvSpPr/>
            <p:nvPr/>
          </p:nvSpPr>
          <p:spPr>
            <a:xfrm>
              <a:off x="6493680" y="3776760"/>
              <a:ext cx="270360" cy="206280"/>
            </a:xfrm>
            <a:custGeom>
              <a:avLst/>
              <a:gdLst/>
              <a:ahLst/>
              <a:rect l="l" t="t" r="r" b="b"/>
              <a:pathLst>
                <a:path w="3298" h="2516">
                  <a:moveTo>
                    <a:pt x="3287" y="15"/>
                  </a:moveTo>
                  <a:cubicBezTo>
                    <a:pt x="3298" y="47"/>
                    <a:pt x="3246" y="155"/>
                    <a:pt x="3235" y="181"/>
                  </a:cubicBezTo>
                  <a:cubicBezTo>
                    <a:pt x="3160" y="368"/>
                    <a:pt x="3065" y="544"/>
                    <a:pt x="2977" y="725"/>
                  </a:cubicBezTo>
                  <a:cubicBezTo>
                    <a:pt x="2892" y="900"/>
                    <a:pt x="2827" y="1084"/>
                    <a:pt x="2762" y="1268"/>
                  </a:cubicBezTo>
                  <a:cubicBezTo>
                    <a:pt x="2760" y="1195"/>
                    <a:pt x="2742" y="1047"/>
                    <a:pt x="2742" y="1047"/>
                  </a:cubicBezTo>
                  <a:cubicBezTo>
                    <a:pt x="2725" y="1048"/>
                    <a:pt x="2677" y="1122"/>
                    <a:pt x="2663" y="1138"/>
                  </a:cubicBezTo>
                  <a:cubicBezTo>
                    <a:pt x="2633" y="1173"/>
                    <a:pt x="2602" y="1206"/>
                    <a:pt x="2570" y="1240"/>
                  </a:cubicBezTo>
                  <a:cubicBezTo>
                    <a:pt x="2507" y="1305"/>
                    <a:pt x="2442" y="1370"/>
                    <a:pt x="2373" y="1430"/>
                  </a:cubicBezTo>
                  <a:cubicBezTo>
                    <a:pt x="2239" y="1551"/>
                    <a:pt x="2092" y="1657"/>
                    <a:pt x="1930" y="1736"/>
                  </a:cubicBezTo>
                  <a:cubicBezTo>
                    <a:pt x="1678" y="1859"/>
                    <a:pt x="1376" y="1860"/>
                    <a:pt x="1138" y="2006"/>
                  </a:cubicBezTo>
                  <a:cubicBezTo>
                    <a:pt x="1028" y="2076"/>
                    <a:pt x="951" y="2186"/>
                    <a:pt x="852" y="2269"/>
                  </a:cubicBezTo>
                  <a:cubicBezTo>
                    <a:pt x="647" y="2438"/>
                    <a:pt x="368" y="2481"/>
                    <a:pt x="103" y="2515"/>
                  </a:cubicBezTo>
                  <a:cubicBezTo>
                    <a:pt x="288" y="2350"/>
                    <a:pt x="471" y="2185"/>
                    <a:pt x="655" y="2020"/>
                  </a:cubicBezTo>
                  <a:cubicBezTo>
                    <a:pt x="528" y="2017"/>
                    <a:pt x="400" y="1988"/>
                    <a:pt x="284" y="1934"/>
                  </a:cubicBezTo>
                  <a:cubicBezTo>
                    <a:pt x="226" y="1907"/>
                    <a:pt x="70" y="1796"/>
                    <a:pt x="0" y="1819"/>
                  </a:cubicBezTo>
                  <a:cubicBezTo>
                    <a:pt x="149" y="1772"/>
                    <a:pt x="301" y="1724"/>
                    <a:pt x="457" y="1723"/>
                  </a:cubicBezTo>
                  <a:cubicBezTo>
                    <a:pt x="549" y="1723"/>
                    <a:pt x="640" y="1738"/>
                    <a:pt x="731" y="1752"/>
                  </a:cubicBezTo>
                  <a:cubicBezTo>
                    <a:pt x="918" y="1782"/>
                    <a:pt x="1106" y="1787"/>
                    <a:pt x="1271" y="1679"/>
                  </a:cubicBezTo>
                  <a:cubicBezTo>
                    <a:pt x="1516" y="1520"/>
                    <a:pt x="1652" y="1229"/>
                    <a:pt x="1811" y="988"/>
                  </a:cubicBezTo>
                  <a:cubicBezTo>
                    <a:pt x="1764" y="1017"/>
                    <a:pt x="1552" y="1090"/>
                    <a:pt x="1494" y="1101"/>
                  </a:cubicBezTo>
                  <a:cubicBezTo>
                    <a:pt x="1689" y="914"/>
                    <a:pt x="1884" y="728"/>
                    <a:pt x="2092" y="556"/>
                  </a:cubicBezTo>
                  <a:cubicBezTo>
                    <a:pt x="2269" y="410"/>
                    <a:pt x="2473" y="302"/>
                    <a:pt x="2684" y="213"/>
                  </a:cubicBezTo>
                  <a:cubicBezTo>
                    <a:pt x="2798" y="164"/>
                    <a:pt x="2914" y="119"/>
                    <a:pt x="3030" y="77"/>
                  </a:cubicBezTo>
                  <a:cubicBezTo>
                    <a:pt x="3095" y="53"/>
                    <a:pt x="3160" y="29"/>
                    <a:pt x="3227" y="14"/>
                  </a:cubicBezTo>
                  <a:cubicBezTo>
                    <a:pt x="3238" y="11"/>
                    <a:pt x="3271" y="0"/>
                    <a:pt x="3282" y="6"/>
                  </a:cubicBezTo>
                  <a:cubicBezTo>
                    <a:pt x="3284" y="9"/>
                    <a:pt x="3287" y="11"/>
                    <a:pt x="3288" y="15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25" name="Google Shape;1316;p32"/>
            <p:cNvSpPr/>
            <p:nvPr/>
          </p:nvSpPr>
          <p:spPr>
            <a:xfrm>
              <a:off x="6815160" y="3549240"/>
              <a:ext cx="350640" cy="353160"/>
            </a:xfrm>
            <a:custGeom>
              <a:avLst/>
              <a:gdLst/>
              <a:ahLst/>
              <a:rect l="l" t="t" r="r" b="b"/>
              <a:pathLst>
                <a:path w="4277" h="4306">
                  <a:moveTo>
                    <a:pt x="4255" y="17"/>
                  </a:moveTo>
                  <a:cubicBezTo>
                    <a:pt x="4277" y="61"/>
                    <a:pt x="4228" y="225"/>
                    <a:pt x="4218" y="265"/>
                  </a:cubicBezTo>
                  <a:cubicBezTo>
                    <a:pt x="4156" y="548"/>
                    <a:pt x="4061" y="820"/>
                    <a:pt x="3979" y="1096"/>
                  </a:cubicBezTo>
                  <a:cubicBezTo>
                    <a:pt x="3898" y="1368"/>
                    <a:pt x="3848" y="1641"/>
                    <a:pt x="3797" y="1919"/>
                  </a:cubicBezTo>
                  <a:cubicBezTo>
                    <a:pt x="3779" y="1816"/>
                    <a:pt x="3718" y="1609"/>
                    <a:pt x="3718" y="1609"/>
                  </a:cubicBezTo>
                  <a:cubicBezTo>
                    <a:pt x="3695" y="1615"/>
                    <a:pt x="3644" y="1732"/>
                    <a:pt x="3628" y="1758"/>
                  </a:cubicBezTo>
                  <a:cubicBezTo>
                    <a:pt x="3592" y="1813"/>
                    <a:pt x="3556" y="1868"/>
                    <a:pt x="3519" y="1922"/>
                  </a:cubicBezTo>
                  <a:cubicBezTo>
                    <a:pt x="3444" y="2031"/>
                    <a:pt x="3366" y="2138"/>
                    <a:pt x="3283" y="2241"/>
                  </a:cubicBezTo>
                  <a:cubicBezTo>
                    <a:pt x="3120" y="2441"/>
                    <a:pt x="2935" y="2627"/>
                    <a:pt x="2724" y="2777"/>
                  </a:cubicBezTo>
                  <a:cubicBezTo>
                    <a:pt x="2394" y="3010"/>
                    <a:pt x="1966" y="3080"/>
                    <a:pt x="1663" y="3344"/>
                  </a:cubicBezTo>
                  <a:cubicBezTo>
                    <a:pt x="1521" y="3466"/>
                    <a:pt x="1437" y="3641"/>
                    <a:pt x="1316" y="3781"/>
                  </a:cubicBezTo>
                  <a:cubicBezTo>
                    <a:pt x="1063" y="4071"/>
                    <a:pt x="676" y="4195"/>
                    <a:pt x="308" y="4306"/>
                  </a:cubicBezTo>
                  <a:cubicBezTo>
                    <a:pt x="532" y="4029"/>
                    <a:pt x="755" y="3751"/>
                    <a:pt x="978" y="3474"/>
                  </a:cubicBezTo>
                  <a:cubicBezTo>
                    <a:pt x="796" y="3500"/>
                    <a:pt x="609" y="3487"/>
                    <a:pt x="430" y="3438"/>
                  </a:cubicBezTo>
                  <a:cubicBezTo>
                    <a:pt x="341" y="3413"/>
                    <a:pt x="95" y="3291"/>
                    <a:pt x="1" y="3340"/>
                  </a:cubicBezTo>
                  <a:cubicBezTo>
                    <a:pt x="201" y="3239"/>
                    <a:pt x="406" y="3136"/>
                    <a:pt x="627" y="3099"/>
                  </a:cubicBezTo>
                  <a:cubicBezTo>
                    <a:pt x="759" y="3076"/>
                    <a:pt x="892" y="3076"/>
                    <a:pt x="1025" y="3076"/>
                  </a:cubicBezTo>
                  <a:cubicBezTo>
                    <a:pt x="1297" y="3075"/>
                    <a:pt x="1565" y="3039"/>
                    <a:pt x="1774" y="2849"/>
                  </a:cubicBezTo>
                  <a:cubicBezTo>
                    <a:pt x="2086" y="2564"/>
                    <a:pt x="2211" y="2119"/>
                    <a:pt x="2382" y="1743"/>
                  </a:cubicBezTo>
                  <a:cubicBezTo>
                    <a:pt x="2321" y="1792"/>
                    <a:pt x="2038" y="1946"/>
                    <a:pt x="1958" y="1974"/>
                  </a:cubicBezTo>
                  <a:cubicBezTo>
                    <a:pt x="2193" y="1665"/>
                    <a:pt x="2427" y="1355"/>
                    <a:pt x="2682" y="1063"/>
                  </a:cubicBezTo>
                  <a:cubicBezTo>
                    <a:pt x="2900" y="814"/>
                    <a:pt x="3166" y="613"/>
                    <a:pt x="3443" y="438"/>
                  </a:cubicBezTo>
                  <a:cubicBezTo>
                    <a:pt x="3594" y="342"/>
                    <a:pt x="3749" y="251"/>
                    <a:pt x="3905" y="164"/>
                  </a:cubicBezTo>
                  <a:cubicBezTo>
                    <a:pt x="3990" y="117"/>
                    <a:pt x="4078" y="67"/>
                    <a:pt x="4170" y="30"/>
                  </a:cubicBezTo>
                  <a:cubicBezTo>
                    <a:pt x="4185" y="24"/>
                    <a:pt x="4228" y="0"/>
                    <a:pt x="4246" y="7"/>
                  </a:cubicBezTo>
                  <a:cubicBezTo>
                    <a:pt x="4249" y="9"/>
                    <a:pt x="4253" y="12"/>
                    <a:pt x="4255" y="17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726" name="Google Shape;1317;p32"/>
          <p:cNvGrpSpPr/>
          <p:nvPr/>
        </p:nvGrpSpPr>
        <p:grpSpPr>
          <a:xfrm>
            <a:off x="0" y="0"/>
            <a:ext cx="9143640" cy="5142960"/>
            <a:chOff x="0" y="0"/>
            <a:chExt cx="9143640" cy="5142960"/>
          </a:xfrm>
        </p:grpSpPr>
        <p:grpSp>
          <p:nvGrpSpPr>
            <p:cNvPr id="727" name="Google Shape;1318;p32"/>
            <p:cNvGrpSpPr/>
            <p:nvPr/>
          </p:nvGrpSpPr>
          <p:grpSpPr>
            <a:xfrm>
              <a:off x="0" y="0"/>
              <a:ext cx="4078800" cy="1628280"/>
              <a:chOff x="0" y="0"/>
              <a:chExt cx="4078800" cy="1628280"/>
            </a:xfrm>
          </p:grpSpPr>
          <p:sp>
            <p:nvSpPr>
              <p:cNvPr id="728" name="Google Shape;1319;p32"/>
              <p:cNvSpPr/>
              <p:nvPr/>
            </p:nvSpPr>
            <p:spPr>
              <a:xfrm>
                <a:off x="0" y="0"/>
                <a:ext cx="4078800" cy="1628280"/>
              </a:xfrm>
              <a:custGeom>
                <a:avLst/>
                <a:gdLst/>
                <a:ahLst/>
                <a:rect l="l" t="t" r="r" b="b"/>
                <a:pathLst>
                  <a:path w="37782" h="15084">
                    <a:moveTo>
                      <a:pt x="37751" y="0"/>
                    </a:moveTo>
                    <a:cubicBezTo>
                      <a:pt x="37782" y="1158"/>
                      <a:pt x="37191" y="2373"/>
                      <a:pt x="36436" y="3308"/>
                    </a:cubicBezTo>
                    <a:cubicBezTo>
                      <a:pt x="34588" y="5588"/>
                      <a:pt x="31816" y="6991"/>
                      <a:pt x="28948" y="7621"/>
                    </a:cubicBezTo>
                    <a:cubicBezTo>
                      <a:pt x="26080" y="8250"/>
                      <a:pt x="23103" y="8164"/>
                      <a:pt x="20181" y="7889"/>
                    </a:cubicBezTo>
                    <a:cubicBezTo>
                      <a:pt x="17565" y="7643"/>
                      <a:pt x="14924" y="7248"/>
                      <a:pt x="12327" y="7640"/>
                    </a:cubicBezTo>
                    <a:cubicBezTo>
                      <a:pt x="7468" y="8373"/>
                      <a:pt x="3657" y="11625"/>
                      <a:pt x="0" y="1508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29" name="Google Shape;1320;p32"/>
              <p:cNvSpPr/>
              <p:nvPr/>
            </p:nvSpPr>
            <p:spPr>
              <a:xfrm>
                <a:off x="0" y="0"/>
                <a:ext cx="3291840" cy="1426320"/>
              </a:xfrm>
              <a:custGeom>
                <a:avLst/>
                <a:gdLst/>
                <a:ahLst/>
                <a:rect l="l" t="t" r="r" b="b"/>
                <a:pathLst>
                  <a:path w="30491" h="13213">
                    <a:moveTo>
                      <a:pt x="18675" y="0"/>
                    </a:moveTo>
                    <a:cubicBezTo>
                      <a:pt x="18451" y="367"/>
                      <a:pt x="18136" y="678"/>
                      <a:pt x="17783" y="928"/>
                    </a:cubicBezTo>
                    <a:cubicBezTo>
                      <a:pt x="15172" y="2774"/>
                      <a:pt x="12014" y="1441"/>
                      <a:pt x="9131" y="1759"/>
                    </a:cubicBezTo>
                    <a:cubicBezTo>
                      <a:pt x="8543" y="1823"/>
                      <a:pt x="7964" y="2005"/>
                      <a:pt x="7487" y="2361"/>
                    </a:cubicBezTo>
                    <a:cubicBezTo>
                      <a:pt x="8318" y="1203"/>
                      <a:pt x="9613" y="657"/>
                      <a:pt x="10824" y="0"/>
                    </a:cubicBezTo>
                    <a:lnTo>
                      <a:pt x="0" y="0"/>
                    </a:lnTo>
                    <a:lnTo>
                      <a:pt x="0" y="13213"/>
                    </a:lnTo>
                    <a:cubicBezTo>
                      <a:pt x="3034" y="9326"/>
                      <a:pt x="6267" y="5658"/>
                      <a:pt x="10864" y="4223"/>
                    </a:cubicBezTo>
                    <a:cubicBezTo>
                      <a:pt x="13371" y="3440"/>
                      <a:pt x="16041" y="3430"/>
                      <a:pt x="18664" y="3274"/>
                    </a:cubicBezTo>
                    <a:cubicBezTo>
                      <a:pt x="21595" y="3104"/>
                      <a:pt x="24551" y="2733"/>
                      <a:pt x="27288" y="1676"/>
                    </a:cubicBezTo>
                    <a:cubicBezTo>
                      <a:pt x="28410" y="1244"/>
                      <a:pt x="29497" y="684"/>
                      <a:pt x="30491" y="0"/>
                    </a:cubicBezTo>
                    <a:lnTo>
                      <a:pt x="18675" y="0"/>
                    </a:ln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730" name="Google Shape;1321;p32"/>
            <p:cNvGrpSpPr/>
            <p:nvPr/>
          </p:nvGrpSpPr>
          <p:grpSpPr>
            <a:xfrm>
              <a:off x="4258080" y="2876760"/>
              <a:ext cx="4885560" cy="2266200"/>
              <a:chOff x="4258080" y="2876760"/>
              <a:chExt cx="4885560" cy="2266200"/>
            </a:xfrm>
          </p:grpSpPr>
          <p:sp>
            <p:nvSpPr>
              <p:cNvPr id="731" name="Google Shape;1322;p32"/>
              <p:cNvSpPr/>
              <p:nvPr/>
            </p:nvSpPr>
            <p:spPr>
              <a:xfrm>
                <a:off x="4258080" y="2876760"/>
                <a:ext cx="4885560" cy="2266200"/>
              </a:xfrm>
              <a:custGeom>
                <a:avLst/>
                <a:gdLst/>
                <a:ahLst/>
                <a:rect l="l" t="t" r="r" b="b"/>
                <a:pathLst>
                  <a:path w="45255" h="20995">
                    <a:moveTo>
                      <a:pt x="43281" y="375"/>
                    </a:moveTo>
                    <a:cubicBezTo>
                      <a:pt x="40293" y="1083"/>
                      <a:pt x="37435" y="2418"/>
                      <a:pt x="35076" y="4120"/>
                    </a:cubicBezTo>
                    <a:cubicBezTo>
                      <a:pt x="33688" y="5120"/>
                      <a:pt x="32577" y="6368"/>
                      <a:pt x="31570" y="7708"/>
                    </a:cubicBezTo>
                    <a:cubicBezTo>
                      <a:pt x="31569" y="7708"/>
                      <a:pt x="31569" y="7709"/>
                      <a:pt x="31569" y="7709"/>
                    </a:cubicBezTo>
                    <a:cubicBezTo>
                      <a:pt x="31346" y="8005"/>
                      <a:pt x="31129" y="8304"/>
                      <a:pt x="30915" y="8607"/>
                    </a:cubicBezTo>
                    <a:cubicBezTo>
                      <a:pt x="29386" y="10772"/>
                      <a:pt x="28019" y="13083"/>
                      <a:pt x="26135" y="14946"/>
                    </a:cubicBezTo>
                    <a:cubicBezTo>
                      <a:pt x="22549" y="18494"/>
                      <a:pt x="17934" y="17907"/>
                      <a:pt x="13293" y="17936"/>
                    </a:cubicBezTo>
                    <a:cubicBezTo>
                      <a:pt x="12998" y="17938"/>
                      <a:pt x="12703" y="17944"/>
                      <a:pt x="12407" y="17954"/>
                    </a:cubicBezTo>
                    <a:cubicBezTo>
                      <a:pt x="12226" y="17960"/>
                      <a:pt x="12045" y="17966"/>
                      <a:pt x="11864" y="17976"/>
                    </a:cubicBezTo>
                    <a:lnTo>
                      <a:pt x="11863" y="17976"/>
                    </a:lnTo>
                    <a:cubicBezTo>
                      <a:pt x="11844" y="17976"/>
                      <a:pt x="11826" y="17977"/>
                      <a:pt x="11807" y="17978"/>
                    </a:cubicBezTo>
                    <a:cubicBezTo>
                      <a:pt x="11553" y="17992"/>
                      <a:pt x="11300" y="18007"/>
                      <a:pt x="11046" y="18027"/>
                    </a:cubicBezTo>
                    <a:cubicBezTo>
                      <a:pt x="11005" y="18029"/>
                      <a:pt x="10964" y="18032"/>
                      <a:pt x="10923" y="18035"/>
                    </a:cubicBezTo>
                    <a:cubicBezTo>
                      <a:pt x="8361" y="18235"/>
                      <a:pt x="5799" y="18729"/>
                      <a:pt x="3376" y="19519"/>
                    </a:cubicBezTo>
                    <a:cubicBezTo>
                      <a:pt x="2167" y="19913"/>
                      <a:pt x="1024" y="20408"/>
                      <a:pt x="0" y="20995"/>
                    </a:cubicBezTo>
                    <a:lnTo>
                      <a:pt x="45254" y="20995"/>
                    </a:lnTo>
                    <a:lnTo>
                      <a:pt x="45254" y="1"/>
                    </a:lnTo>
                    <a:cubicBezTo>
                      <a:pt x="44592" y="94"/>
                      <a:pt x="43933" y="219"/>
                      <a:pt x="43281" y="375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732" name="Google Shape;1323;p32"/>
              <p:cNvSpPr/>
              <p:nvPr/>
            </p:nvSpPr>
            <p:spPr>
              <a:xfrm>
                <a:off x="4704480" y="3391200"/>
                <a:ext cx="4434480" cy="1750320"/>
              </a:xfrm>
              <a:custGeom>
                <a:avLst/>
                <a:gdLst/>
                <a:ahLst/>
                <a:rect l="l" t="t" r="r" b="b"/>
                <a:pathLst>
                  <a:path w="41079" h="16215">
                    <a:moveTo>
                      <a:pt x="37640" y="1325"/>
                    </a:moveTo>
                    <a:cubicBezTo>
                      <a:pt x="35721" y="2254"/>
                      <a:pt x="33918" y="3462"/>
                      <a:pt x="32286" y="4929"/>
                    </a:cubicBezTo>
                    <a:cubicBezTo>
                      <a:pt x="31403" y="5721"/>
                      <a:pt x="30546" y="6558"/>
                      <a:pt x="29689" y="7398"/>
                    </a:cubicBezTo>
                    <a:cubicBezTo>
                      <a:pt x="28829" y="8239"/>
                      <a:pt x="27968" y="9082"/>
                      <a:pt x="27078" y="9885"/>
                    </a:cubicBezTo>
                    <a:cubicBezTo>
                      <a:pt x="25178" y="11600"/>
                      <a:pt x="23146" y="13135"/>
                      <a:pt x="20708" y="14077"/>
                    </a:cubicBezTo>
                    <a:cubicBezTo>
                      <a:pt x="17455" y="15335"/>
                      <a:pt x="13849" y="15326"/>
                      <a:pt x="10420" y="15110"/>
                    </a:cubicBezTo>
                    <a:cubicBezTo>
                      <a:pt x="9811" y="15071"/>
                      <a:pt x="9193" y="15037"/>
                      <a:pt x="8573" y="15013"/>
                    </a:cubicBezTo>
                    <a:cubicBezTo>
                      <a:pt x="8052" y="14992"/>
                      <a:pt x="7529" y="14980"/>
                      <a:pt x="7006" y="14980"/>
                    </a:cubicBezTo>
                    <a:cubicBezTo>
                      <a:pt x="4540" y="14977"/>
                      <a:pt x="2093" y="15240"/>
                      <a:pt x="0" y="16214"/>
                    </a:cubicBezTo>
                    <a:lnTo>
                      <a:pt x="41079" y="16214"/>
                    </a:lnTo>
                    <a:lnTo>
                      <a:pt x="41079" y="11674"/>
                    </a:lnTo>
                    <a:cubicBezTo>
                      <a:pt x="41067" y="11683"/>
                      <a:pt x="41054" y="11693"/>
                      <a:pt x="41041" y="11703"/>
                    </a:cubicBezTo>
                    <a:cubicBezTo>
                      <a:pt x="40482" y="12124"/>
                      <a:pt x="39786" y="12319"/>
                      <a:pt x="39147" y="12577"/>
                    </a:cubicBezTo>
                    <a:cubicBezTo>
                      <a:pt x="38162" y="12975"/>
                      <a:pt x="37094" y="13215"/>
                      <a:pt x="36063" y="13453"/>
                    </a:cubicBezTo>
                    <a:cubicBezTo>
                      <a:pt x="35264" y="13639"/>
                      <a:pt x="34527" y="13998"/>
                      <a:pt x="33680" y="13932"/>
                    </a:cubicBezTo>
                    <a:cubicBezTo>
                      <a:pt x="34969" y="13334"/>
                      <a:pt x="36063" y="12846"/>
                      <a:pt x="37126" y="11904"/>
                    </a:cubicBezTo>
                    <a:cubicBezTo>
                      <a:pt x="37461" y="11608"/>
                      <a:pt x="37911" y="11277"/>
                      <a:pt x="38367" y="11151"/>
                    </a:cubicBezTo>
                    <a:cubicBezTo>
                      <a:pt x="38438" y="11131"/>
                      <a:pt x="38507" y="11116"/>
                      <a:pt x="38578" y="11106"/>
                    </a:cubicBezTo>
                    <a:cubicBezTo>
                      <a:pt x="39035" y="11048"/>
                      <a:pt x="39269" y="11444"/>
                      <a:pt x="39717" y="11400"/>
                    </a:cubicBezTo>
                    <a:cubicBezTo>
                      <a:pt x="40129" y="11359"/>
                      <a:pt x="40502" y="11078"/>
                      <a:pt x="40920" y="11083"/>
                    </a:cubicBezTo>
                    <a:cubicBezTo>
                      <a:pt x="40981" y="11084"/>
                      <a:pt x="41034" y="11090"/>
                      <a:pt x="41079" y="11100"/>
                    </a:cubicBezTo>
                    <a:lnTo>
                      <a:pt x="41079" y="6682"/>
                    </a:lnTo>
                    <a:cubicBezTo>
                      <a:pt x="40264" y="7534"/>
                      <a:pt x="39339" y="8232"/>
                      <a:pt x="38283" y="8855"/>
                    </a:cubicBezTo>
                    <a:cubicBezTo>
                      <a:pt x="37317" y="9424"/>
                      <a:pt x="36298" y="9915"/>
                      <a:pt x="35233" y="10267"/>
                    </a:cubicBezTo>
                    <a:cubicBezTo>
                      <a:pt x="34338" y="10564"/>
                      <a:pt x="33416" y="10767"/>
                      <a:pt x="32499" y="10985"/>
                    </a:cubicBezTo>
                    <a:cubicBezTo>
                      <a:pt x="31641" y="11187"/>
                      <a:pt x="30816" y="11474"/>
                      <a:pt x="29965" y="11707"/>
                    </a:cubicBezTo>
                    <a:cubicBezTo>
                      <a:pt x="29433" y="11852"/>
                      <a:pt x="28285" y="12091"/>
                      <a:pt x="28214" y="12106"/>
                    </a:cubicBezTo>
                    <a:cubicBezTo>
                      <a:pt x="28275" y="12075"/>
                      <a:pt x="29157" y="11639"/>
                      <a:pt x="29556" y="11355"/>
                    </a:cubicBezTo>
                    <a:cubicBezTo>
                      <a:pt x="30776" y="10487"/>
                      <a:pt x="32184" y="9873"/>
                      <a:pt x="33512" y="9185"/>
                    </a:cubicBezTo>
                    <a:cubicBezTo>
                      <a:pt x="34333" y="8757"/>
                      <a:pt x="35374" y="8344"/>
                      <a:pt x="35935" y="7570"/>
                    </a:cubicBezTo>
                    <a:cubicBezTo>
                      <a:pt x="36286" y="7087"/>
                      <a:pt x="36616" y="6670"/>
                      <a:pt x="37151" y="6374"/>
                    </a:cubicBezTo>
                    <a:cubicBezTo>
                      <a:pt x="37737" y="6050"/>
                      <a:pt x="38225" y="5859"/>
                      <a:pt x="38664" y="5327"/>
                    </a:cubicBezTo>
                    <a:cubicBezTo>
                      <a:pt x="39026" y="4888"/>
                      <a:pt x="39332" y="4430"/>
                      <a:pt x="39837" y="4145"/>
                    </a:cubicBezTo>
                    <a:cubicBezTo>
                      <a:pt x="39843" y="4141"/>
                      <a:pt x="39852" y="4137"/>
                      <a:pt x="39859" y="4134"/>
                    </a:cubicBezTo>
                    <a:cubicBezTo>
                      <a:pt x="40237" y="3926"/>
                      <a:pt x="40669" y="3804"/>
                      <a:pt x="41079" y="3687"/>
                    </a:cubicBezTo>
                    <a:lnTo>
                      <a:pt x="41079" y="0"/>
                    </a:lnTo>
                    <a:cubicBezTo>
                      <a:pt x="39900" y="344"/>
                      <a:pt x="38751" y="788"/>
                      <a:pt x="37640" y="1324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grpSp>
        <p:nvGrpSpPr>
          <p:cNvPr id="733" name="Google Shape;1324;p32"/>
          <p:cNvGrpSpPr/>
          <p:nvPr/>
        </p:nvGrpSpPr>
        <p:grpSpPr>
          <a:xfrm>
            <a:off x="5324400" y="2815560"/>
            <a:ext cx="2661120" cy="2120760"/>
            <a:chOff x="5324400" y="2815560"/>
            <a:chExt cx="2661120" cy="2120760"/>
          </a:xfrm>
        </p:grpSpPr>
        <p:sp>
          <p:nvSpPr>
            <p:cNvPr id="734" name="Google Shape;1325;p32"/>
            <p:cNvSpPr/>
            <p:nvPr/>
          </p:nvSpPr>
          <p:spPr>
            <a:xfrm>
              <a:off x="7318800" y="2815560"/>
              <a:ext cx="666720" cy="908640"/>
            </a:xfrm>
            <a:custGeom>
              <a:avLst/>
              <a:gdLst/>
              <a:ahLst/>
              <a:rect l="l" t="t" r="r" b="b"/>
              <a:pathLst>
                <a:path w="4895" h="7951">
                  <a:moveTo>
                    <a:pt x="1186" y="7393"/>
                  </a:moveTo>
                  <a:cubicBezTo>
                    <a:pt x="935" y="7300"/>
                    <a:pt x="701" y="7182"/>
                    <a:pt x="563" y="6979"/>
                  </a:cubicBezTo>
                  <a:cubicBezTo>
                    <a:pt x="1" y="6153"/>
                    <a:pt x="709" y="4929"/>
                    <a:pt x="301" y="4028"/>
                  </a:cubicBezTo>
                  <a:cubicBezTo>
                    <a:pt x="448" y="4353"/>
                    <a:pt x="772" y="4619"/>
                    <a:pt x="920" y="4957"/>
                  </a:cubicBezTo>
                  <a:cubicBezTo>
                    <a:pt x="1042" y="5240"/>
                    <a:pt x="1006" y="5612"/>
                    <a:pt x="1182" y="5870"/>
                  </a:cubicBezTo>
                  <a:cubicBezTo>
                    <a:pt x="1317" y="6067"/>
                    <a:pt x="1748" y="6317"/>
                    <a:pt x="1938" y="6109"/>
                  </a:cubicBezTo>
                  <a:cubicBezTo>
                    <a:pt x="2125" y="5904"/>
                    <a:pt x="1894" y="5449"/>
                    <a:pt x="1838" y="5236"/>
                  </a:cubicBezTo>
                  <a:cubicBezTo>
                    <a:pt x="1669" y="4584"/>
                    <a:pt x="2040" y="3927"/>
                    <a:pt x="1897" y="3246"/>
                  </a:cubicBezTo>
                  <a:cubicBezTo>
                    <a:pt x="1734" y="2473"/>
                    <a:pt x="1487" y="1741"/>
                    <a:pt x="1878" y="969"/>
                  </a:cubicBezTo>
                  <a:cubicBezTo>
                    <a:pt x="2050" y="627"/>
                    <a:pt x="2418" y="390"/>
                    <a:pt x="2490" y="0"/>
                  </a:cubicBezTo>
                  <a:cubicBezTo>
                    <a:pt x="2117" y="1164"/>
                    <a:pt x="2399" y="2077"/>
                    <a:pt x="2910" y="3164"/>
                  </a:cubicBezTo>
                  <a:cubicBezTo>
                    <a:pt x="3102" y="3574"/>
                    <a:pt x="3161" y="3656"/>
                    <a:pt x="3214" y="4119"/>
                  </a:cubicBezTo>
                  <a:cubicBezTo>
                    <a:pt x="3260" y="4514"/>
                    <a:pt x="3178" y="4903"/>
                    <a:pt x="3310" y="5253"/>
                  </a:cubicBezTo>
                  <a:cubicBezTo>
                    <a:pt x="3806" y="5043"/>
                    <a:pt x="3749" y="4473"/>
                    <a:pt x="3934" y="4019"/>
                  </a:cubicBezTo>
                  <a:cubicBezTo>
                    <a:pt x="4169" y="3443"/>
                    <a:pt x="4387" y="3121"/>
                    <a:pt x="4895" y="2780"/>
                  </a:cubicBezTo>
                  <a:cubicBezTo>
                    <a:pt x="4777" y="3338"/>
                    <a:pt x="4654" y="3782"/>
                    <a:pt x="4632" y="4328"/>
                  </a:cubicBezTo>
                  <a:cubicBezTo>
                    <a:pt x="4610" y="4872"/>
                    <a:pt x="4724" y="5252"/>
                    <a:pt x="4467" y="5796"/>
                  </a:cubicBezTo>
                  <a:cubicBezTo>
                    <a:pt x="4149" y="6468"/>
                    <a:pt x="3667" y="6753"/>
                    <a:pt x="3171" y="7248"/>
                  </a:cubicBezTo>
                  <a:cubicBezTo>
                    <a:pt x="2700" y="7719"/>
                    <a:pt x="2568" y="7950"/>
                    <a:pt x="1850" y="7628"/>
                  </a:cubicBezTo>
                  <a:cubicBezTo>
                    <a:pt x="1655" y="7540"/>
                    <a:pt x="1414" y="7477"/>
                    <a:pt x="1186" y="739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35" name="Google Shape;1326;p32"/>
            <p:cNvSpPr/>
            <p:nvPr/>
          </p:nvSpPr>
          <p:spPr>
            <a:xfrm>
              <a:off x="5324400" y="4592160"/>
              <a:ext cx="311760" cy="344160"/>
            </a:xfrm>
            <a:custGeom>
              <a:avLst/>
              <a:gdLst/>
              <a:ahLst/>
              <a:rect l="l" t="t" r="r" b="b"/>
              <a:pathLst>
                <a:path w="2891" h="3191">
                  <a:moveTo>
                    <a:pt x="543" y="3023"/>
                  </a:moveTo>
                  <a:cubicBezTo>
                    <a:pt x="181" y="2805"/>
                    <a:pt x="0" y="2463"/>
                    <a:pt x="24" y="2052"/>
                  </a:cubicBezTo>
                  <a:cubicBezTo>
                    <a:pt x="36" y="1840"/>
                    <a:pt x="96" y="1819"/>
                    <a:pt x="170" y="1625"/>
                  </a:cubicBezTo>
                  <a:cubicBezTo>
                    <a:pt x="257" y="1403"/>
                    <a:pt x="184" y="1180"/>
                    <a:pt x="190" y="961"/>
                  </a:cubicBezTo>
                  <a:cubicBezTo>
                    <a:pt x="190" y="986"/>
                    <a:pt x="263" y="1067"/>
                    <a:pt x="277" y="1094"/>
                  </a:cubicBezTo>
                  <a:cubicBezTo>
                    <a:pt x="305" y="1153"/>
                    <a:pt x="324" y="1215"/>
                    <a:pt x="339" y="1280"/>
                  </a:cubicBezTo>
                  <a:cubicBezTo>
                    <a:pt x="368" y="1408"/>
                    <a:pt x="371" y="1542"/>
                    <a:pt x="388" y="1673"/>
                  </a:cubicBezTo>
                  <a:cubicBezTo>
                    <a:pt x="402" y="1782"/>
                    <a:pt x="414" y="1927"/>
                    <a:pt x="485" y="2016"/>
                  </a:cubicBezTo>
                  <a:cubicBezTo>
                    <a:pt x="565" y="2120"/>
                    <a:pt x="705" y="2180"/>
                    <a:pt x="788" y="2289"/>
                  </a:cubicBezTo>
                  <a:cubicBezTo>
                    <a:pt x="843" y="2361"/>
                    <a:pt x="903" y="2426"/>
                    <a:pt x="966" y="2488"/>
                  </a:cubicBezTo>
                  <a:cubicBezTo>
                    <a:pt x="1031" y="2551"/>
                    <a:pt x="1059" y="2143"/>
                    <a:pt x="1058" y="2129"/>
                  </a:cubicBezTo>
                  <a:cubicBezTo>
                    <a:pt x="1049" y="1975"/>
                    <a:pt x="1013" y="1823"/>
                    <a:pt x="1018" y="1668"/>
                  </a:cubicBezTo>
                  <a:cubicBezTo>
                    <a:pt x="1027" y="1387"/>
                    <a:pt x="1147" y="1218"/>
                    <a:pt x="1238" y="953"/>
                  </a:cubicBezTo>
                  <a:cubicBezTo>
                    <a:pt x="1325" y="695"/>
                    <a:pt x="1566" y="268"/>
                    <a:pt x="1520" y="0"/>
                  </a:cubicBezTo>
                  <a:cubicBezTo>
                    <a:pt x="1592" y="426"/>
                    <a:pt x="1651" y="855"/>
                    <a:pt x="1704" y="1283"/>
                  </a:cubicBezTo>
                  <a:cubicBezTo>
                    <a:pt x="1741" y="1584"/>
                    <a:pt x="1942" y="2191"/>
                    <a:pt x="1824" y="2467"/>
                  </a:cubicBezTo>
                  <a:cubicBezTo>
                    <a:pt x="1957" y="2155"/>
                    <a:pt x="2561" y="2039"/>
                    <a:pt x="2797" y="1800"/>
                  </a:cubicBezTo>
                  <a:cubicBezTo>
                    <a:pt x="2891" y="2312"/>
                    <a:pt x="2279" y="2949"/>
                    <a:pt x="1837" y="3090"/>
                  </a:cubicBezTo>
                  <a:cubicBezTo>
                    <a:pt x="1542" y="3184"/>
                    <a:pt x="836" y="3190"/>
                    <a:pt x="566" y="3037"/>
                  </a:cubicBezTo>
                  <a:cubicBezTo>
                    <a:pt x="558" y="3032"/>
                    <a:pt x="550" y="3028"/>
                    <a:pt x="543" y="3023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36" name="Google Shape;1327;p32"/>
          <p:cNvSpPr txBox="1"/>
          <p:nvPr/>
        </p:nvSpPr>
        <p:spPr>
          <a:xfrm>
            <a:off x="713160" y="2210040"/>
            <a:ext cx="5866920" cy="91044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80000"/>
              </a:lnSpc>
              <a:tabLst>
                <a:tab algn="l" pos="0"/>
              </a:tabLst>
            </a:pPr>
            <a:r>
              <a:rPr b="1" lang="ru-RU" sz="6000" spc="-1" strike="noStrike">
                <a:solidFill>
                  <a:srgbClr val="ffffff"/>
                </a:solidFill>
                <a:latin typeface="El Messiri"/>
                <a:ea typeface="El Messiri"/>
              </a:rPr>
              <a:t>9 февраля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7" name="Google Shape;1328;p32"/>
          <p:cNvSpPr txBox="1"/>
          <p:nvPr/>
        </p:nvSpPr>
        <p:spPr>
          <a:xfrm>
            <a:off x="713160" y="3138120"/>
            <a:ext cx="5866920" cy="47556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Open Sans"/>
                <a:ea typeface="Open Sans"/>
              </a:rPr>
              <a:t>День защиты морских млекопитающих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738" name="Picture 2" descr="https://pichold.ru/wp-content/uploads/2021/12/kisspng-vacation-bible-school-ocean-whale-sea-clip-art-whale-5abc49e3e2bdf5.6661716515222891239287.jpg"/>
          <p:cNvPicPr/>
          <p:nvPr/>
        </p:nvPicPr>
        <p:blipFill>
          <a:blip r:embed="rId2"/>
          <a:stretch/>
        </p:blipFill>
        <p:spPr>
          <a:xfrm flipH="1">
            <a:off x="6728400" y="3197520"/>
            <a:ext cx="4671360" cy="3425400"/>
          </a:xfrm>
          <a:prstGeom prst="rect">
            <a:avLst/>
          </a:prstGeom>
          <a:ln w="0">
            <a:noFill/>
          </a:ln>
        </p:spPr>
      </p:pic>
      <p:sp>
        <p:nvSpPr>
          <p:cNvPr id="739" name="Скругленная прямоугольная выноска 1"/>
          <p:cNvSpPr/>
          <p:nvPr/>
        </p:nvSpPr>
        <p:spPr>
          <a:xfrm>
            <a:off x="5171760" y="1778400"/>
            <a:ext cx="2334960" cy="570960"/>
          </a:xfrm>
          <a:prstGeom prst="wedgeRoundRectCallout">
            <a:avLst>
              <a:gd name="adj1" fmla="val 33943"/>
              <a:gd name="adj2" fmla="val 78479"/>
              <a:gd name="adj3" fmla="val 16667"/>
            </a:avLst>
          </a:prstGeom>
          <a:gradFill rotWithShape="0">
            <a:gsLst>
              <a:gs pos="0">
                <a:srgbClr val="dce8fb"/>
              </a:gs>
              <a:gs pos="100000">
                <a:srgbClr val="b9d2f6"/>
              </a:gs>
            </a:gsLst>
            <a:lin ang="5400000"/>
          </a:gradFill>
          <a:ln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10174a"/>
                </a:solidFill>
                <a:latin typeface="Arial"/>
                <a:ea typeface="Arial"/>
              </a:rPr>
              <a:t>День кита</a:t>
            </a:r>
            <a:endParaRPr b="0" lang="ru-RU" sz="3200" spc="-1" strike="noStrike">
              <a:latin typeface="XO Oriel"/>
            </a:endParaRPr>
          </a:p>
        </p:txBody>
      </p:sp>
      <p:sp>
        <p:nvSpPr>
          <p:cNvPr id="740" name="Google Shape;1328;p32"/>
          <p:cNvSpPr txBox="1"/>
          <p:nvPr/>
        </p:nvSpPr>
        <p:spPr>
          <a:xfrm>
            <a:off x="2372400" y="4019760"/>
            <a:ext cx="1626840" cy="1030680"/>
          </a:xfrm>
          <a:prstGeom prst="rect">
            <a:avLst/>
          </a:prstGeom>
        </p:spPr>
        <p:txBody>
          <a:bodyPr wrap="none" tIns="91440" bIns="91440">
            <a:prstTxWarp prst="textWave1">
              <a:avLst>
                <a:gd name="adj1" fmla="val 0"/>
                <a:gd name="adj2" fmla="val 0"/>
              </a:avLst>
            </a:prstTxWarp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800" spc="-1" strike="noStrike">
                <a:ln w="0">
                  <a:noFill/>
                </a:ln>
                <a:solidFill>
                  <a:srgbClr val="000000"/>
                </a:solidFill>
                <a:latin typeface="Open Sans"/>
                <a:ea typeface="Open Sans"/>
              </a:rPr>
              <a:t>Подготовила </a:t>
            </a:r>
            <a:endParaRPr b="0" lang="ru-RU" sz="800" spc="-1" strike="noStrike">
              <a:ln w="0">
                <a:noFill/>
              </a:ln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800" spc="-1" strike="noStrike">
                <a:ln w="0">
                  <a:noFill/>
                </a:ln>
                <a:solidFill>
                  <a:srgbClr val="000000"/>
                </a:solidFill>
                <a:latin typeface="Open Sans"/>
                <a:ea typeface="Open Sans"/>
              </a:rPr>
              <a:t>воспитанница детского сада </a:t>
            </a:r>
            <a:endParaRPr b="0" lang="ru-RU" sz="800" spc="-1" strike="noStrike">
              <a:ln w="0">
                <a:noFill/>
              </a:ln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800" spc="-1" strike="noStrike">
                <a:ln w="0">
                  <a:noFill/>
                </a:ln>
                <a:solidFill>
                  <a:srgbClr val="000000"/>
                </a:solidFill>
                <a:latin typeface="Open Sans"/>
                <a:ea typeface="Open Sans"/>
              </a:rPr>
              <a:t>МАОУ СОШ №31 </a:t>
            </a:r>
            <a:endParaRPr b="0" lang="ru-RU" sz="800" spc="-1" strike="noStrike">
              <a:ln w="0">
                <a:noFill/>
              </a:ln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800" spc="-1" strike="noStrike">
                <a:ln w="0">
                  <a:noFill/>
                </a:ln>
                <a:solidFill>
                  <a:srgbClr val="000000"/>
                </a:solidFill>
                <a:latin typeface="Open Sans"/>
                <a:ea typeface="Open Sans"/>
              </a:rPr>
              <a:t>Кузькина Софья</a:t>
            </a:r>
            <a:endParaRPr b="0" lang="ru-RU" sz="800" spc="-1" strike="noStrike">
              <a:ln w="0">
                <a:noFill/>
              </a:ln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800" spc="-1" strike="noStrike">
                <a:ln w="0">
                  <a:noFill/>
                </a:ln>
                <a:solidFill>
                  <a:srgbClr val="000000"/>
                </a:solidFill>
                <a:latin typeface="Open Sans"/>
                <a:ea typeface="Open Sans"/>
              </a:rPr>
              <a:t>Группа №6</a:t>
            </a:r>
            <a:endParaRPr b="0" lang="ru-RU" sz="800" spc="-1" strike="noStrike">
              <a:ln w="0">
                <a:noFill/>
              </a:ln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800" spc="-1" strike="noStrike">
                <a:ln w="0">
                  <a:noFill/>
                </a:ln>
                <a:solidFill>
                  <a:srgbClr val="000000"/>
                </a:solidFill>
                <a:latin typeface="Open Sans"/>
                <a:ea typeface="Open Sans"/>
              </a:rPr>
              <a:t>Г. Екатеринбург</a:t>
            </a:r>
            <a:endParaRPr b="0" lang="ru-RU" sz="800" spc="-1" strike="noStrike">
              <a:ln w="0">
                <a:noFill/>
              </a:ln>
              <a:solidFill>
                <a:srgbClr val="000000"/>
              </a:solidFill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800" spc="-1" strike="noStrike">
                <a:ln w="0">
                  <a:noFill/>
                </a:ln>
                <a:solidFill>
                  <a:srgbClr val="000000"/>
                </a:solidFill>
                <a:latin typeface="Open Sans"/>
                <a:ea typeface="Open Sans"/>
              </a:rPr>
              <a:t>2024 год</a:t>
            </a:r>
            <a:endParaRPr b="0" lang="ru-RU" sz="800" spc="-1" strike="noStrike">
              <a:ln w="0">
                <a:noFill/>
              </a:ln>
              <a:solidFill>
                <a:srgbClr val="000000"/>
              </a:solidFill>
              <a:latin typeface="XO Oriel"/>
            </a:endParaRPr>
          </a:p>
        </p:txBody>
      </p:sp>
      <p:sp>
        <p:nvSpPr>
          <p:cNvPr id="741" name="AutoShape 6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42" name="Picture 8" descr="C:\Users\Сладкая девочка\Downloads\97e532bf-b92c-4c64-9d13-3b74735640bb.png"/>
          <p:cNvPicPr/>
          <p:nvPr/>
        </p:nvPicPr>
        <p:blipFill>
          <a:blip r:embed="rId3"/>
          <a:stretch/>
        </p:blipFill>
        <p:spPr>
          <a:xfrm>
            <a:off x="1010160" y="3576240"/>
            <a:ext cx="1208520" cy="1611360"/>
          </a:xfrm>
          <a:prstGeom prst="rect">
            <a:avLst/>
          </a:prstGeom>
          <a:ln w="0">
            <a:noFill/>
          </a:ln>
        </p:spPr>
      </p:pic>
      <p:sp>
        <p:nvSpPr>
          <p:cNvPr id="743" name="Google Shape;2538;p67"/>
          <p:cNvSpPr/>
          <p:nvPr/>
        </p:nvSpPr>
        <p:spPr>
          <a:xfrm>
            <a:off x="7501320" y="2846880"/>
            <a:ext cx="307440" cy="170640"/>
          </a:xfrm>
          <a:custGeom>
            <a:avLst/>
            <a:gdLst/>
            <a:ahLst/>
            <a:rect l="l" t="t" r="r" b="b"/>
            <a:pathLst>
              <a:path w="15925" h="8847">
                <a:moveTo>
                  <a:pt x="7487" y="1"/>
                </a:moveTo>
                <a:cubicBezTo>
                  <a:pt x="7487" y="1"/>
                  <a:pt x="8753" y="1893"/>
                  <a:pt x="7487" y="2660"/>
                </a:cubicBezTo>
                <a:cubicBezTo>
                  <a:pt x="7487" y="2660"/>
                  <a:pt x="7535" y="2676"/>
                  <a:pt x="7619" y="2701"/>
                </a:cubicBezTo>
                <a:cubicBezTo>
                  <a:pt x="5310" y="3048"/>
                  <a:pt x="3452" y="4086"/>
                  <a:pt x="2715" y="4687"/>
                </a:cubicBezTo>
                <a:lnTo>
                  <a:pt x="0" y="3120"/>
                </a:lnTo>
                <a:lnTo>
                  <a:pt x="0" y="7304"/>
                </a:lnTo>
                <a:lnTo>
                  <a:pt x="2885" y="5639"/>
                </a:lnTo>
                <a:cubicBezTo>
                  <a:pt x="3828" y="6346"/>
                  <a:pt x="5981" y="7406"/>
                  <a:pt x="8544" y="7555"/>
                </a:cubicBezTo>
                <a:cubicBezTo>
                  <a:pt x="8835" y="8060"/>
                  <a:pt x="8310" y="8846"/>
                  <a:pt x="8310" y="8846"/>
                </a:cubicBezTo>
                <a:cubicBezTo>
                  <a:pt x="9668" y="8824"/>
                  <a:pt x="10210" y="8000"/>
                  <a:pt x="10409" y="7531"/>
                </a:cubicBezTo>
                <a:cubicBezTo>
                  <a:pt x="13548" y="7313"/>
                  <a:pt x="15925" y="6299"/>
                  <a:pt x="15925" y="5080"/>
                </a:cubicBezTo>
                <a:cubicBezTo>
                  <a:pt x="15925" y="3979"/>
                  <a:pt x="13988" y="3046"/>
                  <a:pt x="11302" y="2713"/>
                </a:cubicBezTo>
                <a:cubicBezTo>
                  <a:pt x="11141" y="2144"/>
                  <a:pt x="10358" y="46"/>
                  <a:pt x="7487" y="1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44" name="Google Shape;2539;p67"/>
          <p:cNvSpPr/>
          <p:nvPr/>
        </p:nvSpPr>
        <p:spPr>
          <a:xfrm>
            <a:off x="7655760" y="2450160"/>
            <a:ext cx="397800" cy="221040"/>
          </a:xfrm>
          <a:custGeom>
            <a:avLst/>
            <a:gdLst/>
            <a:ahLst/>
            <a:rect l="l" t="t" r="r" b="b"/>
            <a:pathLst>
              <a:path w="9637" h="5355">
                <a:moveTo>
                  <a:pt x="4531" y="1"/>
                </a:moveTo>
                <a:cubicBezTo>
                  <a:pt x="4531" y="1"/>
                  <a:pt x="5297" y="1146"/>
                  <a:pt x="4531" y="1611"/>
                </a:cubicBezTo>
                <a:cubicBezTo>
                  <a:pt x="4531" y="1611"/>
                  <a:pt x="4560" y="1619"/>
                  <a:pt x="4611" y="1635"/>
                </a:cubicBezTo>
                <a:cubicBezTo>
                  <a:pt x="3214" y="1844"/>
                  <a:pt x="2089" y="2473"/>
                  <a:pt x="1643" y="2836"/>
                </a:cubicBezTo>
                <a:lnTo>
                  <a:pt x="0" y="1889"/>
                </a:lnTo>
                <a:lnTo>
                  <a:pt x="0" y="4421"/>
                </a:lnTo>
                <a:lnTo>
                  <a:pt x="1746" y="3413"/>
                </a:lnTo>
                <a:cubicBezTo>
                  <a:pt x="2317" y="3841"/>
                  <a:pt x="3619" y="4483"/>
                  <a:pt x="5170" y="4572"/>
                </a:cubicBezTo>
                <a:cubicBezTo>
                  <a:pt x="5347" y="4878"/>
                  <a:pt x="5029" y="5354"/>
                  <a:pt x="5029" y="5354"/>
                </a:cubicBezTo>
                <a:cubicBezTo>
                  <a:pt x="5851" y="5341"/>
                  <a:pt x="6179" y="4841"/>
                  <a:pt x="6299" y="4558"/>
                </a:cubicBezTo>
                <a:cubicBezTo>
                  <a:pt x="8199" y="4426"/>
                  <a:pt x="9637" y="3812"/>
                  <a:pt x="9637" y="3074"/>
                </a:cubicBezTo>
                <a:cubicBezTo>
                  <a:pt x="9637" y="2408"/>
                  <a:pt x="8465" y="1843"/>
                  <a:pt x="6840" y="1643"/>
                </a:cubicBezTo>
                <a:cubicBezTo>
                  <a:pt x="6742" y="1298"/>
                  <a:pt x="6269" y="28"/>
                  <a:pt x="4531" y="1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path" presetID="5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006 -3.45679E-006 L -0.11284 -3.45679E-006 C -0.16336 -3.45679E-006 -0.22552 -0.07222 -0.22552 -0.13024 L -0.22552 -0.26018 E">
                                      <p:cBhvr>
                                        <p:cTn id="6" dur="200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" dur="500"/>
                                        <p:tgtEl>
                                          <p:spTgt spid="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Овал 17"/>
          <p:cNvSpPr/>
          <p:nvPr/>
        </p:nvSpPr>
        <p:spPr>
          <a:xfrm>
            <a:off x="323640" y="3723840"/>
            <a:ext cx="1549800" cy="15048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6" name="Google Shape;1333;p33"/>
          <p:cNvSpPr txBox="1"/>
          <p:nvPr/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3500" spc="-1" strike="noStrike">
                <a:solidFill>
                  <a:srgbClr val="ffffff"/>
                </a:solidFill>
                <a:latin typeface="El Messiri"/>
                <a:ea typeface="El Messiri"/>
              </a:rPr>
              <a:t>Спасите вымирающих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7" name="Google Shape;1335;p33"/>
          <p:cNvSpPr txBox="1"/>
          <p:nvPr/>
        </p:nvSpPr>
        <p:spPr>
          <a:xfrm>
            <a:off x="2483640" y="1107360"/>
            <a:ext cx="4464000" cy="2472120"/>
          </a:xfrm>
          <a:prstGeom prst="rect">
            <a:avLst/>
          </a:prstGeom>
        </p:spPr>
        <p:txBody>
          <a:bodyPr wrap="none" tIns="91440" bIns="91440" anchorCtr="1">
            <a:prstTxWarp prst="textWave1">
              <a:avLst>
                <a:gd name="adj1" fmla="val 0"/>
                <a:gd name="adj2" fmla="val 0"/>
              </a:avLst>
            </a:prstTxWarp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ln w="0">
                  <a:noFill/>
                </a:ln>
                <a:solidFill>
                  <a:srgbClr val="ffffff"/>
                </a:solidFill>
                <a:latin typeface="Open Sans"/>
                <a:ea typeface="Open Sans"/>
              </a:rPr>
              <a:t>Морских млекопитающих</a:t>
            </a:r>
            <a:endParaRPr b="0" lang="ru-RU" sz="1800" spc="-1" strike="noStrike">
              <a:ln w="0">
                <a:noFill/>
              </a:ln>
              <a:solidFill>
                <a:srgbClr val="ffffff"/>
              </a:solidFill>
              <a:latin typeface="XO Orie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ln w="0">
                  <a:noFill/>
                </a:ln>
                <a:solidFill>
                  <a:srgbClr val="ffffff"/>
                </a:solidFill>
                <a:latin typeface="Open Sans"/>
                <a:ea typeface="Open Sans"/>
              </a:rPr>
              <a:t>Китов, дельфинов, котиков</a:t>
            </a:r>
            <a:endParaRPr b="0" lang="ru-RU" sz="1800" spc="-1" strike="noStrike">
              <a:ln w="0">
                <a:noFill/>
              </a:ln>
              <a:solidFill>
                <a:srgbClr val="ffffff"/>
              </a:solidFill>
              <a:latin typeface="XO Orie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ln w="0">
                  <a:noFill/>
                </a:ln>
                <a:solidFill>
                  <a:srgbClr val="ffffff"/>
                </a:solidFill>
                <a:latin typeface="Open Sans"/>
                <a:ea typeface="Open Sans"/>
              </a:rPr>
              <a:t>Спасите от охотников!</a:t>
            </a:r>
            <a:endParaRPr b="0" lang="ru-RU" sz="1800" spc="-1" strike="noStrike">
              <a:ln w="0">
                <a:noFill/>
              </a:ln>
              <a:solidFill>
                <a:srgbClr val="ffffff"/>
              </a:solidFill>
              <a:latin typeface="XO Orie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ln w="0">
                  <a:noFill/>
                </a:ln>
                <a:solidFill>
                  <a:srgbClr val="ffffff"/>
                </a:solidFill>
                <a:latin typeface="Open Sans"/>
                <a:ea typeface="Open Sans"/>
              </a:rPr>
              <a:t>Сказать сегодня хочется: </a:t>
            </a:r>
            <a:endParaRPr b="0" lang="ru-RU" sz="1800" spc="-1" strike="noStrike">
              <a:ln w="0">
                <a:noFill/>
              </a:ln>
              <a:solidFill>
                <a:srgbClr val="ffffff"/>
              </a:solidFill>
              <a:latin typeface="XO Orie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ln w="0">
                  <a:noFill/>
                </a:ln>
                <a:solidFill>
                  <a:srgbClr val="ffffff"/>
                </a:solidFill>
                <a:latin typeface="Open Sans"/>
                <a:ea typeface="Open Sans"/>
              </a:rPr>
              <a:t>Пусть люди позаботятся</a:t>
            </a:r>
            <a:endParaRPr b="0" lang="ru-RU" sz="1800" spc="-1" strike="noStrike">
              <a:ln w="0">
                <a:noFill/>
              </a:ln>
              <a:solidFill>
                <a:srgbClr val="ffffff"/>
              </a:solidFill>
              <a:latin typeface="XO Orie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ln w="0">
                  <a:noFill/>
                </a:ln>
                <a:solidFill>
                  <a:srgbClr val="ffffff"/>
                </a:solidFill>
                <a:latin typeface="Open Sans"/>
                <a:ea typeface="Open Sans"/>
              </a:rPr>
              <a:t>О тех, кто в море плавает, </a:t>
            </a:r>
            <a:endParaRPr b="0" lang="ru-RU" sz="1800" spc="-1" strike="noStrike">
              <a:ln w="0">
                <a:noFill/>
              </a:ln>
              <a:solidFill>
                <a:srgbClr val="ffffff"/>
              </a:solidFill>
              <a:latin typeface="XO Orie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ru-RU" sz="1800" spc="-1" strike="noStrike">
                <a:ln w="0">
                  <a:noFill/>
                </a:ln>
                <a:solidFill>
                  <a:srgbClr val="ffffff"/>
                </a:solidFill>
                <a:latin typeface="Open Sans"/>
                <a:ea typeface="Open Sans"/>
              </a:rPr>
              <a:t>Сегодня это главное! </a:t>
            </a:r>
            <a:endParaRPr b="0" lang="ru-RU" sz="1800" spc="-1" strike="noStrike">
              <a:ln w="0">
                <a:noFill/>
              </a:ln>
              <a:solidFill>
                <a:srgbClr val="ffffff"/>
              </a:solidFill>
              <a:latin typeface="XO Oriel"/>
            </a:endParaRPr>
          </a:p>
        </p:txBody>
      </p:sp>
      <p:pic>
        <p:nvPicPr>
          <p:cNvPr id="748" name="Picture 4" descr="https://w7.pngwing.com/pngs/817/940/png-transparent-rough-toothed-dolphin-marine-mammal-baleen-whale-blue-whale-dolphin-marine-mammal-mammal-animals.png"/>
          <p:cNvPicPr/>
          <p:nvPr/>
        </p:nvPicPr>
        <p:blipFill>
          <a:blip r:embed="rId1"/>
          <a:stretch/>
        </p:blipFill>
        <p:spPr>
          <a:xfrm flipH="1">
            <a:off x="360" y="2067840"/>
            <a:ext cx="2592000" cy="1620000"/>
          </a:xfrm>
          <a:prstGeom prst="rect">
            <a:avLst/>
          </a:prstGeom>
          <a:ln w="0">
            <a:noFill/>
          </a:ln>
        </p:spPr>
      </p:pic>
      <p:pic>
        <p:nvPicPr>
          <p:cNvPr id="749" name="Picture 10" descr="https://i.pinimg.com/originals/fe/02/6d/fe026dc5813c936d8cd2ae7ed50cb6b7.png"/>
          <p:cNvPicPr/>
          <p:nvPr/>
        </p:nvPicPr>
        <p:blipFill>
          <a:blip r:embed="rId2"/>
          <a:stretch/>
        </p:blipFill>
        <p:spPr>
          <a:xfrm rot="642600">
            <a:off x="6721560" y="2558880"/>
            <a:ext cx="2341080" cy="1654920"/>
          </a:xfrm>
          <a:prstGeom prst="rect">
            <a:avLst/>
          </a:prstGeom>
          <a:ln w="0">
            <a:noFill/>
          </a:ln>
        </p:spPr>
      </p:pic>
      <p:pic>
        <p:nvPicPr>
          <p:cNvPr id="750" name="Picture 12" descr="https://pngimg.com/uploads/harbor_seal/harbor_seal_PNG3.png"/>
          <p:cNvPicPr/>
          <p:nvPr/>
        </p:nvPicPr>
        <p:blipFill>
          <a:blip r:embed="rId3"/>
          <a:srcRect l="0" t="10605" r="5933" b="10611"/>
          <a:stretch/>
        </p:blipFill>
        <p:spPr>
          <a:xfrm>
            <a:off x="2555640" y="3422160"/>
            <a:ext cx="2739960" cy="1721160"/>
          </a:xfrm>
          <a:prstGeom prst="rect">
            <a:avLst/>
          </a:prstGeom>
          <a:ln w="0">
            <a:noFill/>
          </a:ln>
        </p:spPr>
      </p:pic>
      <p:sp>
        <p:nvSpPr>
          <p:cNvPr id="751" name="Овальная выноска 1"/>
          <p:cNvSpPr/>
          <p:nvPr/>
        </p:nvSpPr>
        <p:spPr>
          <a:xfrm>
            <a:off x="7020360" y="2301840"/>
            <a:ext cx="1583640" cy="575640"/>
          </a:xfrm>
          <a:prstGeom prst="wedgeEllipse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f2918c"/>
              </a:gs>
              <a:gs pos="100000">
                <a:srgbClr val="f9dedd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cc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fffff"/>
                </a:solidFill>
                <a:latin typeface="Arial"/>
                <a:ea typeface="Arial"/>
              </a:rPr>
              <a:t>Спасите!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752" name="Овальная выноска 14"/>
          <p:cNvSpPr/>
          <p:nvPr/>
        </p:nvSpPr>
        <p:spPr>
          <a:xfrm>
            <a:off x="5137920" y="3867840"/>
            <a:ext cx="1583640" cy="575640"/>
          </a:xfrm>
          <a:prstGeom prst="wedgeEllipseCallout">
            <a:avLst>
              <a:gd name="adj1" fmla="val -59536"/>
              <a:gd name="adj2" fmla="val -43016"/>
            </a:avLst>
          </a:prstGeom>
          <a:gradFill rotWithShape="0">
            <a:gsLst>
              <a:gs pos="0">
                <a:srgbClr val="ffc3ae"/>
              </a:gs>
              <a:gs pos="100000">
                <a:srgbClr val="ffece6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cc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fffff"/>
                </a:solidFill>
                <a:latin typeface="Arial"/>
                <a:ea typeface="Arial"/>
              </a:rPr>
              <a:t>Спасите!</a:t>
            </a:r>
            <a:endParaRPr b="0" lang="ru-RU" sz="1600" spc="-1" strike="noStrike">
              <a:latin typeface="XO Oriel"/>
            </a:endParaRPr>
          </a:p>
        </p:txBody>
      </p:sp>
      <p:sp>
        <p:nvSpPr>
          <p:cNvPr id="753" name="Овальная выноска 15"/>
          <p:cNvSpPr/>
          <p:nvPr/>
        </p:nvSpPr>
        <p:spPr>
          <a:xfrm>
            <a:off x="395640" y="1491480"/>
            <a:ext cx="1583640" cy="575640"/>
          </a:xfrm>
          <a:prstGeom prst="wedgeEllipseCallout">
            <a:avLst>
              <a:gd name="adj1" fmla="val 75257"/>
              <a:gd name="adj2" fmla="val 40479"/>
            </a:avLst>
          </a:prstGeom>
          <a:gradFill rotWithShape="0">
            <a:gsLst>
              <a:gs pos="0">
                <a:srgbClr val="ffa2c3"/>
              </a:gs>
              <a:gs pos="100000">
                <a:srgbClr val="ffe3ec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cc33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600" spc="-1" strike="noStrike">
                <a:solidFill>
                  <a:srgbClr val="ffffff"/>
                </a:solidFill>
                <a:latin typeface="Arial"/>
                <a:ea typeface="Arial"/>
              </a:rPr>
              <a:t>Спасите!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754" name="Picture 13" descr="C:\Users\Сладкая девочка\Downloads\f5da23c4-2cce-417c-8e6c-79c17f08febd.png"/>
          <p:cNvPicPr/>
          <p:nvPr/>
        </p:nvPicPr>
        <p:blipFill>
          <a:blip r:embed="rId4"/>
          <a:stretch/>
        </p:blipFill>
        <p:spPr>
          <a:xfrm>
            <a:off x="608760" y="3600360"/>
            <a:ext cx="1157040" cy="154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8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3" dur="500"/>
                                        <p:tgtEl>
                                          <p:spTgt spid="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3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6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9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Овал 135"/>
          <p:cNvSpPr/>
          <p:nvPr/>
        </p:nvSpPr>
        <p:spPr>
          <a:xfrm>
            <a:off x="29160" y="3450600"/>
            <a:ext cx="1807200" cy="17550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756" name="Google Shape;1367;p35"/>
          <p:cNvGrpSpPr/>
          <p:nvPr/>
        </p:nvGrpSpPr>
        <p:grpSpPr>
          <a:xfrm>
            <a:off x="24840" y="218160"/>
            <a:ext cx="2957400" cy="4109760"/>
            <a:chOff x="24840" y="218160"/>
            <a:chExt cx="2957400" cy="4109760"/>
          </a:xfrm>
        </p:grpSpPr>
        <p:grpSp>
          <p:nvGrpSpPr>
            <p:cNvPr id="757" name="Google Shape;1368;p35"/>
            <p:cNvGrpSpPr/>
            <p:nvPr/>
          </p:nvGrpSpPr>
          <p:grpSpPr>
            <a:xfrm>
              <a:off x="24840" y="218160"/>
              <a:ext cx="2957400" cy="4109760"/>
              <a:chOff x="24840" y="218160"/>
              <a:chExt cx="2957400" cy="4109760"/>
            </a:xfrm>
          </p:grpSpPr>
          <p:grpSp>
            <p:nvGrpSpPr>
              <p:cNvPr id="758" name="Google Shape;1369;p35"/>
              <p:cNvGrpSpPr/>
              <p:nvPr/>
            </p:nvGrpSpPr>
            <p:grpSpPr>
              <a:xfrm>
                <a:off x="24840" y="218160"/>
                <a:ext cx="2957400" cy="4109760"/>
                <a:chOff x="24840" y="218160"/>
                <a:chExt cx="2957400" cy="4109760"/>
              </a:xfrm>
            </p:grpSpPr>
            <p:sp>
              <p:nvSpPr>
                <p:cNvPr id="759" name="Google Shape;1370;p35"/>
                <p:cNvSpPr/>
                <p:nvPr/>
              </p:nvSpPr>
              <p:spPr>
                <a:xfrm>
                  <a:off x="401400" y="1097640"/>
                  <a:ext cx="686160" cy="548640"/>
                </a:xfrm>
                <a:custGeom>
                  <a:avLst/>
                  <a:gdLst/>
                  <a:ahLst/>
                  <a:rect l="l" t="t" r="r" b="b"/>
                  <a:pathLst>
                    <a:path w="9533" h="6278">
                      <a:moveTo>
                        <a:pt x="1225" y="0"/>
                      </a:moveTo>
                      <a:cubicBezTo>
                        <a:pt x="1040" y="0"/>
                        <a:pt x="1145" y="1356"/>
                        <a:pt x="1145" y="1356"/>
                      </a:cubicBezTo>
                      <a:cubicBezTo>
                        <a:pt x="1020" y="1538"/>
                        <a:pt x="104" y="1550"/>
                        <a:pt x="29" y="1789"/>
                      </a:cubicBezTo>
                      <a:cubicBezTo>
                        <a:pt x="0" y="1881"/>
                        <a:pt x="97" y="1905"/>
                        <a:pt x="283" y="1905"/>
                      </a:cubicBezTo>
                      <a:cubicBezTo>
                        <a:pt x="485" y="1905"/>
                        <a:pt x="792" y="1876"/>
                        <a:pt x="1154" y="1876"/>
                      </a:cubicBezTo>
                      <a:cubicBezTo>
                        <a:pt x="1324" y="1876"/>
                        <a:pt x="1507" y="1883"/>
                        <a:pt x="1697" y="1902"/>
                      </a:cubicBezTo>
                      <a:cubicBezTo>
                        <a:pt x="2657" y="1997"/>
                        <a:pt x="3865" y="3873"/>
                        <a:pt x="3847" y="4028"/>
                      </a:cubicBezTo>
                      <a:cubicBezTo>
                        <a:pt x="3828" y="4183"/>
                        <a:pt x="3092" y="4279"/>
                        <a:pt x="3048" y="4310"/>
                      </a:cubicBezTo>
                      <a:cubicBezTo>
                        <a:pt x="3007" y="4337"/>
                        <a:pt x="3652" y="4598"/>
                        <a:pt x="4220" y="4598"/>
                      </a:cubicBezTo>
                      <a:cubicBezTo>
                        <a:pt x="4283" y="4598"/>
                        <a:pt x="4346" y="4595"/>
                        <a:pt x="4406" y="4587"/>
                      </a:cubicBezTo>
                      <a:cubicBezTo>
                        <a:pt x="4480" y="4578"/>
                        <a:pt x="4548" y="4575"/>
                        <a:pt x="4611" y="4575"/>
                      </a:cubicBezTo>
                      <a:cubicBezTo>
                        <a:pt x="5059" y="4575"/>
                        <a:pt x="5231" y="4776"/>
                        <a:pt x="5231" y="4776"/>
                      </a:cubicBezTo>
                      <a:cubicBezTo>
                        <a:pt x="6178" y="5716"/>
                        <a:pt x="8504" y="6278"/>
                        <a:pt x="9126" y="6278"/>
                      </a:cubicBezTo>
                      <a:cubicBezTo>
                        <a:pt x="9189" y="6278"/>
                        <a:pt x="9234" y="6272"/>
                        <a:pt x="9259" y="6260"/>
                      </a:cubicBezTo>
                      <a:cubicBezTo>
                        <a:pt x="9533" y="6134"/>
                        <a:pt x="8846" y="4966"/>
                        <a:pt x="8299" y="4296"/>
                      </a:cubicBezTo>
                      <a:cubicBezTo>
                        <a:pt x="7755" y="3627"/>
                        <a:pt x="5386" y="2521"/>
                        <a:pt x="4406" y="2281"/>
                      </a:cubicBezTo>
                      <a:cubicBezTo>
                        <a:pt x="3427" y="2039"/>
                        <a:pt x="2905" y="2081"/>
                        <a:pt x="2245" y="1614"/>
                      </a:cubicBezTo>
                      <a:cubicBezTo>
                        <a:pt x="1584" y="1148"/>
                        <a:pt x="1436" y="59"/>
                        <a:pt x="1236" y="2"/>
                      </a:cubicBezTo>
                      <a:cubicBezTo>
                        <a:pt x="1232" y="1"/>
                        <a:pt x="1229" y="0"/>
                        <a:pt x="122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0" name="Google Shape;1371;p35"/>
                <p:cNvSpPr/>
                <p:nvPr/>
              </p:nvSpPr>
              <p:spPr>
                <a:xfrm>
                  <a:off x="1475640" y="770400"/>
                  <a:ext cx="155880" cy="627480"/>
                </a:xfrm>
                <a:custGeom>
                  <a:avLst/>
                  <a:gdLst/>
                  <a:ahLst/>
                  <a:rect l="l" t="t" r="r" b="b"/>
                  <a:pathLst>
                    <a:path w="2172" h="7177">
                      <a:moveTo>
                        <a:pt x="452" y="1"/>
                      </a:moveTo>
                      <a:cubicBezTo>
                        <a:pt x="445" y="1"/>
                        <a:pt x="438" y="1"/>
                        <a:pt x="431" y="3"/>
                      </a:cubicBezTo>
                      <a:cubicBezTo>
                        <a:pt x="261" y="45"/>
                        <a:pt x="683" y="433"/>
                        <a:pt x="978" y="1042"/>
                      </a:cubicBezTo>
                      <a:cubicBezTo>
                        <a:pt x="1273" y="1651"/>
                        <a:pt x="595" y="3063"/>
                        <a:pt x="496" y="3109"/>
                      </a:cubicBezTo>
                      <a:cubicBezTo>
                        <a:pt x="491" y="3111"/>
                        <a:pt x="485" y="3112"/>
                        <a:pt x="478" y="3112"/>
                      </a:cubicBezTo>
                      <a:cubicBezTo>
                        <a:pt x="362" y="3112"/>
                        <a:pt x="67" y="2749"/>
                        <a:pt x="34" y="2733"/>
                      </a:cubicBezTo>
                      <a:cubicBezTo>
                        <a:pt x="34" y="2733"/>
                        <a:pt x="33" y="2733"/>
                        <a:pt x="33" y="2733"/>
                      </a:cubicBezTo>
                      <a:lnTo>
                        <a:pt x="33" y="2733"/>
                      </a:lnTo>
                      <a:cubicBezTo>
                        <a:pt x="1" y="2733"/>
                        <a:pt x="105" y="3319"/>
                        <a:pt x="367" y="3649"/>
                      </a:cubicBezTo>
                      <a:cubicBezTo>
                        <a:pt x="631" y="3982"/>
                        <a:pt x="558" y="4211"/>
                        <a:pt x="558" y="4211"/>
                      </a:cubicBezTo>
                      <a:cubicBezTo>
                        <a:pt x="321" y="5215"/>
                        <a:pt x="973" y="7048"/>
                        <a:pt x="1148" y="7165"/>
                      </a:cubicBezTo>
                      <a:cubicBezTo>
                        <a:pt x="1160" y="7173"/>
                        <a:pt x="1172" y="7176"/>
                        <a:pt x="1185" y="7176"/>
                      </a:cubicBezTo>
                      <a:cubicBezTo>
                        <a:pt x="1380" y="7176"/>
                        <a:pt x="1784" y="6405"/>
                        <a:pt x="1971" y="5870"/>
                      </a:cubicBezTo>
                      <a:cubicBezTo>
                        <a:pt x="2171" y="5298"/>
                        <a:pt x="1962" y="3475"/>
                        <a:pt x="1746" y="2802"/>
                      </a:cubicBezTo>
                      <a:cubicBezTo>
                        <a:pt x="1531" y="2127"/>
                        <a:pt x="1314" y="1831"/>
                        <a:pt x="1350" y="1264"/>
                      </a:cubicBezTo>
                      <a:cubicBezTo>
                        <a:pt x="1387" y="698"/>
                        <a:pt x="1984" y="209"/>
                        <a:pt x="1943" y="69"/>
                      </a:cubicBezTo>
                      <a:cubicBezTo>
                        <a:pt x="1939" y="53"/>
                        <a:pt x="1926" y="47"/>
                        <a:pt x="1906" y="47"/>
                      </a:cubicBezTo>
                      <a:cubicBezTo>
                        <a:pt x="1740" y="47"/>
                        <a:pt x="1101" y="511"/>
                        <a:pt x="1101" y="511"/>
                      </a:cubicBezTo>
                      <a:cubicBezTo>
                        <a:pt x="952" y="504"/>
                        <a:pt x="628" y="1"/>
                        <a:pt x="45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1" name="Google Shape;1372;p35"/>
                <p:cNvSpPr/>
                <p:nvPr/>
              </p:nvSpPr>
              <p:spPr>
                <a:xfrm rot="19383600">
                  <a:off x="1849680" y="2877840"/>
                  <a:ext cx="119880" cy="482760"/>
                </a:xfrm>
                <a:custGeom>
                  <a:avLst/>
                  <a:gdLst/>
                  <a:ahLst/>
                  <a:rect l="l" t="t" r="r" b="b"/>
                  <a:pathLst>
                    <a:path w="1672" h="5526">
                      <a:moveTo>
                        <a:pt x="347" y="1"/>
                      </a:moveTo>
                      <a:cubicBezTo>
                        <a:pt x="342" y="1"/>
                        <a:pt x="337" y="2"/>
                        <a:pt x="332" y="3"/>
                      </a:cubicBezTo>
                      <a:cubicBezTo>
                        <a:pt x="200" y="35"/>
                        <a:pt x="525" y="333"/>
                        <a:pt x="753" y="803"/>
                      </a:cubicBezTo>
                      <a:cubicBezTo>
                        <a:pt x="979" y="1272"/>
                        <a:pt x="458" y="2358"/>
                        <a:pt x="381" y="2394"/>
                      </a:cubicBezTo>
                      <a:cubicBezTo>
                        <a:pt x="377" y="2396"/>
                        <a:pt x="373" y="2397"/>
                        <a:pt x="368" y="2397"/>
                      </a:cubicBezTo>
                      <a:cubicBezTo>
                        <a:pt x="278" y="2397"/>
                        <a:pt x="50" y="2116"/>
                        <a:pt x="25" y="2105"/>
                      </a:cubicBezTo>
                      <a:cubicBezTo>
                        <a:pt x="24" y="2105"/>
                        <a:pt x="24" y="2105"/>
                        <a:pt x="24" y="2105"/>
                      </a:cubicBezTo>
                      <a:lnTo>
                        <a:pt x="24" y="2105"/>
                      </a:lnTo>
                      <a:cubicBezTo>
                        <a:pt x="1" y="2105"/>
                        <a:pt x="81" y="2556"/>
                        <a:pt x="282" y="2809"/>
                      </a:cubicBezTo>
                      <a:cubicBezTo>
                        <a:pt x="485" y="3066"/>
                        <a:pt x="428" y="3242"/>
                        <a:pt x="428" y="3242"/>
                      </a:cubicBezTo>
                      <a:cubicBezTo>
                        <a:pt x="246" y="4015"/>
                        <a:pt x="748" y="5427"/>
                        <a:pt x="884" y="5517"/>
                      </a:cubicBezTo>
                      <a:cubicBezTo>
                        <a:pt x="893" y="5523"/>
                        <a:pt x="902" y="5525"/>
                        <a:pt x="912" y="5525"/>
                      </a:cubicBezTo>
                      <a:cubicBezTo>
                        <a:pt x="1062" y="5525"/>
                        <a:pt x="1373" y="4932"/>
                        <a:pt x="1517" y="4520"/>
                      </a:cubicBezTo>
                      <a:cubicBezTo>
                        <a:pt x="1671" y="4079"/>
                        <a:pt x="1510" y="2676"/>
                        <a:pt x="1343" y="2156"/>
                      </a:cubicBezTo>
                      <a:cubicBezTo>
                        <a:pt x="1177" y="1637"/>
                        <a:pt x="1010" y="1410"/>
                        <a:pt x="1039" y="974"/>
                      </a:cubicBezTo>
                      <a:cubicBezTo>
                        <a:pt x="1067" y="538"/>
                        <a:pt x="1527" y="161"/>
                        <a:pt x="1496" y="52"/>
                      </a:cubicBezTo>
                      <a:cubicBezTo>
                        <a:pt x="1492" y="41"/>
                        <a:pt x="1483" y="36"/>
                        <a:pt x="1467" y="36"/>
                      </a:cubicBezTo>
                      <a:cubicBezTo>
                        <a:pt x="1341" y="36"/>
                        <a:pt x="847" y="394"/>
                        <a:pt x="847" y="394"/>
                      </a:cubicBezTo>
                      <a:cubicBezTo>
                        <a:pt x="732" y="388"/>
                        <a:pt x="483" y="1"/>
                        <a:pt x="34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2" name="Google Shape;1373;p35"/>
                <p:cNvSpPr/>
                <p:nvPr/>
              </p:nvSpPr>
              <p:spPr>
                <a:xfrm rot="18262200">
                  <a:off x="1578600" y="3442320"/>
                  <a:ext cx="119880" cy="482760"/>
                </a:xfrm>
                <a:custGeom>
                  <a:avLst/>
                  <a:gdLst/>
                  <a:ahLst/>
                  <a:rect l="l" t="t" r="r" b="b"/>
                  <a:pathLst>
                    <a:path w="1672" h="5525">
                      <a:moveTo>
                        <a:pt x="346" y="0"/>
                      </a:moveTo>
                      <a:cubicBezTo>
                        <a:pt x="341" y="0"/>
                        <a:pt x="336" y="1"/>
                        <a:pt x="331" y="2"/>
                      </a:cubicBezTo>
                      <a:cubicBezTo>
                        <a:pt x="200" y="35"/>
                        <a:pt x="524" y="334"/>
                        <a:pt x="752" y="802"/>
                      </a:cubicBezTo>
                      <a:cubicBezTo>
                        <a:pt x="979" y="1271"/>
                        <a:pt x="458" y="2357"/>
                        <a:pt x="381" y="2393"/>
                      </a:cubicBezTo>
                      <a:cubicBezTo>
                        <a:pt x="377" y="2395"/>
                        <a:pt x="372" y="2396"/>
                        <a:pt x="367" y="2396"/>
                      </a:cubicBezTo>
                      <a:cubicBezTo>
                        <a:pt x="277" y="2396"/>
                        <a:pt x="50" y="2116"/>
                        <a:pt x="24" y="2105"/>
                      </a:cubicBezTo>
                      <a:cubicBezTo>
                        <a:pt x="24" y="2105"/>
                        <a:pt x="24" y="2104"/>
                        <a:pt x="23" y="2104"/>
                      </a:cubicBezTo>
                      <a:lnTo>
                        <a:pt x="23" y="2104"/>
                      </a:lnTo>
                      <a:cubicBezTo>
                        <a:pt x="0" y="2104"/>
                        <a:pt x="80" y="2556"/>
                        <a:pt x="282" y="2809"/>
                      </a:cubicBezTo>
                      <a:cubicBezTo>
                        <a:pt x="485" y="3066"/>
                        <a:pt x="428" y="3241"/>
                        <a:pt x="428" y="3241"/>
                      </a:cubicBezTo>
                      <a:cubicBezTo>
                        <a:pt x="246" y="4015"/>
                        <a:pt x="747" y="5427"/>
                        <a:pt x="884" y="5516"/>
                      </a:cubicBezTo>
                      <a:cubicBezTo>
                        <a:pt x="892" y="5522"/>
                        <a:pt x="902" y="5525"/>
                        <a:pt x="912" y="5525"/>
                      </a:cubicBezTo>
                      <a:cubicBezTo>
                        <a:pt x="1062" y="5525"/>
                        <a:pt x="1373" y="4932"/>
                        <a:pt x="1516" y="4519"/>
                      </a:cubicBezTo>
                      <a:cubicBezTo>
                        <a:pt x="1671" y="4080"/>
                        <a:pt x="1510" y="2675"/>
                        <a:pt x="1343" y="2157"/>
                      </a:cubicBezTo>
                      <a:cubicBezTo>
                        <a:pt x="1177" y="1638"/>
                        <a:pt x="1010" y="1410"/>
                        <a:pt x="1038" y="973"/>
                      </a:cubicBezTo>
                      <a:cubicBezTo>
                        <a:pt x="1067" y="537"/>
                        <a:pt x="1526" y="161"/>
                        <a:pt x="1495" y="53"/>
                      </a:cubicBezTo>
                      <a:cubicBezTo>
                        <a:pt x="1492" y="41"/>
                        <a:pt x="1482" y="36"/>
                        <a:pt x="1467" y="36"/>
                      </a:cubicBezTo>
                      <a:cubicBezTo>
                        <a:pt x="1340" y="36"/>
                        <a:pt x="846" y="393"/>
                        <a:pt x="846" y="393"/>
                      </a:cubicBezTo>
                      <a:cubicBezTo>
                        <a:pt x="732" y="387"/>
                        <a:pt x="482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3" name="Google Shape;1374;p35"/>
                <p:cNvSpPr/>
                <p:nvPr/>
              </p:nvSpPr>
              <p:spPr>
                <a:xfrm>
                  <a:off x="883800" y="2874240"/>
                  <a:ext cx="420120" cy="335880"/>
                </a:xfrm>
                <a:custGeom>
                  <a:avLst/>
                  <a:gdLst/>
                  <a:ahLst/>
                  <a:rect l="l" t="t" r="r" b="b"/>
                  <a:pathLst>
                    <a:path w="5840" h="3844">
                      <a:moveTo>
                        <a:pt x="751" y="0"/>
                      </a:moveTo>
                      <a:cubicBezTo>
                        <a:pt x="639" y="0"/>
                        <a:pt x="702" y="829"/>
                        <a:pt x="702" y="829"/>
                      </a:cubicBezTo>
                      <a:cubicBezTo>
                        <a:pt x="625" y="941"/>
                        <a:pt x="64" y="948"/>
                        <a:pt x="18" y="1094"/>
                      </a:cubicBezTo>
                      <a:cubicBezTo>
                        <a:pt x="1" y="1151"/>
                        <a:pt x="61" y="1166"/>
                        <a:pt x="175" y="1166"/>
                      </a:cubicBezTo>
                      <a:cubicBezTo>
                        <a:pt x="299" y="1166"/>
                        <a:pt x="487" y="1148"/>
                        <a:pt x="708" y="1148"/>
                      </a:cubicBezTo>
                      <a:cubicBezTo>
                        <a:pt x="813" y="1148"/>
                        <a:pt x="925" y="1152"/>
                        <a:pt x="1041" y="1164"/>
                      </a:cubicBezTo>
                      <a:cubicBezTo>
                        <a:pt x="1628" y="1222"/>
                        <a:pt x="2369" y="2371"/>
                        <a:pt x="2357" y="2467"/>
                      </a:cubicBezTo>
                      <a:cubicBezTo>
                        <a:pt x="2346" y="2561"/>
                        <a:pt x="1896" y="2620"/>
                        <a:pt x="1867" y="2639"/>
                      </a:cubicBezTo>
                      <a:cubicBezTo>
                        <a:pt x="1843" y="2655"/>
                        <a:pt x="2237" y="2815"/>
                        <a:pt x="2585" y="2815"/>
                      </a:cubicBezTo>
                      <a:cubicBezTo>
                        <a:pt x="2624" y="2815"/>
                        <a:pt x="2663" y="2813"/>
                        <a:pt x="2700" y="2808"/>
                      </a:cubicBezTo>
                      <a:cubicBezTo>
                        <a:pt x="2745" y="2803"/>
                        <a:pt x="2786" y="2801"/>
                        <a:pt x="2823" y="2801"/>
                      </a:cubicBezTo>
                      <a:cubicBezTo>
                        <a:pt x="3099" y="2801"/>
                        <a:pt x="3204" y="2923"/>
                        <a:pt x="3204" y="2923"/>
                      </a:cubicBezTo>
                      <a:cubicBezTo>
                        <a:pt x="3786" y="3501"/>
                        <a:pt x="5211" y="3844"/>
                        <a:pt x="5591" y="3844"/>
                      </a:cubicBezTo>
                      <a:cubicBezTo>
                        <a:pt x="5629" y="3844"/>
                        <a:pt x="5657" y="3841"/>
                        <a:pt x="5672" y="3834"/>
                      </a:cubicBezTo>
                      <a:cubicBezTo>
                        <a:pt x="5839" y="3757"/>
                        <a:pt x="5418" y="3041"/>
                        <a:pt x="5085" y="2631"/>
                      </a:cubicBezTo>
                      <a:cubicBezTo>
                        <a:pt x="4751" y="2220"/>
                        <a:pt x="3300" y="1543"/>
                        <a:pt x="2700" y="1395"/>
                      </a:cubicBezTo>
                      <a:cubicBezTo>
                        <a:pt x="2100" y="1248"/>
                        <a:pt x="1780" y="1274"/>
                        <a:pt x="1377" y="988"/>
                      </a:cubicBezTo>
                      <a:cubicBezTo>
                        <a:pt x="972" y="702"/>
                        <a:pt x="880" y="35"/>
                        <a:pt x="758" y="1"/>
                      </a:cubicBezTo>
                      <a:cubicBezTo>
                        <a:pt x="755" y="0"/>
                        <a:pt x="753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4" name="Google Shape;1375;p35"/>
                <p:cNvSpPr/>
                <p:nvPr/>
              </p:nvSpPr>
              <p:spPr>
                <a:xfrm>
                  <a:off x="883800" y="2067480"/>
                  <a:ext cx="371160" cy="142560"/>
                </a:xfrm>
                <a:custGeom>
                  <a:avLst/>
                  <a:gdLst/>
                  <a:ahLst/>
                  <a:rect l="l" t="t" r="r" b="b"/>
                  <a:pathLst>
                    <a:path w="5159" h="1633">
                      <a:moveTo>
                        <a:pt x="230" y="1"/>
                      </a:moveTo>
                      <a:cubicBezTo>
                        <a:pt x="229" y="1"/>
                        <a:pt x="228" y="1"/>
                        <a:pt x="226" y="1"/>
                      </a:cubicBezTo>
                      <a:cubicBezTo>
                        <a:pt x="125" y="12"/>
                        <a:pt x="439" y="634"/>
                        <a:pt x="439" y="634"/>
                      </a:cubicBezTo>
                      <a:cubicBezTo>
                        <a:pt x="416" y="740"/>
                        <a:pt x="1" y="919"/>
                        <a:pt x="12" y="1041"/>
                      </a:cubicBezTo>
                      <a:cubicBezTo>
                        <a:pt x="14" y="1065"/>
                        <a:pt x="27" y="1075"/>
                        <a:pt x="49" y="1075"/>
                      </a:cubicBezTo>
                      <a:cubicBezTo>
                        <a:pt x="146" y="1075"/>
                        <a:pt x="424" y="889"/>
                        <a:pt x="793" y="779"/>
                      </a:cubicBezTo>
                      <a:cubicBezTo>
                        <a:pt x="838" y="765"/>
                        <a:pt x="886" y="759"/>
                        <a:pt x="938" y="759"/>
                      </a:cubicBezTo>
                      <a:cubicBezTo>
                        <a:pt x="1416" y="759"/>
                        <a:pt x="2153" y="1277"/>
                        <a:pt x="2172" y="1345"/>
                      </a:cubicBezTo>
                      <a:cubicBezTo>
                        <a:pt x="2193" y="1419"/>
                        <a:pt x="1876" y="1601"/>
                        <a:pt x="1861" y="1623"/>
                      </a:cubicBezTo>
                      <a:cubicBezTo>
                        <a:pt x="1857" y="1629"/>
                        <a:pt x="1884" y="1633"/>
                        <a:pt x="1930" y="1633"/>
                      </a:cubicBezTo>
                      <a:cubicBezTo>
                        <a:pt x="2059" y="1633"/>
                        <a:pt x="2340" y="1602"/>
                        <a:pt x="2532" y="1494"/>
                      </a:cubicBezTo>
                      <a:cubicBezTo>
                        <a:pt x="2659" y="1423"/>
                        <a:pt x="2760" y="1405"/>
                        <a:pt x="2830" y="1405"/>
                      </a:cubicBezTo>
                      <a:cubicBezTo>
                        <a:pt x="2903" y="1405"/>
                        <a:pt x="2943" y="1425"/>
                        <a:pt x="2943" y="1425"/>
                      </a:cubicBezTo>
                      <a:cubicBezTo>
                        <a:pt x="3167" y="1517"/>
                        <a:pt x="3466" y="1551"/>
                        <a:pt x="3769" y="1551"/>
                      </a:cubicBezTo>
                      <a:cubicBezTo>
                        <a:pt x="4372" y="1551"/>
                        <a:pt x="4990" y="1417"/>
                        <a:pt x="5057" y="1345"/>
                      </a:cubicBezTo>
                      <a:cubicBezTo>
                        <a:pt x="5158" y="1236"/>
                        <a:pt x="4626" y="833"/>
                        <a:pt x="4252" y="630"/>
                      </a:cubicBezTo>
                      <a:cubicBezTo>
                        <a:pt x="3981" y="483"/>
                        <a:pt x="3233" y="412"/>
                        <a:pt x="2653" y="412"/>
                      </a:cubicBezTo>
                      <a:cubicBezTo>
                        <a:pt x="2432" y="412"/>
                        <a:pt x="2235" y="422"/>
                        <a:pt x="2098" y="443"/>
                      </a:cubicBezTo>
                      <a:cubicBezTo>
                        <a:pt x="1732" y="498"/>
                        <a:pt x="1511" y="577"/>
                        <a:pt x="1261" y="577"/>
                      </a:cubicBezTo>
                      <a:cubicBezTo>
                        <a:pt x="1176" y="577"/>
                        <a:pt x="1088" y="568"/>
                        <a:pt x="989" y="546"/>
                      </a:cubicBezTo>
                      <a:cubicBezTo>
                        <a:pt x="605" y="458"/>
                        <a:pt x="335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5" name="Google Shape;1376;p35"/>
                <p:cNvSpPr/>
                <p:nvPr/>
              </p:nvSpPr>
              <p:spPr>
                <a:xfrm>
                  <a:off x="24840" y="505800"/>
                  <a:ext cx="370800" cy="142560"/>
                </a:xfrm>
                <a:custGeom>
                  <a:avLst/>
                  <a:gdLst/>
                  <a:ahLst/>
                  <a:rect l="l" t="t" r="r" b="b"/>
                  <a:pathLst>
                    <a:path w="5157" h="1634">
                      <a:moveTo>
                        <a:pt x="230" y="1"/>
                      </a:moveTo>
                      <a:cubicBezTo>
                        <a:pt x="228" y="1"/>
                        <a:pt x="227" y="1"/>
                        <a:pt x="226" y="1"/>
                      </a:cubicBezTo>
                      <a:cubicBezTo>
                        <a:pt x="123" y="14"/>
                        <a:pt x="437" y="635"/>
                        <a:pt x="437" y="635"/>
                      </a:cubicBezTo>
                      <a:cubicBezTo>
                        <a:pt x="415" y="742"/>
                        <a:pt x="0" y="919"/>
                        <a:pt x="10" y="1043"/>
                      </a:cubicBezTo>
                      <a:cubicBezTo>
                        <a:pt x="12" y="1066"/>
                        <a:pt x="25" y="1076"/>
                        <a:pt x="48" y="1076"/>
                      </a:cubicBezTo>
                      <a:cubicBezTo>
                        <a:pt x="145" y="1076"/>
                        <a:pt x="422" y="891"/>
                        <a:pt x="791" y="780"/>
                      </a:cubicBezTo>
                      <a:cubicBezTo>
                        <a:pt x="836" y="767"/>
                        <a:pt x="885" y="760"/>
                        <a:pt x="937" y="760"/>
                      </a:cubicBezTo>
                      <a:cubicBezTo>
                        <a:pt x="1416" y="760"/>
                        <a:pt x="2152" y="1278"/>
                        <a:pt x="2171" y="1345"/>
                      </a:cubicBezTo>
                      <a:cubicBezTo>
                        <a:pt x="2192" y="1419"/>
                        <a:pt x="1874" y="1601"/>
                        <a:pt x="1859" y="1623"/>
                      </a:cubicBezTo>
                      <a:cubicBezTo>
                        <a:pt x="1855" y="1629"/>
                        <a:pt x="1882" y="1633"/>
                        <a:pt x="1928" y="1633"/>
                      </a:cubicBezTo>
                      <a:cubicBezTo>
                        <a:pt x="2057" y="1633"/>
                        <a:pt x="2339" y="1602"/>
                        <a:pt x="2531" y="1495"/>
                      </a:cubicBezTo>
                      <a:cubicBezTo>
                        <a:pt x="2658" y="1423"/>
                        <a:pt x="2759" y="1405"/>
                        <a:pt x="2828" y="1405"/>
                      </a:cubicBezTo>
                      <a:cubicBezTo>
                        <a:pt x="2902" y="1405"/>
                        <a:pt x="2941" y="1425"/>
                        <a:pt x="2941" y="1425"/>
                      </a:cubicBezTo>
                      <a:cubicBezTo>
                        <a:pt x="3166" y="1518"/>
                        <a:pt x="3466" y="1552"/>
                        <a:pt x="3770" y="1552"/>
                      </a:cubicBezTo>
                      <a:cubicBezTo>
                        <a:pt x="4372" y="1552"/>
                        <a:pt x="4989" y="1418"/>
                        <a:pt x="5056" y="1346"/>
                      </a:cubicBezTo>
                      <a:cubicBezTo>
                        <a:pt x="5156" y="1237"/>
                        <a:pt x="4624" y="833"/>
                        <a:pt x="4250" y="630"/>
                      </a:cubicBezTo>
                      <a:cubicBezTo>
                        <a:pt x="3979" y="484"/>
                        <a:pt x="3229" y="412"/>
                        <a:pt x="2649" y="412"/>
                      </a:cubicBezTo>
                      <a:cubicBezTo>
                        <a:pt x="2429" y="412"/>
                        <a:pt x="2233" y="423"/>
                        <a:pt x="2098" y="443"/>
                      </a:cubicBezTo>
                      <a:cubicBezTo>
                        <a:pt x="1732" y="499"/>
                        <a:pt x="1510" y="578"/>
                        <a:pt x="1260" y="578"/>
                      </a:cubicBezTo>
                      <a:cubicBezTo>
                        <a:pt x="1175" y="578"/>
                        <a:pt x="1086" y="569"/>
                        <a:pt x="987" y="546"/>
                      </a:cubicBezTo>
                      <a:cubicBezTo>
                        <a:pt x="605" y="459"/>
                        <a:pt x="334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6" name="Google Shape;1377;p35"/>
                <p:cNvSpPr/>
                <p:nvPr/>
              </p:nvSpPr>
              <p:spPr>
                <a:xfrm>
                  <a:off x="1082880" y="1411560"/>
                  <a:ext cx="307440" cy="328320"/>
                </a:xfrm>
                <a:custGeom>
                  <a:avLst/>
                  <a:gdLst/>
                  <a:ahLst/>
                  <a:rect l="l" t="t" r="r" b="b"/>
                  <a:pathLst>
                    <a:path w="4274" h="3757">
                      <a:moveTo>
                        <a:pt x="794" y="0"/>
                      </a:moveTo>
                      <a:cubicBezTo>
                        <a:pt x="707" y="0"/>
                        <a:pt x="638" y="650"/>
                        <a:pt x="638" y="650"/>
                      </a:cubicBezTo>
                      <a:cubicBezTo>
                        <a:pt x="561" y="727"/>
                        <a:pt x="117" y="650"/>
                        <a:pt x="59" y="759"/>
                      </a:cubicBezTo>
                      <a:cubicBezTo>
                        <a:pt x="0" y="869"/>
                        <a:pt x="400" y="831"/>
                        <a:pt x="857" y="963"/>
                      </a:cubicBezTo>
                      <a:cubicBezTo>
                        <a:pt x="1313" y="1096"/>
                        <a:pt x="1730" y="2114"/>
                        <a:pt x="1708" y="2187"/>
                      </a:cubicBezTo>
                      <a:cubicBezTo>
                        <a:pt x="1684" y="2260"/>
                        <a:pt x="1319" y="2241"/>
                        <a:pt x="1296" y="2251"/>
                      </a:cubicBezTo>
                      <a:cubicBezTo>
                        <a:pt x="1271" y="2262"/>
                        <a:pt x="1631" y="2489"/>
                        <a:pt x="1928" y="2507"/>
                      </a:cubicBezTo>
                      <a:cubicBezTo>
                        <a:pt x="2227" y="2527"/>
                        <a:pt x="2311" y="2673"/>
                        <a:pt x="2311" y="2673"/>
                      </a:cubicBezTo>
                      <a:cubicBezTo>
                        <a:pt x="2711" y="3248"/>
                        <a:pt x="3905" y="3756"/>
                        <a:pt x="4112" y="3756"/>
                      </a:cubicBezTo>
                      <a:cubicBezTo>
                        <a:pt x="4119" y="3756"/>
                        <a:pt x="4125" y="3756"/>
                        <a:pt x="4130" y="3754"/>
                      </a:cubicBezTo>
                      <a:cubicBezTo>
                        <a:pt x="4274" y="3717"/>
                        <a:pt x="4046" y="3089"/>
                        <a:pt x="3842" y="2717"/>
                      </a:cubicBezTo>
                      <a:cubicBezTo>
                        <a:pt x="3637" y="2343"/>
                        <a:pt x="2588" y="1595"/>
                        <a:pt x="2135" y="1391"/>
                      </a:cubicBezTo>
                      <a:cubicBezTo>
                        <a:pt x="1683" y="1185"/>
                        <a:pt x="1426" y="1159"/>
                        <a:pt x="1148" y="874"/>
                      </a:cubicBezTo>
                      <a:cubicBezTo>
                        <a:pt x="870" y="588"/>
                        <a:pt x="896" y="47"/>
                        <a:pt x="803" y="2"/>
                      </a:cubicBezTo>
                      <a:cubicBezTo>
                        <a:pt x="800" y="1"/>
                        <a:pt x="797" y="0"/>
                        <a:pt x="794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7" name="Google Shape;1378;p35"/>
                <p:cNvSpPr/>
                <p:nvPr/>
              </p:nvSpPr>
              <p:spPr>
                <a:xfrm rot="20589000">
                  <a:off x="1564920" y="2907000"/>
                  <a:ext cx="187920" cy="424440"/>
                </a:xfrm>
                <a:custGeom>
                  <a:avLst/>
                  <a:gdLst/>
                  <a:ahLst/>
                  <a:rect l="l" t="t" r="r" b="b"/>
                  <a:pathLst>
                    <a:path w="2617" h="4857">
                      <a:moveTo>
                        <a:pt x="1092" y="1"/>
                      </a:moveTo>
                      <a:cubicBezTo>
                        <a:pt x="999" y="1"/>
                        <a:pt x="669" y="512"/>
                        <a:pt x="669" y="512"/>
                      </a:cubicBezTo>
                      <a:cubicBezTo>
                        <a:pt x="663" y="514"/>
                        <a:pt x="656" y="515"/>
                        <a:pt x="648" y="515"/>
                      </a:cubicBezTo>
                      <a:cubicBezTo>
                        <a:pt x="539" y="515"/>
                        <a:pt x="276" y="338"/>
                        <a:pt x="148" y="338"/>
                      </a:cubicBezTo>
                      <a:cubicBezTo>
                        <a:pt x="129" y="338"/>
                        <a:pt x="114" y="342"/>
                        <a:pt x="102" y="350"/>
                      </a:cubicBezTo>
                      <a:cubicBezTo>
                        <a:pt x="0" y="422"/>
                        <a:pt x="375" y="568"/>
                        <a:pt x="723" y="891"/>
                      </a:cubicBezTo>
                      <a:cubicBezTo>
                        <a:pt x="1071" y="1215"/>
                        <a:pt x="987" y="2310"/>
                        <a:pt x="934" y="2366"/>
                      </a:cubicBezTo>
                      <a:cubicBezTo>
                        <a:pt x="927" y="2374"/>
                        <a:pt x="915" y="2377"/>
                        <a:pt x="900" y="2377"/>
                      </a:cubicBezTo>
                      <a:cubicBezTo>
                        <a:pt x="801" y="2377"/>
                        <a:pt x="559" y="2240"/>
                        <a:pt x="536" y="2239"/>
                      </a:cubicBezTo>
                      <a:cubicBezTo>
                        <a:pt x="536" y="2239"/>
                        <a:pt x="536" y="2239"/>
                        <a:pt x="536" y="2239"/>
                      </a:cubicBezTo>
                      <a:lnTo>
                        <a:pt x="536" y="2239"/>
                      </a:lnTo>
                      <a:cubicBezTo>
                        <a:pt x="510" y="2239"/>
                        <a:pt x="730" y="2602"/>
                        <a:pt x="987" y="2752"/>
                      </a:cubicBezTo>
                      <a:cubicBezTo>
                        <a:pt x="1245" y="2904"/>
                        <a:pt x="1255" y="3072"/>
                        <a:pt x="1255" y="3072"/>
                      </a:cubicBezTo>
                      <a:cubicBezTo>
                        <a:pt x="1356" y="3789"/>
                        <a:pt x="2249" y="4823"/>
                        <a:pt x="2394" y="4855"/>
                      </a:cubicBezTo>
                      <a:cubicBezTo>
                        <a:pt x="2397" y="4856"/>
                        <a:pt x="2400" y="4856"/>
                        <a:pt x="2404" y="4856"/>
                      </a:cubicBezTo>
                      <a:cubicBezTo>
                        <a:pt x="2542" y="4856"/>
                        <a:pt x="2616" y="4214"/>
                        <a:pt x="2602" y="3798"/>
                      </a:cubicBezTo>
                      <a:cubicBezTo>
                        <a:pt x="2588" y="3373"/>
                        <a:pt x="1986" y="2232"/>
                        <a:pt x="1674" y="1846"/>
                      </a:cubicBezTo>
                      <a:cubicBezTo>
                        <a:pt x="1361" y="1461"/>
                        <a:pt x="1144" y="1321"/>
                        <a:pt x="1024" y="941"/>
                      </a:cubicBezTo>
                      <a:cubicBezTo>
                        <a:pt x="904" y="562"/>
                        <a:pt x="1169" y="89"/>
                        <a:pt x="1107" y="8"/>
                      </a:cubicBezTo>
                      <a:cubicBezTo>
                        <a:pt x="1103" y="3"/>
                        <a:pt x="1098" y="1"/>
                        <a:pt x="109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8" name="Google Shape;1379;p35"/>
                <p:cNvSpPr/>
                <p:nvPr/>
              </p:nvSpPr>
              <p:spPr>
                <a:xfrm>
                  <a:off x="100080" y="731160"/>
                  <a:ext cx="365040" cy="389520"/>
                </a:xfrm>
                <a:custGeom>
                  <a:avLst/>
                  <a:gdLst/>
                  <a:ahLst/>
                  <a:rect l="l" t="t" r="r" b="b"/>
                  <a:pathLst>
                    <a:path w="5074" h="4458">
                      <a:moveTo>
                        <a:pt x="943" y="0"/>
                      </a:moveTo>
                      <a:cubicBezTo>
                        <a:pt x="839" y="0"/>
                        <a:pt x="758" y="772"/>
                        <a:pt x="758" y="772"/>
                      </a:cubicBezTo>
                      <a:cubicBezTo>
                        <a:pt x="667" y="862"/>
                        <a:pt x="139" y="772"/>
                        <a:pt x="70" y="902"/>
                      </a:cubicBezTo>
                      <a:cubicBezTo>
                        <a:pt x="0" y="1032"/>
                        <a:pt x="476" y="987"/>
                        <a:pt x="1018" y="1143"/>
                      </a:cubicBezTo>
                      <a:cubicBezTo>
                        <a:pt x="1559" y="1300"/>
                        <a:pt x="2055" y="2508"/>
                        <a:pt x="2027" y="2596"/>
                      </a:cubicBezTo>
                      <a:cubicBezTo>
                        <a:pt x="2000" y="2682"/>
                        <a:pt x="1567" y="2660"/>
                        <a:pt x="1538" y="2672"/>
                      </a:cubicBezTo>
                      <a:cubicBezTo>
                        <a:pt x="1509" y="2685"/>
                        <a:pt x="1937" y="2955"/>
                        <a:pt x="2290" y="2977"/>
                      </a:cubicBezTo>
                      <a:cubicBezTo>
                        <a:pt x="2644" y="2999"/>
                        <a:pt x="2744" y="3173"/>
                        <a:pt x="2744" y="3173"/>
                      </a:cubicBezTo>
                      <a:cubicBezTo>
                        <a:pt x="3217" y="3856"/>
                        <a:pt x="4633" y="4458"/>
                        <a:pt x="4881" y="4458"/>
                      </a:cubicBezTo>
                      <a:cubicBezTo>
                        <a:pt x="4890" y="4458"/>
                        <a:pt x="4897" y="4457"/>
                        <a:pt x="4903" y="4456"/>
                      </a:cubicBezTo>
                      <a:cubicBezTo>
                        <a:pt x="5074" y="4412"/>
                        <a:pt x="4802" y="3667"/>
                        <a:pt x="4561" y="3224"/>
                      </a:cubicBezTo>
                      <a:cubicBezTo>
                        <a:pt x="4318" y="2780"/>
                        <a:pt x="3074" y="1892"/>
                        <a:pt x="2535" y="1650"/>
                      </a:cubicBezTo>
                      <a:cubicBezTo>
                        <a:pt x="1998" y="1407"/>
                        <a:pt x="1693" y="1376"/>
                        <a:pt x="1364" y="1037"/>
                      </a:cubicBezTo>
                      <a:cubicBezTo>
                        <a:pt x="1033" y="699"/>
                        <a:pt x="1063" y="56"/>
                        <a:pt x="954" y="3"/>
                      </a:cubicBezTo>
                      <a:cubicBezTo>
                        <a:pt x="950" y="1"/>
                        <a:pt x="947" y="0"/>
                        <a:pt x="94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69" name="Google Shape;1380;p35"/>
                <p:cNvSpPr/>
                <p:nvPr/>
              </p:nvSpPr>
              <p:spPr>
                <a:xfrm>
                  <a:off x="1266840" y="826920"/>
                  <a:ext cx="117000" cy="439560"/>
                </a:xfrm>
                <a:custGeom>
                  <a:avLst/>
                  <a:gdLst/>
                  <a:ahLst/>
                  <a:rect l="l" t="t" r="r" b="b"/>
                  <a:pathLst>
                    <a:path w="1629" h="5029">
                      <a:moveTo>
                        <a:pt x="1226" y="1"/>
                      </a:moveTo>
                      <a:cubicBezTo>
                        <a:pt x="1116" y="1"/>
                        <a:pt x="678" y="360"/>
                        <a:pt x="678" y="360"/>
                      </a:cubicBezTo>
                      <a:cubicBezTo>
                        <a:pt x="678" y="360"/>
                        <a:pt x="677" y="360"/>
                        <a:pt x="677" y="360"/>
                      </a:cubicBezTo>
                      <a:cubicBezTo>
                        <a:pt x="573" y="360"/>
                        <a:pt x="330" y="29"/>
                        <a:pt x="205" y="29"/>
                      </a:cubicBezTo>
                      <a:cubicBezTo>
                        <a:pt x="199" y="29"/>
                        <a:pt x="193" y="30"/>
                        <a:pt x="187" y="32"/>
                      </a:cubicBezTo>
                      <a:cubicBezTo>
                        <a:pt x="70" y="69"/>
                        <a:pt x="382" y="323"/>
                        <a:pt x="613" y="738"/>
                      </a:cubicBezTo>
                      <a:cubicBezTo>
                        <a:pt x="846" y="1153"/>
                        <a:pt x="430" y="2170"/>
                        <a:pt x="363" y="2206"/>
                      </a:cubicBezTo>
                      <a:cubicBezTo>
                        <a:pt x="359" y="2209"/>
                        <a:pt x="354" y="2210"/>
                        <a:pt x="349" y="2210"/>
                      </a:cubicBezTo>
                      <a:cubicBezTo>
                        <a:pt x="265" y="2210"/>
                        <a:pt x="46" y="1972"/>
                        <a:pt x="23" y="1964"/>
                      </a:cubicBezTo>
                      <a:cubicBezTo>
                        <a:pt x="22" y="1963"/>
                        <a:pt x="22" y="1963"/>
                        <a:pt x="22" y="1963"/>
                      </a:cubicBezTo>
                      <a:lnTo>
                        <a:pt x="22" y="1963"/>
                      </a:lnTo>
                      <a:cubicBezTo>
                        <a:pt x="0" y="1963"/>
                        <a:pt x="98" y="2371"/>
                        <a:pt x="295" y="2590"/>
                      </a:cubicBezTo>
                      <a:cubicBezTo>
                        <a:pt x="493" y="2813"/>
                        <a:pt x="452" y="2976"/>
                        <a:pt x="452" y="2976"/>
                      </a:cubicBezTo>
                      <a:cubicBezTo>
                        <a:pt x="329" y="3690"/>
                        <a:pt x="862" y="4948"/>
                        <a:pt x="991" y="5022"/>
                      </a:cubicBezTo>
                      <a:cubicBezTo>
                        <a:pt x="998" y="5026"/>
                        <a:pt x="1006" y="5029"/>
                        <a:pt x="1014" y="5029"/>
                      </a:cubicBezTo>
                      <a:cubicBezTo>
                        <a:pt x="1150" y="5029"/>
                        <a:pt x="1403" y="4466"/>
                        <a:pt x="1512" y="4080"/>
                      </a:cubicBezTo>
                      <a:cubicBezTo>
                        <a:pt x="1629" y="3671"/>
                        <a:pt x="1406" y="2402"/>
                        <a:pt x="1226" y="1939"/>
                      </a:cubicBezTo>
                      <a:cubicBezTo>
                        <a:pt x="1047" y="1474"/>
                        <a:pt x="882" y="1276"/>
                        <a:pt x="885" y="878"/>
                      </a:cubicBezTo>
                      <a:cubicBezTo>
                        <a:pt x="886" y="479"/>
                        <a:pt x="1283" y="111"/>
                        <a:pt x="1250" y="15"/>
                      </a:cubicBezTo>
                      <a:cubicBezTo>
                        <a:pt x="1247" y="5"/>
                        <a:pt x="1238" y="1"/>
                        <a:pt x="1226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0" name="Google Shape;1381;p35"/>
                <p:cNvSpPr/>
                <p:nvPr/>
              </p:nvSpPr>
              <p:spPr>
                <a:xfrm rot="18329400">
                  <a:off x="2051640" y="3385440"/>
                  <a:ext cx="170280" cy="431640"/>
                </a:xfrm>
                <a:custGeom>
                  <a:avLst/>
                  <a:gdLst/>
                  <a:ahLst/>
                  <a:rect l="l" t="t" r="r" b="b"/>
                  <a:pathLst>
                    <a:path w="2370" h="4938">
                      <a:moveTo>
                        <a:pt x="1117" y="1"/>
                      </a:moveTo>
                      <a:cubicBezTo>
                        <a:pt x="1021" y="1"/>
                        <a:pt x="661" y="481"/>
                        <a:pt x="661" y="481"/>
                      </a:cubicBezTo>
                      <a:cubicBezTo>
                        <a:pt x="656" y="482"/>
                        <a:pt x="651" y="483"/>
                        <a:pt x="646" y="483"/>
                      </a:cubicBezTo>
                      <a:cubicBezTo>
                        <a:pt x="538" y="483"/>
                        <a:pt x="272" y="269"/>
                        <a:pt x="144" y="269"/>
                      </a:cubicBezTo>
                      <a:cubicBezTo>
                        <a:pt x="130" y="269"/>
                        <a:pt x="117" y="272"/>
                        <a:pt x="106" y="278"/>
                      </a:cubicBezTo>
                      <a:cubicBezTo>
                        <a:pt x="1" y="343"/>
                        <a:pt x="364" y="515"/>
                        <a:pt x="688" y="863"/>
                      </a:cubicBezTo>
                      <a:cubicBezTo>
                        <a:pt x="1013" y="1211"/>
                        <a:pt x="849" y="2298"/>
                        <a:pt x="792" y="2349"/>
                      </a:cubicBezTo>
                      <a:cubicBezTo>
                        <a:pt x="786" y="2355"/>
                        <a:pt x="776" y="2357"/>
                        <a:pt x="764" y="2357"/>
                      </a:cubicBezTo>
                      <a:cubicBezTo>
                        <a:pt x="670" y="2357"/>
                        <a:pt x="428" y="2196"/>
                        <a:pt x="405" y="2194"/>
                      </a:cubicBezTo>
                      <a:cubicBezTo>
                        <a:pt x="404" y="2194"/>
                        <a:pt x="404" y="2194"/>
                        <a:pt x="404" y="2194"/>
                      </a:cubicBezTo>
                      <a:lnTo>
                        <a:pt x="404" y="2194"/>
                      </a:lnTo>
                      <a:cubicBezTo>
                        <a:pt x="379" y="2194"/>
                        <a:pt x="572" y="2570"/>
                        <a:pt x="817" y="2737"/>
                      </a:cubicBezTo>
                      <a:cubicBezTo>
                        <a:pt x="1063" y="2907"/>
                        <a:pt x="1061" y="3076"/>
                        <a:pt x="1061" y="3076"/>
                      </a:cubicBezTo>
                      <a:cubicBezTo>
                        <a:pt x="1110" y="3799"/>
                        <a:pt x="1928" y="4893"/>
                        <a:pt x="2070" y="4935"/>
                      </a:cubicBezTo>
                      <a:cubicBezTo>
                        <a:pt x="2074" y="4937"/>
                        <a:pt x="2079" y="4937"/>
                        <a:pt x="2083" y="4937"/>
                      </a:cubicBezTo>
                      <a:cubicBezTo>
                        <a:pt x="2220" y="4937"/>
                        <a:pt x="2338" y="4309"/>
                        <a:pt x="2354" y="3897"/>
                      </a:cubicBezTo>
                      <a:cubicBezTo>
                        <a:pt x="2370" y="3472"/>
                        <a:pt x="1852" y="2292"/>
                        <a:pt x="1567" y="1884"/>
                      </a:cubicBezTo>
                      <a:cubicBezTo>
                        <a:pt x="1284" y="1476"/>
                        <a:pt x="1077" y="1322"/>
                        <a:pt x="984" y="935"/>
                      </a:cubicBezTo>
                      <a:cubicBezTo>
                        <a:pt x="891" y="547"/>
                        <a:pt x="1190" y="95"/>
                        <a:pt x="1134" y="10"/>
                      </a:cubicBezTo>
                      <a:cubicBezTo>
                        <a:pt x="1130" y="3"/>
                        <a:pt x="1124" y="1"/>
                        <a:pt x="111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1" name="Google Shape;1382;p35"/>
                <p:cNvSpPr/>
                <p:nvPr/>
              </p:nvSpPr>
              <p:spPr>
                <a:xfrm>
                  <a:off x="272880" y="1526040"/>
                  <a:ext cx="318240" cy="184320"/>
                </a:xfrm>
                <a:custGeom>
                  <a:avLst/>
                  <a:gdLst/>
                  <a:ahLst/>
                  <a:rect l="l" t="t" r="r" b="b"/>
                  <a:pathLst>
                    <a:path w="4424" h="2111">
                      <a:moveTo>
                        <a:pt x="347" y="0"/>
                      </a:moveTo>
                      <a:cubicBezTo>
                        <a:pt x="258" y="0"/>
                        <a:pt x="434" y="658"/>
                        <a:pt x="434" y="658"/>
                      </a:cubicBezTo>
                      <a:cubicBezTo>
                        <a:pt x="398" y="759"/>
                        <a:pt x="12" y="873"/>
                        <a:pt x="3" y="997"/>
                      </a:cubicBezTo>
                      <a:cubicBezTo>
                        <a:pt x="1" y="1025"/>
                        <a:pt x="15" y="1036"/>
                        <a:pt x="43" y="1036"/>
                      </a:cubicBezTo>
                      <a:cubicBezTo>
                        <a:pt x="139" y="1036"/>
                        <a:pt x="398" y="905"/>
                        <a:pt x="719" y="853"/>
                      </a:cubicBezTo>
                      <a:cubicBezTo>
                        <a:pt x="736" y="851"/>
                        <a:pt x="754" y="849"/>
                        <a:pt x="773" y="849"/>
                      </a:cubicBezTo>
                      <a:cubicBezTo>
                        <a:pt x="1190" y="849"/>
                        <a:pt x="1819" y="1544"/>
                        <a:pt x="1825" y="1616"/>
                      </a:cubicBezTo>
                      <a:cubicBezTo>
                        <a:pt x="1831" y="1693"/>
                        <a:pt x="1529" y="1825"/>
                        <a:pt x="1513" y="1845"/>
                      </a:cubicBezTo>
                      <a:cubicBezTo>
                        <a:pt x="1504" y="1857"/>
                        <a:pt x="1613" y="1880"/>
                        <a:pt x="1754" y="1880"/>
                      </a:cubicBezTo>
                      <a:cubicBezTo>
                        <a:pt x="1868" y="1880"/>
                        <a:pt x="2003" y="1865"/>
                        <a:pt x="2113" y="1818"/>
                      </a:cubicBezTo>
                      <a:cubicBezTo>
                        <a:pt x="2200" y="1781"/>
                        <a:pt x="2271" y="1769"/>
                        <a:pt x="2326" y="1769"/>
                      </a:cubicBezTo>
                      <a:cubicBezTo>
                        <a:pt x="2429" y="1769"/>
                        <a:pt x="2480" y="1811"/>
                        <a:pt x="2480" y="1811"/>
                      </a:cubicBezTo>
                      <a:cubicBezTo>
                        <a:pt x="2809" y="2039"/>
                        <a:pt x="3386" y="2111"/>
                        <a:pt x="3808" y="2111"/>
                      </a:cubicBezTo>
                      <a:cubicBezTo>
                        <a:pt x="4076" y="2111"/>
                        <a:pt x="4281" y="2082"/>
                        <a:pt x="4321" y="2046"/>
                      </a:cubicBezTo>
                      <a:cubicBezTo>
                        <a:pt x="4424" y="1953"/>
                        <a:pt x="4025" y="1476"/>
                        <a:pt x="3733" y="1220"/>
                      </a:cubicBezTo>
                      <a:cubicBezTo>
                        <a:pt x="3441" y="964"/>
                        <a:pt x="2341" y="716"/>
                        <a:pt x="1902" y="716"/>
                      </a:cubicBezTo>
                      <a:cubicBezTo>
                        <a:pt x="1901" y="716"/>
                        <a:pt x="1900" y="716"/>
                        <a:pt x="1899" y="716"/>
                      </a:cubicBezTo>
                      <a:cubicBezTo>
                        <a:pt x="1669" y="716"/>
                        <a:pt x="1500" y="739"/>
                        <a:pt x="1344" y="739"/>
                      </a:cubicBezTo>
                      <a:cubicBezTo>
                        <a:pt x="1204" y="739"/>
                        <a:pt x="1076" y="721"/>
                        <a:pt x="923" y="652"/>
                      </a:cubicBezTo>
                      <a:cubicBezTo>
                        <a:pt x="601" y="507"/>
                        <a:pt x="436" y="4"/>
                        <a:pt x="347" y="0"/>
                      </a:cubicBezTo>
                      <a:cubicBezTo>
                        <a:pt x="347" y="0"/>
                        <a:pt x="347" y="0"/>
                        <a:pt x="34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2" name="Google Shape;1383;p35"/>
                <p:cNvSpPr/>
                <p:nvPr/>
              </p:nvSpPr>
              <p:spPr>
                <a:xfrm rot="17951400">
                  <a:off x="1874160" y="3805560"/>
                  <a:ext cx="110160" cy="389880"/>
                </a:xfrm>
                <a:custGeom>
                  <a:avLst/>
                  <a:gdLst/>
                  <a:ahLst/>
                  <a:rect l="l" t="t" r="r" b="b"/>
                  <a:pathLst>
                    <a:path w="1536" h="4461">
                      <a:moveTo>
                        <a:pt x="1307" y="1"/>
                      </a:moveTo>
                      <a:cubicBezTo>
                        <a:pt x="1199" y="1"/>
                        <a:pt x="746" y="329"/>
                        <a:pt x="746" y="329"/>
                      </a:cubicBezTo>
                      <a:cubicBezTo>
                        <a:pt x="745" y="329"/>
                        <a:pt x="745" y="329"/>
                        <a:pt x="745" y="329"/>
                      </a:cubicBezTo>
                      <a:cubicBezTo>
                        <a:pt x="642" y="329"/>
                        <a:pt x="418" y="44"/>
                        <a:pt x="295" y="44"/>
                      </a:cubicBezTo>
                      <a:cubicBezTo>
                        <a:pt x="288" y="44"/>
                        <a:pt x="281" y="45"/>
                        <a:pt x="275" y="47"/>
                      </a:cubicBezTo>
                      <a:cubicBezTo>
                        <a:pt x="156" y="83"/>
                        <a:pt x="454" y="302"/>
                        <a:pt x="665" y="665"/>
                      </a:cubicBezTo>
                      <a:cubicBezTo>
                        <a:pt x="876" y="1028"/>
                        <a:pt x="418" y="1938"/>
                        <a:pt x="348" y="1971"/>
                      </a:cubicBezTo>
                      <a:cubicBezTo>
                        <a:pt x="344" y="1973"/>
                        <a:pt x="338" y="1974"/>
                        <a:pt x="332" y="1974"/>
                      </a:cubicBezTo>
                      <a:cubicBezTo>
                        <a:pt x="249" y="1974"/>
                        <a:pt x="46" y="1769"/>
                        <a:pt x="23" y="1762"/>
                      </a:cubicBezTo>
                      <a:cubicBezTo>
                        <a:pt x="22" y="1762"/>
                        <a:pt x="22" y="1762"/>
                        <a:pt x="22" y="1762"/>
                      </a:cubicBezTo>
                      <a:lnTo>
                        <a:pt x="22" y="1762"/>
                      </a:lnTo>
                      <a:cubicBezTo>
                        <a:pt x="1" y="1762"/>
                        <a:pt x="79" y="2121"/>
                        <a:pt x="264" y="2313"/>
                      </a:cubicBezTo>
                      <a:cubicBezTo>
                        <a:pt x="451" y="2506"/>
                        <a:pt x="402" y="2651"/>
                        <a:pt x="402" y="2651"/>
                      </a:cubicBezTo>
                      <a:cubicBezTo>
                        <a:pt x="247" y="3286"/>
                        <a:pt x="717" y="4391"/>
                        <a:pt x="841" y="4455"/>
                      </a:cubicBezTo>
                      <a:cubicBezTo>
                        <a:pt x="848" y="4459"/>
                        <a:pt x="855" y="4460"/>
                        <a:pt x="863" y="4460"/>
                      </a:cubicBezTo>
                      <a:cubicBezTo>
                        <a:pt x="997" y="4460"/>
                        <a:pt x="1274" y="3955"/>
                        <a:pt x="1402" y="3611"/>
                      </a:cubicBezTo>
                      <a:cubicBezTo>
                        <a:pt x="1536" y="3245"/>
                        <a:pt x="1374" y="2125"/>
                        <a:pt x="1216" y="1717"/>
                      </a:cubicBezTo>
                      <a:cubicBezTo>
                        <a:pt x="1060" y="1310"/>
                        <a:pt x="907" y="1137"/>
                        <a:pt x="927" y="784"/>
                      </a:cubicBezTo>
                      <a:cubicBezTo>
                        <a:pt x="946" y="431"/>
                        <a:pt x="1357" y="98"/>
                        <a:pt x="1329" y="12"/>
                      </a:cubicBezTo>
                      <a:cubicBezTo>
                        <a:pt x="1326" y="4"/>
                        <a:pt x="1319" y="1"/>
                        <a:pt x="130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3" name="Google Shape;1384;p35"/>
                <p:cNvSpPr/>
                <p:nvPr/>
              </p:nvSpPr>
              <p:spPr>
                <a:xfrm>
                  <a:off x="1638360" y="1337400"/>
                  <a:ext cx="116640" cy="388800"/>
                </a:xfrm>
                <a:custGeom>
                  <a:avLst/>
                  <a:gdLst/>
                  <a:ahLst/>
                  <a:rect l="l" t="t" r="r" b="b"/>
                  <a:pathLst>
                    <a:path w="1626" h="4451">
                      <a:moveTo>
                        <a:pt x="573" y="0"/>
                      </a:moveTo>
                      <a:cubicBezTo>
                        <a:pt x="571" y="0"/>
                        <a:pt x="568" y="1"/>
                        <a:pt x="566" y="1"/>
                      </a:cubicBezTo>
                      <a:cubicBezTo>
                        <a:pt x="443" y="16"/>
                        <a:pt x="700" y="281"/>
                        <a:pt x="848" y="675"/>
                      </a:cubicBezTo>
                      <a:cubicBezTo>
                        <a:pt x="996" y="1067"/>
                        <a:pt x="392" y="1888"/>
                        <a:pt x="319" y="1909"/>
                      </a:cubicBezTo>
                      <a:cubicBezTo>
                        <a:pt x="316" y="1910"/>
                        <a:pt x="313" y="1910"/>
                        <a:pt x="310" y="1910"/>
                      </a:cubicBezTo>
                      <a:cubicBezTo>
                        <a:pt x="231" y="1910"/>
                        <a:pt x="54" y="1661"/>
                        <a:pt x="33" y="1649"/>
                      </a:cubicBezTo>
                      <a:cubicBezTo>
                        <a:pt x="33" y="1649"/>
                        <a:pt x="32" y="1649"/>
                        <a:pt x="32" y="1649"/>
                      </a:cubicBezTo>
                      <a:lnTo>
                        <a:pt x="32" y="1649"/>
                      </a:lnTo>
                      <a:cubicBezTo>
                        <a:pt x="10" y="1649"/>
                        <a:pt x="29" y="2014"/>
                        <a:pt x="179" y="2232"/>
                      </a:cubicBezTo>
                      <a:cubicBezTo>
                        <a:pt x="331" y="2454"/>
                        <a:pt x="258" y="2590"/>
                        <a:pt x="258" y="2590"/>
                      </a:cubicBezTo>
                      <a:cubicBezTo>
                        <a:pt x="1" y="3190"/>
                        <a:pt x="281" y="4357"/>
                        <a:pt x="392" y="4441"/>
                      </a:cubicBezTo>
                      <a:cubicBezTo>
                        <a:pt x="401" y="4448"/>
                        <a:pt x="411" y="4451"/>
                        <a:pt x="422" y="4451"/>
                      </a:cubicBezTo>
                      <a:cubicBezTo>
                        <a:pt x="562" y="4451"/>
                        <a:pt x="907" y="4013"/>
                        <a:pt x="1086" y="3701"/>
                      </a:cubicBezTo>
                      <a:cubicBezTo>
                        <a:pt x="1279" y="3364"/>
                        <a:pt x="1304" y="2232"/>
                        <a:pt x="1217" y="1804"/>
                      </a:cubicBezTo>
                      <a:cubicBezTo>
                        <a:pt x="1130" y="1377"/>
                        <a:pt x="1008" y="1180"/>
                        <a:pt x="1087" y="836"/>
                      </a:cubicBezTo>
                      <a:cubicBezTo>
                        <a:pt x="1165" y="490"/>
                        <a:pt x="1625" y="230"/>
                        <a:pt x="1611" y="141"/>
                      </a:cubicBezTo>
                      <a:cubicBezTo>
                        <a:pt x="1609" y="130"/>
                        <a:pt x="1597" y="125"/>
                        <a:pt x="1579" y="125"/>
                      </a:cubicBezTo>
                      <a:cubicBezTo>
                        <a:pt x="1451" y="125"/>
                        <a:pt x="984" y="356"/>
                        <a:pt x="984" y="356"/>
                      </a:cubicBezTo>
                      <a:cubicBezTo>
                        <a:pt x="879" y="342"/>
                        <a:pt x="697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4" name="Google Shape;1385;p35"/>
                <p:cNvSpPr/>
                <p:nvPr/>
              </p:nvSpPr>
              <p:spPr>
                <a:xfrm>
                  <a:off x="554400" y="1618560"/>
                  <a:ext cx="533880" cy="373320"/>
                </a:xfrm>
                <a:custGeom>
                  <a:avLst/>
                  <a:gdLst/>
                  <a:ahLst/>
                  <a:rect l="l" t="t" r="r" b="b"/>
                  <a:pathLst>
                    <a:path w="7422" h="4273">
                      <a:moveTo>
                        <a:pt x="1368" y="0"/>
                      </a:moveTo>
                      <a:cubicBezTo>
                        <a:pt x="1356" y="0"/>
                        <a:pt x="1347" y="13"/>
                        <a:pt x="1342" y="43"/>
                      </a:cubicBezTo>
                      <a:cubicBezTo>
                        <a:pt x="1292" y="360"/>
                        <a:pt x="1607" y="1264"/>
                        <a:pt x="1464" y="1480"/>
                      </a:cubicBezTo>
                      <a:cubicBezTo>
                        <a:pt x="1321" y="1697"/>
                        <a:pt x="0" y="2528"/>
                        <a:pt x="159" y="2570"/>
                      </a:cubicBezTo>
                      <a:cubicBezTo>
                        <a:pt x="164" y="2571"/>
                        <a:pt x="171" y="2572"/>
                        <a:pt x="179" y="2572"/>
                      </a:cubicBezTo>
                      <a:cubicBezTo>
                        <a:pt x="399" y="2572"/>
                        <a:pt x="1619" y="2089"/>
                        <a:pt x="2071" y="2089"/>
                      </a:cubicBezTo>
                      <a:cubicBezTo>
                        <a:pt x="2113" y="2089"/>
                        <a:pt x="2148" y="2093"/>
                        <a:pt x="2176" y="2102"/>
                      </a:cubicBezTo>
                      <a:cubicBezTo>
                        <a:pt x="2506" y="2215"/>
                        <a:pt x="3590" y="3437"/>
                        <a:pt x="3590" y="3437"/>
                      </a:cubicBezTo>
                      <a:cubicBezTo>
                        <a:pt x="3590" y="3437"/>
                        <a:pt x="2832" y="3767"/>
                        <a:pt x="2977" y="3817"/>
                      </a:cubicBezTo>
                      <a:cubicBezTo>
                        <a:pt x="3026" y="3834"/>
                        <a:pt x="3181" y="3837"/>
                        <a:pt x="3369" y="3837"/>
                      </a:cubicBezTo>
                      <a:cubicBezTo>
                        <a:pt x="3467" y="3837"/>
                        <a:pt x="3575" y="3836"/>
                        <a:pt x="3681" y="3836"/>
                      </a:cubicBezTo>
                      <a:cubicBezTo>
                        <a:pt x="3964" y="3836"/>
                        <a:pt x="4234" y="3842"/>
                        <a:pt x="4292" y="3884"/>
                      </a:cubicBezTo>
                      <a:cubicBezTo>
                        <a:pt x="4404" y="3965"/>
                        <a:pt x="5301" y="4272"/>
                        <a:pt x="6052" y="4272"/>
                      </a:cubicBezTo>
                      <a:cubicBezTo>
                        <a:pt x="6103" y="4272"/>
                        <a:pt x="6153" y="4271"/>
                        <a:pt x="6203" y="4268"/>
                      </a:cubicBezTo>
                      <a:cubicBezTo>
                        <a:pt x="6980" y="4221"/>
                        <a:pt x="7411" y="4216"/>
                        <a:pt x="7395" y="4051"/>
                      </a:cubicBezTo>
                      <a:lnTo>
                        <a:pt x="7396" y="4051"/>
                      </a:lnTo>
                      <a:cubicBezTo>
                        <a:pt x="7396" y="4051"/>
                        <a:pt x="7421" y="2756"/>
                        <a:pt x="5657" y="2040"/>
                      </a:cubicBezTo>
                      <a:cubicBezTo>
                        <a:pt x="5657" y="2040"/>
                        <a:pt x="5155" y="1754"/>
                        <a:pt x="4979" y="1590"/>
                      </a:cubicBezTo>
                      <a:cubicBezTo>
                        <a:pt x="4835" y="1456"/>
                        <a:pt x="4587" y="1113"/>
                        <a:pt x="4480" y="1113"/>
                      </a:cubicBezTo>
                      <a:cubicBezTo>
                        <a:pt x="4458" y="1113"/>
                        <a:pt x="4441" y="1128"/>
                        <a:pt x="4433" y="1163"/>
                      </a:cubicBezTo>
                      <a:cubicBezTo>
                        <a:pt x="4387" y="1366"/>
                        <a:pt x="4462" y="1623"/>
                        <a:pt x="4316" y="1677"/>
                      </a:cubicBezTo>
                      <a:cubicBezTo>
                        <a:pt x="4234" y="1708"/>
                        <a:pt x="3763" y="1754"/>
                        <a:pt x="3299" y="1754"/>
                      </a:cubicBezTo>
                      <a:cubicBezTo>
                        <a:pt x="2943" y="1754"/>
                        <a:pt x="2591" y="1727"/>
                        <a:pt x="2423" y="1645"/>
                      </a:cubicBezTo>
                      <a:cubicBezTo>
                        <a:pt x="2038" y="1456"/>
                        <a:pt x="1973" y="1376"/>
                        <a:pt x="1952" y="1334"/>
                      </a:cubicBezTo>
                      <a:cubicBezTo>
                        <a:pt x="1934" y="1297"/>
                        <a:pt x="1487" y="0"/>
                        <a:pt x="136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5" name="Google Shape;1386;p35"/>
                <p:cNvSpPr/>
                <p:nvPr/>
              </p:nvSpPr>
              <p:spPr>
                <a:xfrm rot="18900000">
                  <a:off x="2436120" y="3292200"/>
                  <a:ext cx="383760" cy="617760"/>
                </a:xfrm>
                <a:custGeom>
                  <a:avLst/>
                  <a:gdLst/>
                  <a:ahLst/>
                  <a:rect l="l" t="t" r="r" b="b"/>
                  <a:pathLst>
                    <a:path w="5334" h="7068">
                      <a:moveTo>
                        <a:pt x="2619" y="0"/>
                      </a:moveTo>
                      <a:cubicBezTo>
                        <a:pt x="2610" y="0"/>
                        <a:pt x="2598" y="6"/>
                        <a:pt x="2582" y="19"/>
                      </a:cubicBezTo>
                      <a:cubicBezTo>
                        <a:pt x="2333" y="223"/>
                        <a:pt x="1970" y="1109"/>
                        <a:pt x="1720" y="1176"/>
                      </a:cubicBezTo>
                      <a:cubicBezTo>
                        <a:pt x="1689" y="1184"/>
                        <a:pt x="1640" y="1188"/>
                        <a:pt x="1576" y="1188"/>
                      </a:cubicBezTo>
                      <a:cubicBezTo>
                        <a:pt x="1232" y="1188"/>
                        <a:pt x="484" y="1086"/>
                        <a:pt x="165" y="1086"/>
                      </a:cubicBezTo>
                      <a:cubicBezTo>
                        <a:pt x="59" y="1086"/>
                        <a:pt x="0" y="1097"/>
                        <a:pt x="20" y="1127"/>
                      </a:cubicBezTo>
                      <a:cubicBezTo>
                        <a:pt x="110" y="1264"/>
                        <a:pt x="1667" y="1810"/>
                        <a:pt x="1840" y="2113"/>
                      </a:cubicBezTo>
                      <a:cubicBezTo>
                        <a:pt x="2012" y="2418"/>
                        <a:pt x="2014" y="4051"/>
                        <a:pt x="2014" y="4051"/>
                      </a:cubicBezTo>
                      <a:cubicBezTo>
                        <a:pt x="2014" y="4051"/>
                        <a:pt x="1518" y="3890"/>
                        <a:pt x="1351" y="3890"/>
                      </a:cubicBezTo>
                      <a:cubicBezTo>
                        <a:pt x="1308" y="3890"/>
                        <a:pt x="1287" y="3901"/>
                        <a:pt x="1303" y="3928"/>
                      </a:cubicBezTo>
                      <a:cubicBezTo>
                        <a:pt x="1378" y="4061"/>
                        <a:pt x="2210" y="4706"/>
                        <a:pt x="2244" y="4851"/>
                      </a:cubicBezTo>
                      <a:cubicBezTo>
                        <a:pt x="2276" y="4996"/>
                        <a:pt x="2806" y="5925"/>
                        <a:pt x="3419" y="6405"/>
                      </a:cubicBezTo>
                      <a:cubicBezTo>
                        <a:pt x="3929" y="6805"/>
                        <a:pt x="4240" y="7067"/>
                        <a:pt x="4386" y="7067"/>
                      </a:cubicBezTo>
                      <a:cubicBezTo>
                        <a:pt x="4416" y="7067"/>
                        <a:pt x="4439" y="7057"/>
                        <a:pt x="4455" y="7034"/>
                      </a:cubicBezTo>
                      <a:cubicBezTo>
                        <a:pt x="4455" y="7034"/>
                        <a:pt x="5333" y="6081"/>
                        <a:pt x="4486" y="4375"/>
                      </a:cubicBezTo>
                      <a:cubicBezTo>
                        <a:pt x="4486" y="4375"/>
                        <a:pt x="4301" y="3828"/>
                        <a:pt x="4278" y="3590"/>
                      </a:cubicBezTo>
                      <a:cubicBezTo>
                        <a:pt x="4257" y="3374"/>
                        <a:pt x="4310" y="2890"/>
                        <a:pt x="4194" y="2890"/>
                      </a:cubicBezTo>
                      <a:cubicBezTo>
                        <a:pt x="4182" y="2890"/>
                        <a:pt x="4168" y="2895"/>
                        <a:pt x="4152" y="2907"/>
                      </a:cubicBezTo>
                      <a:cubicBezTo>
                        <a:pt x="4001" y="3016"/>
                        <a:pt x="3892" y="3222"/>
                        <a:pt x="3767" y="3222"/>
                      </a:cubicBezTo>
                      <a:cubicBezTo>
                        <a:pt x="3753" y="3222"/>
                        <a:pt x="3738" y="3220"/>
                        <a:pt x="3724" y="3214"/>
                      </a:cubicBezTo>
                      <a:cubicBezTo>
                        <a:pt x="3579" y="3158"/>
                        <a:pt x="2493" y="2332"/>
                        <a:pt x="2329" y="1935"/>
                      </a:cubicBezTo>
                      <a:cubicBezTo>
                        <a:pt x="2166" y="1539"/>
                        <a:pt x="2170" y="1436"/>
                        <a:pt x="2182" y="1391"/>
                      </a:cubicBezTo>
                      <a:cubicBezTo>
                        <a:pt x="2194" y="1349"/>
                        <a:pt x="2753" y="0"/>
                        <a:pt x="261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6" name="Google Shape;1387;p35"/>
                <p:cNvSpPr/>
                <p:nvPr/>
              </p:nvSpPr>
              <p:spPr>
                <a:xfrm>
                  <a:off x="1035000" y="845640"/>
                  <a:ext cx="188640" cy="477000"/>
                </a:xfrm>
                <a:custGeom>
                  <a:avLst/>
                  <a:gdLst/>
                  <a:ahLst/>
                  <a:rect l="l" t="t" r="r" b="b"/>
                  <a:pathLst>
                    <a:path w="2626" h="5456">
                      <a:moveTo>
                        <a:pt x="2118" y="1"/>
                      </a:moveTo>
                      <a:cubicBezTo>
                        <a:pt x="2112" y="1"/>
                        <a:pt x="2104" y="2"/>
                        <a:pt x="2095" y="6"/>
                      </a:cubicBezTo>
                      <a:cubicBezTo>
                        <a:pt x="1870" y="88"/>
                        <a:pt x="1403" y="614"/>
                        <a:pt x="1204" y="614"/>
                      </a:cubicBezTo>
                      <a:cubicBezTo>
                        <a:pt x="1202" y="614"/>
                        <a:pt x="1199" y="614"/>
                        <a:pt x="1197" y="614"/>
                      </a:cubicBezTo>
                      <a:cubicBezTo>
                        <a:pt x="1021" y="602"/>
                        <a:pt x="163" y="143"/>
                        <a:pt x="22" y="143"/>
                      </a:cubicBezTo>
                      <a:cubicBezTo>
                        <a:pt x="7" y="143"/>
                        <a:pt x="0" y="148"/>
                        <a:pt x="3" y="160"/>
                      </a:cubicBezTo>
                      <a:cubicBezTo>
                        <a:pt x="33" y="278"/>
                        <a:pt x="1002" y="1050"/>
                        <a:pt x="1050" y="1309"/>
                      </a:cubicBezTo>
                      <a:cubicBezTo>
                        <a:pt x="1098" y="1566"/>
                        <a:pt x="695" y="2727"/>
                        <a:pt x="695" y="2727"/>
                      </a:cubicBezTo>
                      <a:cubicBezTo>
                        <a:pt x="695" y="2727"/>
                        <a:pt x="322" y="2443"/>
                        <a:pt x="237" y="2443"/>
                      </a:cubicBezTo>
                      <a:cubicBezTo>
                        <a:pt x="224" y="2443"/>
                        <a:pt x="218" y="2449"/>
                        <a:pt x="221" y="2464"/>
                      </a:cubicBezTo>
                      <a:cubicBezTo>
                        <a:pt x="242" y="2577"/>
                        <a:pt x="673" y="3239"/>
                        <a:pt x="661" y="3349"/>
                      </a:cubicBezTo>
                      <a:cubicBezTo>
                        <a:pt x="648" y="3461"/>
                        <a:pt x="794" y="4251"/>
                        <a:pt x="1110" y="4744"/>
                      </a:cubicBezTo>
                      <a:cubicBezTo>
                        <a:pt x="1394" y="5184"/>
                        <a:pt x="1553" y="5456"/>
                        <a:pt x="1657" y="5456"/>
                      </a:cubicBezTo>
                      <a:cubicBezTo>
                        <a:pt x="1669" y="5456"/>
                        <a:pt x="1680" y="5452"/>
                        <a:pt x="1691" y="5445"/>
                      </a:cubicBezTo>
                      <a:lnTo>
                        <a:pt x="1691" y="5446"/>
                      </a:lnTo>
                      <a:cubicBezTo>
                        <a:pt x="1691" y="5446"/>
                        <a:pt x="2549" y="4986"/>
                        <a:pt x="2370" y="3567"/>
                      </a:cubicBezTo>
                      <a:cubicBezTo>
                        <a:pt x="2370" y="3567"/>
                        <a:pt x="2372" y="3133"/>
                        <a:pt x="2415" y="2958"/>
                      </a:cubicBezTo>
                      <a:cubicBezTo>
                        <a:pt x="2455" y="2793"/>
                        <a:pt x="2626" y="2439"/>
                        <a:pt x="2516" y="2439"/>
                      </a:cubicBezTo>
                      <a:cubicBezTo>
                        <a:pt x="2510" y="2439"/>
                        <a:pt x="2503" y="2441"/>
                        <a:pt x="2495" y="2443"/>
                      </a:cubicBezTo>
                      <a:cubicBezTo>
                        <a:pt x="2375" y="2479"/>
                        <a:pt x="2262" y="2576"/>
                        <a:pt x="2176" y="2576"/>
                      </a:cubicBezTo>
                      <a:cubicBezTo>
                        <a:pt x="2154" y="2576"/>
                        <a:pt x="2134" y="2570"/>
                        <a:pt x="2116" y="2554"/>
                      </a:cubicBezTo>
                      <a:cubicBezTo>
                        <a:pt x="2027" y="2480"/>
                        <a:pt x="1459" y="1625"/>
                        <a:pt x="1441" y="1303"/>
                      </a:cubicBezTo>
                      <a:cubicBezTo>
                        <a:pt x="1423" y="981"/>
                        <a:pt x="1452" y="909"/>
                        <a:pt x="1472" y="880"/>
                      </a:cubicBezTo>
                      <a:cubicBezTo>
                        <a:pt x="1491" y="853"/>
                        <a:pt x="2251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7" name="Google Shape;1388;p35"/>
                <p:cNvSpPr/>
                <p:nvPr/>
              </p:nvSpPr>
              <p:spPr>
                <a:xfrm>
                  <a:off x="1536120" y="218160"/>
                  <a:ext cx="205920" cy="486360"/>
                </a:xfrm>
                <a:custGeom>
                  <a:avLst/>
                  <a:gdLst/>
                  <a:ahLst/>
                  <a:rect l="l" t="t" r="r" b="b"/>
                  <a:pathLst>
                    <a:path w="2867" h="5563">
                      <a:moveTo>
                        <a:pt x="619" y="1"/>
                      </a:moveTo>
                      <a:cubicBezTo>
                        <a:pt x="612" y="1"/>
                        <a:pt x="608" y="5"/>
                        <a:pt x="607" y="13"/>
                      </a:cubicBezTo>
                      <a:cubicBezTo>
                        <a:pt x="596" y="136"/>
                        <a:pt x="1255" y="1185"/>
                        <a:pt x="1215" y="1444"/>
                      </a:cubicBezTo>
                      <a:cubicBezTo>
                        <a:pt x="1174" y="1704"/>
                        <a:pt x="411" y="2665"/>
                        <a:pt x="411" y="2665"/>
                      </a:cubicBezTo>
                      <a:cubicBezTo>
                        <a:pt x="411" y="2665"/>
                        <a:pt x="133" y="2244"/>
                        <a:pt x="65" y="2244"/>
                      </a:cubicBezTo>
                      <a:cubicBezTo>
                        <a:pt x="58" y="2244"/>
                        <a:pt x="53" y="2249"/>
                        <a:pt x="51" y="2260"/>
                      </a:cubicBezTo>
                      <a:cubicBezTo>
                        <a:pt x="32" y="2374"/>
                        <a:pt x="221" y="3142"/>
                        <a:pt x="172" y="3242"/>
                      </a:cubicBezTo>
                      <a:cubicBezTo>
                        <a:pt x="123" y="3342"/>
                        <a:pt x="0" y="4137"/>
                        <a:pt x="135" y="4706"/>
                      </a:cubicBezTo>
                      <a:cubicBezTo>
                        <a:pt x="265" y="5248"/>
                        <a:pt x="325" y="5563"/>
                        <a:pt x="434" y="5563"/>
                      </a:cubicBezTo>
                      <a:cubicBezTo>
                        <a:pt x="440" y="5563"/>
                        <a:pt x="445" y="5562"/>
                        <a:pt x="451" y="5560"/>
                      </a:cubicBezTo>
                      <a:cubicBezTo>
                        <a:pt x="451" y="5560"/>
                        <a:pt x="1413" y="5410"/>
                        <a:pt x="1713" y="4012"/>
                      </a:cubicBezTo>
                      <a:cubicBezTo>
                        <a:pt x="1713" y="4012"/>
                        <a:pt x="1859" y="3604"/>
                        <a:pt x="1958" y="3453"/>
                      </a:cubicBezTo>
                      <a:cubicBezTo>
                        <a:pt x="2056" y="3302"/>
                        <a:pt x="2359" y="3001"/>
                        <a:pt x="2203" y="2993"/>
                      </a:cubicBezTo>
                      <a:cubicBezTo>
                        <a:pt x="2196" y="2993"/>
                        <a:pt x="2188" y="2993"/>
                        <a:pt x="2181" y="2993"/>
                      </a:cubicBezTo>
                      <a:cubicBezTo>
                        <a:pt x="2088" y="2993"/>
                        <a:pt x="1990" y="3021"/>
                        <a:pt x="1914" y="3021"/>
                      </a:cubicBezTo>
                      <a:cubicBezTo>
                        <a:pt x="1867" y="3021"/>
                        <a:pt x="1830" y="3010"/>
                        <a:pt x="1808" y="2973"/>
                      </a:cubicBezTo>
                      <a:cubicBezTo>
                        <a:pt x="1749" y="2872"/>
                        <a:pt x="1496" y="1879"/>
                        <a:pt x="1585" y="1568"/>
                      </a:cubicBezTo>
                      <a:cubicBezTo>
                        <a:pt x="1676" y="1258"/>
                        <a:pt x="1726" y="1200"/>
                        <a:pt x="1754" y="1179"/>
                      </a:cubicBezTo>
                      <a:cubicBezTo>
                        <a:pt x="1782" y="1159"/>
                        <a:pt x="2866" y="560"/>
                        <a:pt x="2634" y="560"/>
                      </a:cubicBezTo>
                      <a:cubicBezTo>
                        <a:pt x="2633" y="560"/>
                        <a:pt x="2632" y="560"/>
                        <a:pt x="2632" y="560"/>
                      </a:cubicBezTo>
                      <a:cubicBezTo>
                        <a:pt x="2413" y="563"/>
                        <a:pt x="1884" y="849"/>
                        <a:pt x="1649" y="849"/>
                      </a:cubicBezTo>
                      <a:cubicBezTo>
                        <a:pt x="1623" y="849"/>
                        <a:pt x="1601" y="845"/>
                        <a:pt x="1583" y="837"/>
                      </a:cubicBezTo>
                      <a:cubicBezTo>
                        <a:pt x="1416" y="764"/>
                        <a:pt x="719" y="1"/>
                        <a:pt x="619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8" name="Google Shape;1389;p35"/>
                <p:cNvSpPr/>
                <p:nvPr/>
              </p:nvSpPr>
              <p:spPr>
                <a:xfrm>
                  <a:off x="868320" y="333360"/>
                  <a:ext cx="155880" cy="393480"/>
                </a:xfrm>
                <a:custGeom>
                  <a:avLst/>
                  <a:gdLst/>
                  <a:ahLst/>
                  <a:rect l="l" t="t" r="r" b="b"/>
                  <a:pathLst>
                    <a:path w="2169" h="4505">
                      <a:moveTo>
                        <a:pt x="1749" y="0"/>
                      </a:moveTo>
                      <a:cubicBezTo>
                        <a:pt x="1745" y="0"/>
                        <a:pt x="1738" y="2"/>
                        <a:pt x="1730" y="5"/>
                      </a:cubicBezTo>
                      <a:cubicBezTo>
                        <a:pt x="1544" y="73"/>
                        <a:pt x="1159" y="508"/>
                        <a:pt x="995" y="508"/>
                      </a:cubicBezTo>
                      <a:cubicBezTo>
                        <a:pt x="993" y="508"/>
                        <a:pt x="990" y="508"/>
                        <a:pt x="988" y="507"/>
                      </a:cubicBezTo>
                      <a:cubicBezTo>
                        <a:pt x="844" y="497"/>
                        <a:pt x="136" y="118"/>
                        <a:pt x="19" y="118"/>
                      </a:cubicBezTo>
                      <a:cubicBezTo>
                        <a:pt x="6" y="118"/>
                        <a:pt x="0" y="123"/>
                        <a:pt x="3" y="132"/>
                      </a:cubicBezTo>
                      <a:cubicBezTo>
                        <a:pt x="29" y="231"/>
                        <a:pt x="829" y="868"/>
                        <a:pt x="867" y="1081"/>
                      </a:cubicBezTo>
                      <a:cubicBezTo>
                        <a:pt x="907" y="1294"/>
                        <a:pt x="575" y="2251"/>
                        <a:pt x="575" y="2251"/>
                      </a:cubicBezTo>
                      <a:cubicBezTo>
                        <a:pt x="575" y="2251"/>
                        <a:pt x="266" y="2017"/>
                        <a:pt x="197" y="2017"/>
                      </a:cubicBezTo>
                      <a:cubicBezTo>
                        <a:pt x="186" y="2017"/>
                        <a:pt x="181" y="2022"/>
                        <a:pt x="184" y="2034"/>
                      </a:cubicBezTo>
                      <a:cubicBezTo>
                        <a:pt x="201" y="2127"/>
                        <a:pt x="556" y="2674"/>
                        <a:pt x="546" y="2766"/>
                      </a:cubicBezTo>
                      <a:cubicBezTo>
                        <a:pt x="535" y="2858"/>
                        <a:pt x="657" y="3510"/>
                        <a:pt x="918" y="3916"/>
                      </a:cubicBezTo>
                      <a:cubicBezTo>
                        <a:pt x="1152" y="4281"/>
                        <a:pt x="1283" y="4505"/>
                        <a:pt x="1369" y="4505"/>
                      </a:cubicBezTo>
                      <a:cubicBezTo>
                        <a:pt x="1379" y="4505"/>
                        <a:pt x="1388" y="4502"/>
                        <a:pt x="1397" y="4496"/>
                      </a:cubicBezTo>
                      <a:cubicBezTo>
                        <a:pt x="1397" y="4496"/>
                        <a:pt x="2105" y="4117"/>
                        <a:pt x="1957" y="2946"/>
                      </a:cubicBezTo>
                      <a:cubicBezTo>
                        <a:pt x="1957" y="2946"/>
                        <a:pt x="1959" y="2587"/>
                        <a:pt x="1995" y="2443"/>
                      </a:cubicBezTo>
                      <a:cubicBezTo>
                        <a:pt x="2028" y="2306"/>
                        <a:pt x="2169" y="2014"/>
                        <a:pt x="2078" y="2014"/>
                      </a:cubicBezTo>
                      <a:cubicBezTo>
                        <a:pt x="2073" y="2014"/>
                        <a:pt x="2067" y="2015"/>
                        <a:pt x="2061" y="2017"/>
                      </a:cubicBezTo>
                      <a:cubicBezTo>
                        <a:pt x="1962" y="2047"/>
                        <a:pt x="1868" y="2128"/>
                        <a:pt x="1797" y="2128"/>
                      </a:cubicBezTo>
                      <a:cubicBezTo>
                        <a:pt x="1779" y="2128"/>
                        <a:pt x="1762" y="2122"/>
                        <a:pt x="1748" y="2110"/>
                      </a:cubicBezTo>
                      <a:cubicBezTo>
                        <a:pt x="1673" y="2048"/>
                        <a:pt x="1205" y="1342"/>
                        <a:pt x="1190" y="1076"/>
                      </a:cubicBezTo>
                      <a:cubicBezTo>
                        <a:pt x="1175" y="811"/>
                        <a:pt x="1199" y="751"/>
                        <a:pt x="1215" y="728"/>
                      </a:cubicBezTo>
                      <a:cubicBezTo>
                        <a:pt x="1231" y="704"/>
                        <a:pt x="1860" y="0"/>
                        <a:pt x="174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79" name="Google Shape;1390;p35"/>
                <p:cNvSpPr/>
                <p:nvPr/>
              </p:nvSpPr>
              <p:spPr>
                <a:xfrm rot="18331800">
                  <a:off x="1090800" y="2507040"/>
                  <a:ext cx="159120" cy="401760"/>
                </a:xfrm>
                <a:custGeom>
                  <a:avLst/>
                  <a:gdLst/>
                  <a:ahLst/>
                  <a:rect l="l" t="t" r="r" b="b"/>
                  <a:pathLst>
                    <a:path w="2213" h="4597">
                      <a:moveTo>
                        <a:pt x="1785" y="0"/>
                      </a:moveTo>
                      <a:cubicBezTo>
                        <a:pt x="1780" y="0"/>
                        <a:pt x="1773" y="2"/>
                        <a:pt x="1765" y="5"/>
                      </a:cubicBezTo>
                      <a:cubicBezTo>
                        <a:pt x="1576" y="74"/>
                        <a:pt x="1184" y="517"/>
                        <a:pt x="1015" y="517"/>
                      </a:cubicBezTo>
                      <a:cubicBezTo>
                        <a:pt x="1013" y="517"/>
                        <a:pt x="1011" y="517"/>
                        <a:pt x="1008" y="517"/>
                      </a:cubicBezTo>
                      <a:cubicBezTo>
                        <a:pt x="861" y="507"/>
                        <a:pt x="137" y="121"/>
                        <a:pt x="19" y="121"/>
                      </a:cubicBezTo>
                      <a:cubicBezTo>
                        <a:pt x="6" y="121"/>
                        <a:pt x="1" y="125"/>
                        <a:pt x="3" y="135"/>
                      </a:cubicBezTo>
                      <a:cubicBezTo>
                        <a:pt x="28" y="235"/>
                        <a:pt x="845" y="885"/>
                        <a:pt x="885" y="1103"/>
                      </a:cubicBezTo>
                      <a:cubicBezTo>
                        <a:pt x="926" y="1320"/>
                        <a:pt x="586" y="2297"/>
                        <a:pt x="586" y="2297"/>
                      </a:cubicBezTo>
                      <a:cubicBezTo>
                        <a:pt x="586" y="2297"/>
                        <a:pt x="271" y="2058"/>
                        <a:pt x="200" y="2058"/>
                      </a:cubicBezTo>
                      <a:cubicBezTo>
                        <a:pt x="189" y="2058"/>
                        <a:pt x="184" y="2064"/>
                        <a:pt x="186" y="2076"/>
                      </a:cubicBezTo>
                      <a:cubicBezTo>
                        <a:pt x="204" y="2170"/>
                        <a:pt x="568" y="2729"/>
                        <a:pt x="557" y="2823"/>
                      </a:cubicBezTo>
                      <a:cubicBezTo>
                        <a:pt x="547" y="2916"/>
                        <a:pt x="669" y="3582"/>
                        <a:pt x="935" y="3997"/>
                      </a:cubicBezTo>
                      <a:cubicBezTo>
                        <a:pt x="1175" y="4369"/>
                        <a:pt x="1309" y="4597"/>
                        <a:pt x="1396" y="4597"/>
                      </a:cubicBezTo>
                      <a:cubicBezTo>
                        <a:pt x="1406" y="4597"/>
                        <a:pt x="1416" y="4594"/>
                        <a:pt x="1425" y="4587"/>
                      </a:cubicBezTo>
                      <a:lnTo>
                        <a:pt x="1426" y="4587"/>
                      </a:lnTo>
                      <a:cubicBezTo>
                        <a:pt x="1426" y="4587"/>
                        <a:pt x="2148" y="4201"/>
                        <a:pt x="1997" y="3006"/>
                      </a:cubicBezTo>
                      <a:cubicBezTo>
                        <a:pt x="1997" y="3006"/>
                        <a:pt x="1999" y="2640"/>
                        <a:pt x="2035" y="2492"/>
                      </a:cubicBezTo>
                      <a:cubicBezTo>
                        <a:pt x="2069" y="2353"/>
                        <a:pt x="2213" y="2055"/>
                        <a:pt x="2121" y="2055"/>
                      </a:cubicBezTo>
                      <a:cubicBezTo>
                        <a:pt x="2116" y="2055"/>
                        <a:pt x="2110" y="2056"/>
                        <a:pt x="2103" y="2058"/>
                      </a:cubicBezTo>
                      <a:cubicBezTo>
                        <a:pt x="2001" y="2088"/>
                        <a:pt x="1906" y="2171"/>
                        <a:pt x="1833" y="2171"/>
                      </a:cubicBezTo>
                      <a:cubicBezTo>
                        <a:pt x="1815" y="2171"/>
                        <a:pt x="1798" y="2166"/>
                        <a:pt x="1782" y="2153"/>
                      </a:cubicBezTo>
                      <a:cubicBezTo>
                        <a:pt x="1708" y="2089"/>
                        <a:pt x="1230" y="1369"/>
                        <a:pt x="1214" y="1098"/>
                      </a:cubicBezTo>
                      <a:cubicBezTo>
                        <a:pt x="1199" y="827"/>
                        <a:pt x="1224" y="766"/>
                        <a:pt x="1240" y="741"/>
                      </a:cubicBezTo>
                      <a:cubicBezTo>
                        <a:pt x="1257" y="719"/>
                        <a:pt x="1897" y="0"/>
                        <a:pt x="178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0" name="Google Shape;1391;p35"/>
                <p:cNvSpPr/>
                <p:nvPr/>
              </p:nvSpPr>
              <p:spPr>
                <a:xfrm>
                  <a:off x="327600" y="618120"/>
                  <a:ext cx="675360" cy="681120"/>
                </a:xfrm>
                <a:custGeom>
                  <a:avLst/>
                  <a:gdLst/>
                  <a:ahLst/>
                  <a:rect l="l" t="t" r="r" b="b"/>
                  <a:pathLst>
                    <a:path w="9384" h="7792">
                      <a:moveTo>
                        <a:pt x="2057" y="0"/>
                      </a:moveTo>
                      <a:cubicBezTo>
                        <a:pt x="2047" y="0"/>
                        <a:pt x="2036" y="5"/>
                        <a:pt x="2025" y="15"/>
                      </a:cubicBezTo>
                      <a:cubicBezTo>
                        <a:pt x="1799" y="228"/>
                        <a:pt x="1819" y="1506"/>
                        <a:pt x="1680" y="1506"/>
                      </a:cubicBezTo>
                      <a:cubicBezTo>
                        <a:pt x="1679" y="1506"/>
                        <a:pt x="1677" y="1505"/>
                        <a:pt x="1675" y="1505"/>
                      </a:cubicBezTo>
                      <a:cubicBezTo>
                        <a:pt x="1574" y="1483"/>
                        <a:pt x="747" y="1313"/>
                        <a:pt x="310" y="1313"/>
                      </a:cubicBezTo>
                      <a:cubicBezTo>
                        <a:pt x="118" y="1313"/>
                        <a:pt x="1" y="1346"/>
                        <a:pt x="54" y="1438"/>
                      </a:cubicBezTo>
                      <a:cubicBezTo>
                        <a:pt x="228" y="1739"/>
                        <a:pt x="1751" y="1894"/>
                        <a:pt x="2111" y="2207"/>
                      </a:cubicBezTo>
                      <a:cubicBezTo>
                        <a:pt x="2471" y="2519"/>
                        <a:pt x="3541" y="4769"/>
                        <a:pt x="3613" y="4863"/>
                      </a:cubicBezTo>
                      <a:lnTo>
                        <a:pt x="3541" y="4769"/>
                      </a:lnTo>
                      <a:cubicBezTo>
                        <a:pt x="3541" y="4769"/>
                        <a:pt x="3095" y="4705"/>
                        <a:pt x="2921" y="4559"/>
                      </a:cubicBezTo>
                      <a:cubicBezTo>
                        <a:pt x="2903" y="4544"/>
                        <a:pt x="2890" y="4537"/>
                        <a:pt x="2883" y="4537"/>
                      </a:cubicBezTo>
                      <a:lnTo>
                        <a:pt x="2883" y="4537"/>
                      </a:lnTo>
                      <a:cubicBezTo>
                        <a:pt x="2817" y="4537"/>
                        <a:pt x="3149" y="5073"/>
                        <a:pt x="3739" y="5304"/>
                      </a:cubicBezTo>
                      <a:cubicBezTo>
                        <a:pt x="4396" y="5562"/>
                        <a:pt x="4633" y="5729"/>
                        <a:pt x="4819" y="5844"/>
                      </a:cubicBezTo>
                      <a:cubicBezTo>
                        <a:pt x="4981" y="5944"/>
                        <a:pt x="6877" y="7792"/>
                        <a:pt x="8197" y="7792"/>
                      </a:cubicBezTo>
                      <a:cubicBezTo>
                        <a:pt x="8391" y="7792"/>
                        <a:pt x="8573" y="7752"/>
                        <a:pt x="8734" y="7661"/>
                      </a:cubicBezTo>
                      <a:cubicBezTo>
                        <a:pt x="8734" y="7661"/>
                        <a:pt x="9383" y="6514"/>
                        <a:pt x="7362" y="4926"/>
                      </a:cubicBezTo>
                      <a:cubicBezTo>
                        <a:pt x="7362" y="4926"/>
                        <a:pt x="6517" y="4363"/>
                        <a:pt x="6399" y="4098"/>
                      </a:cubicBezTo>
                      <a:cubicBezTo>
                        <a:pt x="6291" y="3854"/>
                        <a:pt x="5464" y="2839"/>
                        <a:pt x="5331" y="2839"/>
                      </a:cubicBezTo>
                      <a:cubicBezTo>
                        <a:pt x="5320" y="2839"/>
                        <a:pt x="5313" y="2847"/>
                        <a:pt x="5313" y="2863"/>
                      </a:cubicBezTo>
                      <a:cubicBezTo>
                        <a:pt x="5312" y="3070"/>
                        <a:pt x="5304" y="3552"/>
                        <a:pt x="5304" y="3552"/>
                      </a:cubicBezTo>
                      <a:cubicBezTo>
                        <a:pt x="5304" y="3552"/>
                        <a:pt x="2750" y="2771"/>
                        <a:pt x="2366" y="1964"/>
                      </a:cubicBezTo>
                      <a:cubicBezTo>
                        <a:pt x="2366" y="1964"/>
                        <a:pt x="2265" y="0"/>
                        <a:pt x="205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1" name="Google Shape;1392;p35"/>
                <p:cNvSpPr/>
                <p:nvPr/>
              </p:nvSpPr>
              <p:spPr>
                <a:xfrm>
                  <a:off x="317160" y="2316960"/>
                  <a:ext cx="604440" cy="232200"/>
                </a:xfrm>
                <a:custGeom>
                  <a:avLst/>
                  <a:gdLst/>
                  <a:ahLst/>
                  <a:rect l="l" t="t" r="r" b="b"/>
                  <a:pathLst>
                    <a:path w="8399" h="2658">
                      <a:moveTo>
                        <a:pt x="902" y="0"/>
                      </a:moveTo>
                      <a:cubicBezTo>
                        <a:pt x="886" y="0"/>
                        <a:pt x="875" y="9"/>
                        <a:pt x="871" y="29"/>
                      </a:cubicBezTo>
                      <a:cubicBezTo>
                        <a:pt x="819" y="263"/>
                        <a:pt x="1398" y="1076"/>
                        <a:pt x="1292" y="1120"/>
                      </a:cubicBezTo>
                      <a:cubicBezTo>
                        <a:pt x="1187" y="1162"/>
                        <a:pt x="1" y="1661"/>
                        <a:pt x="241" y="1776"/>
                      </a:cubicBezTo>
                      <a:cubicBezTo>
                        <a:pt x="263" y="1787"/>
                        <a:pt x="293" y="1792"/>
                        <a:pt x="328" y="1792"/>
                      </a:cubicBezTo>
                      <a:cubicBezTo>
                        <a:pt x="654" y="1792"/>
                        <a:pt x="1472" y="1371"/>
                        <a:pt x="1828" y="1371"/>
                      </a:cubicBezTo>
                      <a:cubicBezTo>
                        <a:pt x="1843" y="1371"/>
                        <a:pt x="1857" y="1372"/>
                        <a:pt x="1871" y="1373"/>
                      </a:cubicBezTo>
                      <a:cubicBezTo>
                        <a:pt x="2224" y="1415"/>
                        <a:pt x="3802" y="2329"/>
                        <a:pt x="3954" y="2398"/>
                      </a:cubicBezTo>
                      <a:lnTo>
                        <a:pt x="3954" y="2398"/>
                      </a:lnTo>
                      <a:cubicBezTo>
                        <a:pt x="3921" y="2387"/>
                        <a:pt x="3877" y="2373"/>
                        <a:pt x="3877" y="2373"/>
                      </a:cubicBezTo>
                      <a:cubicBezTo>
                        <a:pt x="3877" y="2373"/>
                        <a:pt x="3599" y="2509"/>
                        <a:pt x="3422" y="2509"/>
                      </a:cubicBezTo>
                      <a:cubicBezTo>
                        <a:pt x="3413" y="2509"/>
                        <a:pt x="3404" y="2509"/>
                        <a:pt x="3395" y="2508"/>
                      </a:cubicBezTo>
                      <a:cubicBezTo>
                        <a:pt x="3389" y="2507"/>
                        <a:pt x="3384" y="2507"/>
                        <a:pt x="3380" y="2507"/>
                      </a:cubicBezTo>
                      <a:cubicBezTo>
                        <a:pt x="3279" y="2507"/>
                        <a:pt x="3561" y="2657"/>
                        <a:pt x="3937" y="2657"/>
                      </a:cubicBezTo>
                      <a:cubicBezTo>
                        <a:pt x="4032" y="2657"/>
                        <a:pt x="4132" y="2648"/>
                        <a:pt x="4233" y="2624"/>
                      </a:cubicBezTo>
                      <a:cubicBezTo>
                        <a:pt x="4758" y="2504"/>
                        <a:pt x="4980" y="2507"/>
                        <a:pt x="5147" y="2499"/>
                      </a:cubicBezTo>
                      <a:cubicBezTo>
                        <a:pt x="5148" y="2499"/>
                        <a:pt x="5150" y="2499"/>
                        <a:pt x="5152" y="2499"/>
                      </a:cubicBezTo>
                      <a:cubicBezTo>
                        <a:pt x="5248" y="2499"/>
                        <a:pt x="5871" y="2598"/>
                        <a:pt x="6553" y="2598"/>
                      </a:cubicBezTo>
                      <a:cubicBezTo>
                        <a:pt x="7312" y="2598"/>
                        <a:pt x="8143" y="2475"/>
                        <a:pt x="8399" y="1955"/>
                      </a:cubicBezTo>
                      <a:cubicBezTo>
                        <a:pt x="8399" y="1955"/>
                        <a:pt x="8315" y="952"/>
                        <a:pt x="6356" y="824"/>
                      </a:cubicBezTo>
                      <a:cubicBezTo>
                        <a:pt x="6356" y="824"/>
                        <a:pt x="6343" y="824"/>
                        <a:pt x="6319" y="824"/>
                      </a:cubicBezTo>
                      <a:cubicBezTo>
                        <a:pt x="6164" y="824"/>
                        <a:pt x="5554" y="817"/>
                        <a:pt x="5390" y="716"/>
                      </a:cubicBezTo>
                      <a:cubicBezTo>
                        <a:pt x="5232" y="619"/>
                        <a:pt x="4425" y="376"/>
                        <a:pt x="4217" y="376"/>
                      </a:cubicBezTo>
                      <a:cubicBezTo>
                        <a:pt x="4176" y="376"/>
                        <a:pt x="4158" y="385"/>
                        <a:pt x="4173" y="406"/>
                      </a:cubicBezTo>
                      <a:cubicBezTo>
                        <a:pt x="4262" y="538"/>
                        <a:pt x="4464" y="845"/>
                        <a:pt x="4464" y="845"/>
                      </a:cubicBezTo>
                      <a:cubicBezTo>
                        <a:pt x="4464" y="845"/>
                        <a:pt x="3277" y="1215"/>
                        <a:pt x="2475" y="1215"/>
                      </a:cubicBezTo>
                      <a:cubicBezTo>
                        <a:pt x="2250" y="1215"/>
                        <a:pt x="2056" y="1186"/>
                        <a:pt x="1926" y="1111"/>
                      </a:cubicBezTo>
                      <a:cubicBezTo>
                        <a:pt x="1926" y="1111"/>
                        <a:pt x="1081" y="0"/>
                        <a:pt x="902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2" name="Google Shape;1393;p35"/>
                <p:cNvSpPr/>
                <p:nvPr/>
              </p:nvSpPr>
              <p:spPr>
                <a:xfrm>
                  <a:off x="1218240" y="233640"/>
                  <a:ext cx="290520" cy="559440"/>
                </a:xfrm>
                <a:custGeom>
                  <a:avLst/>
                  <a:gdLst/>
                  <a:ahLst/>
                  <a:rect l="l" t="t" r="r" b="b"/>
                  <a:pathLst>
                    <a:path w="4041" h="6400">
                      <a:moveTo>
                        <a:pt x="1577" y="1"/>
                      </a:moveTo>
                      <a:cubicBezTo>
                        <a:pt x="1573" y="1"/>
                        <a:pt x="1569" y="1"/>
                        <a:pt x="1564" y="3"/>
                      </a:cubicBezTo>
                      <a:cubicBezTo>
                        <a:pt x="1376" y="62"/>
                        <a:pt x="1038" y="781"/>
                        <a:pt x="945" y="781"/>
                      </a:cubicBezTo>
                      <a:cubicBezTo>
                        <a:pt x="941" y="781"/>
                        <a:pt x="938" y="780"/>
                        <a:pt x="935" y="778"/>
                      </a:cubicBezTo>
                      <a:cubicBezTo>
                        <a:pt x="870" y="727"/>
                        <a:pt x="221" y="231"/>
                        <a:pt x="46" y="231"/>
                      </a:cubicBezTo>
                      <a:cubicBezTo>
                        <a:pt x="16" y="231"/>
                        <a:pt x="0" y="245"/>
                        <a:pt x="3" y="278"/>
                      </a:cubicBezTo>
                      <a:cubicBezTo>
                        <a:pt x="19" y="504"/>
                        <a:pt x="869" y="1028"/>
                        <a:pt x="992" y="1314"/>
                      </a:cubicBezTo>
                      <a:cubicBezTo>
                        <a:pt x="1115" y="1600"/>
                        <a:pt x="1105" y="3225"/>
                        <a:pt x="1119" y="3300"/>
                      </a:cubicBezTo>
                      <a:lnTo>
                        <a:pt x="1105" y="3225"/>
                      </a:lnTo>
                      <a:cubicBezTo>
                        <a:pt x="1105" y="3225"/>
                        <a:pt x="861" y="3061"/>
                        <a:pt x="800" y="2925"/>
                      </a:cubicBezTo>
                      <a:cubicBezTo>
                        <a:pt x="793" y="2909"/>
                        <a:pt x="786" y="2901"/>
                        <a:pt x="781" y="2901"/>
                      </a:cubicBezTo>
                      <a:lnTo>
                        <a:pt x="781" y="2901"/>
                      </a:lnTo>
                      <a:cubicBezTo>
                        <a:pt x="747" y="2901"/>
                        <a:pt x="794" y="3299"/>
                        <a:pt x="1069" y="3596"/>
                      </a:cubicBezTo>
                      <a:cubicBezTo>
                        <a:pt x="1382" y="3934"/>
                        <a:pt x="1474" y="4099"/>
                        <a:pt x="1550" y="4219"/>
                      </a:cubicBezTo>
                      <a:cubicBezTo>
                        <a:pt x="1625" y="4339"/>
                        <a:pt x="2369" y="6400"/>
                        <a:pt x="3296" y="6400"/>
                      </a:cubicBezTo>
                      <a:cubicBezTo>
                        <a:pt x="3309" y="6400"/>
                        <a:pt x="3322" y="6399"/>
                        <a:pt x="3335" y="6399"/>
                      </a:cubicBezTo>
                      <a:cubicBezTo>
                        <a:pt x="3335" y="6399"/>
                        <a:pt x="4041" y="5909"/>
                        <a:pt x="3305" y="4404"/>
                      </a:cubicBezTo>
                      <a:cubicBezTo>
                        <a:pt x="3305" y="4404"/>
                        <a:pt x="2968" y="3832"/>
                        <a:pt x="2974" y="3642"/>
                      </a:cubicBezTo>
                      <a:cubicBezTo>
                        <a:pt x="2980" y="3465"/>
                        <a:pt x="2773" y="2599"/>
                        <a:pt x="2699" y="2599"/>
                      </a:cubicBezTo>
                      <a:cubicBezTo>
                        <a:pt x="2695" y="2599"/>
                        <a:pt x="2691" y="2602"/>
                        <a:pt x="2687" y="2609"/>
                      </a:cubicBezTo>
                      <a:cubicBezTo>
                        <a:pt x="2628" y="2731"/>
                        <a:pt x="2485" y="3012"/>
                        <a:pt x="2485" y="3012"/>
                      </a:cubicBezTo>
                      <a:cubicBezTo>
                        <a:pt x="2485" y="3012"/>
                        <a:pt x="1207" y="1827"/>
                        <a:pt x="1211" y="1245"/>
                      </a:cubicBezTo>
                      <a:cubicBezTo>
                        <a:pt x="1211" y="1245"/>
                        <a:pt x="1736" y="1"/>
                        <a:pt x="157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3" name="Google Shape;1394;p35"/>
                <p:cNvSpPr/>
                <p:nvPr/>
              </p:nvSpPr>
              <p:spPr>
                <a:xfrm>
                  <a:off x="1346040" y="1299960"/>
                  <a:ext cx="225360" cy="429480"/>
                </a:xfrm>
                <a:custGeom>
                  <a:avLst/>
                  <a:gdLst/>
                  <a:ahLst/>
                  <a:rect l="l" t="t" r="r" b="b"/>
                  <a:pathLst>
                    <a:path w="3133" h="4916">
                      <a:moveTo>
                        <a:pt x="1277" y="1"/>
                      </a:moveTo>
                      <a:cubicBezTo>
                        <a:pt x="1274" y="1"/>
                        <a:pt x="1270" y="2"/>
                        <a:pt x="1267" y="3"/>
                      </a:cubicBezTo>
                      <a:cubicBezTo>
                        <a:pt x="1114" y="52"/>
                        <a:pt x="842" y="634"/>
                        <a:pt x="767" y="634"/>
                      </a:cubicBezTo>
                      <a:cubicBezTo>
                        <a:pt x="764" y="634"/>
                        <a:pt x="761" y="634"/>
                        <a:pt x="759" y="632"/>
                      </a:cubicBezTo>
                      <a:cubicBezTo>
                        <a:pt x="706" y="590"/>
                        <a:pt x="180" y="193"/>
                        <a:pt x="37" y="193"/>
                      </a:cubicBezTo>
                      <a:cubicBezTo>
                        <a:pt x="13" y="193"/>
                        <a:pt x="0" y="204"/>
                        <a:pt x="2" y="231"/>
                      </a:cubicBezTo>
                      <a:cubicBezTo>
                        <a:pt x="16" y="414"/>
                        <a:pt x="706" y="835"/>
                        <a:pt x="807" y="1066"/>
                      </a:cubicBezTo>
                      <a:cubicBezTo>
                        <a:pt x="906" y="1298"/>
                        <a:pt x="899" y="2810"/>
                        <a:pt x="911" y="2871"/>
                      </a:cubicBezTo>
                      <a:lnTo>
                        <a:pt x="899" y="2810"/>
                      </a:lnTo>
                      <a:cubicBezTo>
                        <a:pt x="899" y="2810"/>
                        <a:pt x="702" y="2677"/>
                        <a:pt x="651" y="2567"/>
                      </a:cubicBezTo>
                      <a:cubicBezTo>
                        <a:pt x="645" y="2554"/>
                        <a:pt x="640" y="2548"/>
                        <a:pt x="636" y="2548"/>
                      </a:cubicBezTo>
                      <a:lnTo>
                        <a:pt x="636" y="2548"/>
                      </a:lnTo>
                      <a:cubicBezTo>
                        <a:pt x="609" y="2548"/>
                        <a:pt x="648" y="2870"/>
                        <a:pt x="872" y="3110"/>
                      </a:cubicBezTo>
                      <a:cubicBezTo>
                        <a:pt x="1125" y="3382"/>
                        <a:pt x="1200" y="3516"/>
                        <a:pt x="1262" y="3614"/>
                      </a:cubicBezTo>
                      <a:cubicBezTo>
                        <a:pt x="1324" y="3709"/>
                        <a:pt x="1839" y="4915"/>
                        <a:pt x="2579" y="4915"/>
                      </a:cubicBezTo>
                      <a:cubicBezTo>
                        <a:pt x="2594" y="4915"/>
                        <a:pt x="2609" y="4915"/>
                        <a:pt x="2624" y="4914"/>
                      </a:cubicBezTo>
                      <a:lnTo>
                        <a:pt x="2625" y="4914"/>
                      </a:lnTo>
                      <a:cubicBezTo>
                        <a:pt x="2625" y="4914"/>
                        <a:pt x="3133" y="4428"/>
                        <a:pt x="2688" y="3560"/>
                      </a:cubicBezTo>
                      <a:cubicBezTo>
                        <a:pt x="2688" y="3560"/>
                        <a:pt x="2413" y="3098"/>
                        <a:pt x="2418" y="2945"/>
                      </a:cubicBezTo>
                      <a:cubicBezTo>
                        <a:pt x="2422" y="2802"/>
                        <a:pt x="2252" y="2102"/>
                        <a:pt x="2193" y="2102"/>
                      </a:cubicBezTo>
                      <a:cubicBezTo>
                        <a:pt x="2189" y="2102"/>
                        <a:pt x="2186" y="2104"/>
                        <a:pt x="2183" y="2110"/>
                      </a:cubicBezTo>
                      <a:cubicBezTo>
                        <a:pt x="2135" y="2208"/>
                        <a:pt x="2021" y="2436"/>
                        <a:pt x="2021" y="2436"/>
                      </a:cubicBezTo>
                      <a:cubicBezTo>
                        <a:pt x="2021" y="2436"/>
                        <a:pt x="983" y="1480"/>
                        <a:pt x="983" y="1009"/>
                      </a:cubicBezTo>
                      <a:cubicBezTo>
                        <a:pt x="983" y="1009"/>
                        <a:pt x="1405" y="1"/>
                        <a:pt x="127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4" name="Google Shape;1395;p35"/>
                <p:cNvSpPr/>
                <p:nvPr/>
              </p:nvSpPr>
              <p:spPr>
                <a:xfrm>
                  <a:off x="473040" y="241200"/>
                  <a:ext cx="323640" cy="359640"/>
                </a:xfrm>
                <a:custGeom>
                  <a:avLst/>
                  <a:gdLst/>
                  <a:ahLst/>
                  <a:rect l="l" t="t" r="r" b="b"/>
                  <a:pathLst>
                    <a:path w="4502" h="4117">
                      <a:moveTo>
                        <a:pt x="1123" y="0"/>
                      </a:moveTo>
                      <a:cubicBezTo>
                        <a:pt x="1118" y="0"/>
                        <a:pt x="1112" y="2"/>
                        <a:pt x="1107" y="7"/>
                      </a:cubicBezTo>
                      <a:cubicBezTo>
                        <a:pt x="981" y="112"/>
                        <a:pt x="950" y="782"/>
                        <a:pt x="877" y="782"/>
                      </a:cubicBezTo>
                      <a:cubicBezTo>
                        <a:pt x="876" y="782"/>
                        <a:pt x="875" y="781"/>
                        <a:pt x="874" y="781"/>
                      </a:cubicBezTo>
                      <a:cubicBezTo>
                        <a:pt x="818" y="765"/>
                        <a:pt x="334" y="634"/>
                        <a:pt x="119" y="634"/>
                      </a:cubicBezTo>
                      <a:cubicBezTo>
                        <a:pt x="43" y="634"/>
                        <a:pt x="1" y="650"/>
                        <a:pt x="22" y="693"/>
                      </a:cubicBezTo>
                      <a:cubicBezTo>
                        <a:pt x="104" y="858"/>
                        <a:pt x="901" y="988"/>
                        <a:pt x="1082" y="1165"/>
                      </a:cubicBezTo>
                      <a:cubicBezTo>
                        <a:pt x="1261" y="1342"/>
                        <a:pt x="1822" y="2746"/>
                        <a:pt x="1857" y="2798"/>
                      </a:cubicBezTo>
                      <a:lnTo>
                        <a:pt x="1822" y="2746"/>
                      </a:lnTo>
                      <a:cubicBezTo>
                        <a:pt x="1822" y="2746"/>
                        <a:pt x="1590" y="2698"/>
                        <a:pt x="1502" y="2615"/>
                      </a:cubicBezTo>
                      <a:cubicBezTo>
                        <a:pt x="1493" y="2606"/>
                        <a:pt x="1486" y="2602"/>
                        <a:pt x="1482" y="2602"/>
                      </a:cubicBezTo>
                      <a:lnTo>
                        <a:pt x="1482" y="2602"/>
                      </a:lnTo>
                      <a:cubicBezTo>
                        <a:pt x="1450" y="2602"/>
                        <a:pt x="1608" y="2894"/>
                        <a:pt x="1910" y="3035"/>
                      </a:cubicBezTo>
                      <a:cubicBezTo>
                        <a:pt x="2247" y="3192"/>
                        <a:pt x="2367" y="3287"/>
                        <a:pt x="2461" y="3354"/>
                      </a:cubicBezTo>
                      <a:cubicBezTo>
                        <a:pt x="2541" y="3411"/>
                        <a:pt x="3257" y="4117"/>
                        <a:pt x="3893" y="4117"/>
                      </a:cubicBezTo>
                      <a:cubicBezTo>
                        <a:pt x="4003" y="4117"/>
                        <a:pt x="4111" y="4096"/>
                        <a:pt x="4212" y="4046"/>
                      </a:cubicBezTo>
                      <a:lnTo>
                        <a:pt x="4212" y="4045"/>
                      </a:lnTo>
                      <a:cubicBezTo>
                        <a:pt x="4212" y="4045"/>
                        <a:pt x="4502" y="3405"/>
                        <a:pt x="3763" y="2769"/>
                      </a:cubicBezTo>
                      <a:cubicBezTo>
                        <a:pt x="3763" y="2769"/>
                        <a:pt x="3334" y="2443"/>
                        <a:pt x="3281" y="2301"/>
                      </a:cubicBezTo>
                      <a:cubicBezTo>
                        <a:pt x="3232" y="2168"/>
                        <a:pt x="2826" y="1602"/>
                        <a:pt x="2758" y="1602"/>
                      </a:cubicBezTo>
                      <a:cubicBezTo>
                        <a:pt x="2752" y="1602"/>
                        <a:pt x="2749" y="1606"/>
                        <a:pt x="2749" y="1615"/>
                      </a:cubicBezTo>
                      <a:cubicBezTo>
                        <a:pt x="2741" y="1723"/>
                        <a:pt x="2721" y="1977"/>
                        <a:pt x="2721" y="1977"/>
                      </a:cubicBezTo>
                      <a:cubicBezTo>
                        <a:pt x="2721" y="1977"/>
                        <a:pt x="1400" y="1482"/>
                        <a:pt x="1224" y="1046"/>
                      </a:cubicBezTo>
                      <a:cubicBezTo>
                        <a:pt x="1224" y="1046"/>
                        <a:pt x="1234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5" name="Google Shape;1396;p35"/>
                <p:cNvSpPr/>
                <p:nvPr/>
              </p:nvSpPr>
              <p:spPr>
                <a:xfrm>
                  <a:off x="1560960" y="1804680"/>
                  <a:ext cx="354240" cy="700200"/>
                </a:xfrm>
                <a:custGeom>
                  <a:avLst/>
                  <a:gdLst/>
                  <a:ahLst/>
                  <a:rect l="l" t="t" r="r" b="b"/>
                  <a:pathLst>
                    <a:path w="4923" h="8012">
                      <a:moveTo>
                        <a:pt x="2084" y="1"/>
                      </a:moveTo>
                      <a:cubicBezTo>
                        <a:pt x="2078" y="1"/>
                        <a:pt x="2072" y="2"/>
                        <a:pt x="2065" y="5"/>
                      </a:cubicBezTo>
                      <a:cubicBezTo>
                        <a:pt x="1831" y="105"/>
                        <a:pt x="1497" y="882"/>
                        <a:pt x="1378" y="882"/>
                      </a:cubicBezTo>
                      <a:cubicBezTo>
                        <a:pt x="1373" y="882"/>
                        <a:pt x="1368" y="881"/>
                        <a:pt x="1364" y="878"/>
                      </a:cubicBezTo>
                      <a:cubicBezTo>
                        <a:pt x="1268" y="817"/>
                        <a:pt x="308" y="549"/>
                        <a:pt x="123" y="549"/>
                      </a:cubicBezTo>
                      <a:cubicBezTo>
                        <a:pt x="105" y="549"/>
                        <a:pt x="94" y="552"/>
                        <a:pt x="92" y="557"/>
                      </a:cubicBezTo>
                      <a:cubicBezTo>
                        <a:pt x="1" y="837"/>
                        <a:pt x="1302" y="1411"/>
                        <a:pt x="1495" y="1763"/>
                      </a:cubicBezTo>
                      <a:cubicBezTo>
                        <a:pt x="1690" y="2115"/>
                        <a:pt x="1659" y="4085"/>
                        <a:pt x="1659" y="4085"/>
                      </a:cubicBezTo>
                      <a:cubicBezTo>
                        <a:pt x="1659" y="4085"/>
                        <a:pt x="1326" y="3904"/>
                        <a:pt x="1229" y="3739"/>
                      </a:cubicBezTo>
                      <a:cubicBezTo>
                        <a:pt x="1218" y="3719"/>
                        <a:pt x="1209" y="3710"/>
                        <a:pt x="1203" y="3710"/>
                      </a:cubicBezTo>
                      <a:lnTo>
                        <a:pt x="1203" y="3710"/>
                      </a:lnTo>
                      <a:cubicBezTo>
                        <a:pt x="1158" y="3710"/>
                        <a:pt x="1269" y="4217"/>
                        <a:pt x="1661" y="4566"/>
                      </a:cubicBezTo>
                      <a:cubicBezTo>
                        <a:pt x="2105" y="4961"/>
                        <a:pt x="2004" y="5166"/>
                        <a:pt x="2241" y="5658"/>
                      </a:cubicBezTo>
                      <a:cubicBezTo>
                        <a:pt x="2318" y="5817"/>
                        <a:pt x="3382" y="8011"/>
                        <a:pt x="4534" y="8011"/>
                      </a:cubicBezTo>
                      <a:cubicBezTo>
                        <a:pt x="4582" y="8011"/>
                        <a:pt x="4630" y="8007"/>
                        <a:pt x="4678" y="7999"/>
                      </a:cubicBezTo>
                      <a:lnTo>
                        <a:pt x="4677" y="7999"/>
                      </a:lnTo>
                      <a:cubicBezTo>
                        <a:pt x="4677" y="7999"/>
                        <a:pt x="4923" y="6668"/>
                        <a:pt x="4386" y="5440"/>
                      </a:cubicBezTo>
                      <a:cubicBezTo>
                        <a:pt x="4386" y="5440"/>
                        <a:pt x="3882" y="4748"/>
                        <a:pt x="3865" y="4504"/>
                      </a:cubicBezTo>
                      <a:cubicBezTo>
                        <a:pt x="3850" y="4276"/>
                        <a:pt x="3477" y="3197"/>
                        <a:pt x="3381" y="3197"/>
                      </a:cubicBezTo>
                      <a:cubicBezTo>
                        <a:pt x="3374" y="3197"/>
                        <a:pt x="3369" y="3202"/>
                        <a:pt x="3365" y="3212"/>
                      </a:cubicBezTo>
                      <a:cubicBezTo>
                        <a:pt x="3303" y="3377"/>
                        <a:pt x="3157" y="3755"/>
                        <a:pt x="3157" y="3755"/>
                      </a:cubicBezTo>
                      <a:cubicBezTo>
                        <a:pt x="3157" y="3755"/>
                        <a:pt x="1837" y="2395"/>
                        <a:pt x="1768" y="1646"/>
                      </a:cubicBezTo>
                      <a:cubicBezTo>
                        <a:pt x="1768" y="1646"/>
                        <a:pt x="2278" y="1"/>
                        <a:pt x="208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6" name="Google Shape;1397;p35"/>
                <p:cNvSpPr/>
                <p:nvPr/>
              </p:nvSpPr>
              <p:spPr>
                <a:xfrm>
                  <a:off x="1266480" y="2094840"/>
                  <a:ext cx="412200" cy="415800"/>
                </a:xfrm>
                <a:custGeom>
                  <a:avLst/>
                  <a:gdLst/>
                  <a:ahLst/>
                  <a:rect l="l" t="t" r="r" b="b"/>
                  <a:pathLst>
                    <a:path w="5729" h="4757">
                      <a:moveTo>
                        <a:pt x="1256" y="0"/>
                      </a:moveTo>
                      <a:cubicBezTo>
                        <a:pt x="1249" y="0"/>
                        <a:pt x="1243" y="3"/>
                        <a:pt x="1236" y="9"/>
                      </a:cubicBezTo>
                      <a:cubicBezTo>
                        <a:pt x="1098" y="139"/>
                        <a:pt x="1111" y="919"/>
                        <a:pt x="1025" y="919"/>
                      </a:cubicBezTo>
                      <a:cubicBezTo>
                        <a:pt x="1024" y="919"/>
                        <a:pt x="1023" y="919"/>
                        <a:pt x="1022" y="918"/>
                      </a:cubicBezTo>
                      <a:cubicBezTo>
                        <a:pt x="961" y="905"/>
                        <a:pt x="454" y="802"/>
                        <a:pt x="187" y="802"/>
                      </a:cubicBezTo>
                      <a:cubicBezTo>
                        <a:pt x="71" y="802"/>
                        <a:pt x="0" y="822"/>
                        <a:pt x="32" y="877"/>
                      </a:cubicBezTo>
                      <a:cubicBezTo>
                        <a:pt x="139" y="1062"/>
                        <a:pt x="1068" y="1156"/>
                        <a:pt x="1288" y="1347"/>
                      </a:cubicBezTo>
                      <a:cubicBezTo>
                        <a:pt x="1508" y="1539"/>
                        <a:pt x="2161" y="2912"/>
                        <a:pt x="2206" y="2969"/>
                      </a:cubicBezTo>
                      <a:cubicBezTo>
                        <a:pt x="2214" y="2980"/>
                        <a:pt x="2218" y="2985"/>
                        <a:pt x="2218" y="2985"/>
                      </a:cubicBezTo>
                      <a:cubicBezTo>
                        <a:pt x="2217" y="2985"/>
                        <a:pt x="2161" y="2912"/>
                        <a:pt x="2161" y="2912"/>
                      </a:cubicBezTo>
                      <a:cubicBezTo>
                        <a:pt x="2161" y="2912"/>
                        <a:pt x="1890" y="2872"/>
                        <a:pt x="1782" y="2783"/>
                      </a:cubicBezTo>
                      <a:cubicBezTo>
                        <a:pt x="1771" y="2774"/>
                        <a:pt x="1764" y="2770"/>
                        <a:pt x="1759" y="2770"/>
                      </a:cubicBezTo>
                      <a:lnTo>
                        <a:pt x="1759" y="2770"/>
                      </a:lnTo>
                      <a:cubicBezTo>
                        <a:pt x="1720" y="2770"/>
                        <a:pt x="1923" y="3096"/>
                        <a:pt x="2282" y="3238"/>
                      </a:cubicBezTo>
                      <a:cubicBezTo>
                        <a:pt x="2684" y="3395"/>
                        <a:pt x="2828" y="3498"/>
                        <a:pt x="2941" y="3568"/>
                      </a:cubicBezTo>
                      <a:cubicBezTo>
                        <a:pt x="3041" y="3629"/>
                        <a:pt x="4198" y="4757"/>
                        <a:pt x="5004" y="4757"/>
                      </a:cubicBezTo>
                      <a:cubicBezTo>
                        <a:pt x="5123" y="4757"/>
                        <a:pt x="5233" y="4732"/>
                        <a:pt x="5332" y="4677"/>
                      </a:cubicBezTo>
                      <a:cubicBezTo>
                        <a:pt x="5332" y="4677"/>
                        <a:pt x="5729" y="3977"/>
                        <a:pt x="4495" y="3007"/>
                      </a:cubicBezTo>
                      <a:cubicBezTo>
                        <a:pt x="4495" y="3007"/>
                        <a:pt x="3978" y="2663"/>
                        <a:pt x="3906" y="2501"/>
                      </a:cubicBezTo>
                      <a:cubicBezTo>
                        <a:pt x="3840" y="2353"/>
                        <a:pt x="3336" y="1733"/>
                        <a:pt x="3254" y="1733"/>
                      </a:cubicBezTo>
                      <a:cubicBezTo>
                        <a:pt x="3247" y="1733"/>
                        <a:pt x="3243" y="1738"/>
                        <a:pt x="3243" y="1748"/>
                      </a:cubicBezTo>
                      <a:cubicBezTo>
                        <a:pt x="3243" y="1874"/>
                        <a:pt x="3238" y="2168"/>
                        <a:pt x="3238" y="2168"/>
                      </a:cubicBezTo>
                      <a:cubicBezTo>
                        <a:pt x="3238" y="2168"/>
                        <a:pt x="1678" y="1691"/>
                        <a:pt x="1444" y="1199"/>
                      </a:cubicBezTo>
                      <a:cubicBezTo>
                        <a:pt x="1444" y="1199"/>
                        <a:pt x="1382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7" name="Google Shape;1398;p35"/>
                <p:cNvSpPr/>
                <p:nvPr/>
              </p:nvSpPr>
              <p:spPr>
                <a:xfrm>
                  <a:off x="156960" y="1133640"/>
                  <a:ext cx="412200" cy="415800"/>
                </a:xfrm>
                <a:custGeom>
                  <a:avLst/>
                  <a:gdLst/>
                  <a:ahLst/>
                  <a:rect l="l" t="t" r="r" b="b"/>
                  <a:pathLst>
                    <a:path w="5729" h="4758">
                      <a:moveTo>
                        <a:pt x="1256" y="1"/>
                      </a:moveTo>
                      <a:cubicBezTo>
                        <a:pt x="1249" y="1"/>
                        <a:pt x="1243" y="4"/>
                        <a:pt x="1236" y="10"/>
                      </a:cubicBezTo>
                      <a:cubicBezTo>
                        <a:pt x="1098" y="140"/>
                        <a:pt x="1111" y="919"/>
                        <a:pt x="1025" y="919"/>
                      </a:cubicBezTo>
                      <a:cubicBezTo>
                        <a:pt x="1024" y="919"/>
                        <a:pt x="1023" y="919"/>
                        <a:pt x="1022" y="919"/>
                      </a:cubicBezTo>
                      <a:cubicBezTo>
                        <a:pt x="961" y="906"/>
                        <a:pt x="456" y="803"/>
                        <a:pt x="189" y="803"/>
                      </a:cubicBezTo>
                      <a:cubicBezTo>
                        <a:pt x="72" y="803"/>
                        <a:pt x="0" y="823"/>
                        <a:pt x="33" y="879"/>
                      </a:cubicBezTo>
                      <a:cubicBezTo>
                        <a:pt x="139" y="1063"/>
                        <a:pt x="1069" y="1157"/>
                        <a:pt x="1288" y="1349"/>
                      </a:cubicBezTo>
                      <a:cubicBezTo>
                        <a:pt x="1509" y="1539"/>
                        <a:pt x="2161" y="2913"/>
                        <a:pt x="2206" y="2970"/>
                      </a:cubicBezTo>
                      <a:cubicBezTo>
                        <a:pt x="2214" y="2981"/>
                        <a:pt x="2218" y="2986"/>
                        <a:pt x="2218" y="2986"/>
                      </a:cubicBezTo>
                      <a:cubicBezTo>
                        <a:pt x="2217" y="2986"/>
                        <a:pt x="2161" y="2913"/>
                        <a:pt x="2161" y="2913"/>
                      </a:cubicBezTo>
                      <a:cubicBezTo>
                        <a:pt x="2161" y="2913"/>
                        <a:pt x="1890" y="2873"/>
                        <a:pt x="1782" y="2784"/>
                      </a:cubicBezTo>
                      <a:cubicBezTo>
                        <a:pt x="1771" y="2775"/>
                        <a:pt x="1764" y="2771"/>
                        <a:pt x="1759" y="2771"/>
                      </a:cubicBezTo>
                      <a:lnTo>
                        <a:pt x="1759" y="2771"/>
                      </a:lnTo>
                      <a:cubicBezTo>
                        <a:pt x="1720" y="2771"/>
                        <a:pt x="1923" y="3097"/>
                        <a:pt x="2283" y="3238"/>
                      </a:cubicBezTo>
                      <a:cubicBezTo>
                        <a:pt x="2684" y="3397"/>
                        <a:pt x="2829" y="3498"/>
                        <a:pt x="2941" y="3569"/>
                      </a:cubicBezTo>
                      <a:cubicBezTo>
                        <a:pt x="3041" y="3629"/>
                        <a:pt x="4198" y="4757"/>
                        <a:pt x="5004" y="4757"/>
                      </a:cubicBezTo>
                      <a:cubicBezTo>
                        <a:pt x="5123" y="4757"/>
                        <a:pt x="5234" y="4733"/>
                        <a:pt x="5332" y="4677"/>
                      </a:cubicBezTo>
                      <a:cubicBezTo>
                        <a:pt x="5332" y="4677"/>
                        <a:pt x="5729" y="3978"/>
                        <a:pt x="4495" y="3008"/>
                      </a:cubicBezTo>
                      <a:cubicBezTo>
                        <a:pt x="4495" y="3008"/>
                        <a:pt x="3978" y="2664"/>
                        <a:pt x="3907" y="2502"/>
                      </a:cubicBezTo>
                      <a:cubicBezTo>
                        <a:pt x="3841" y="2353"/>
                        <a:pt x="3336" y="1734"/>
                        <a:pt x="3254" y="1734"/>
                      </a:cubicBezTo>
                      <a:cubicBezTo>
                        <a:pt x="3247" y="1734"/>
                        <a:pt x="3244" y="1739"/>
                        <a:pt x="3243" y="1749"/>
                      </a:cubicBezTo>
                      <a:cubicBezTo>
                        <a:pt x="3243" y="1875"/>
                        <a:pt x="3238" y="2170"/>
                        <a:pt x="3238" y="2170"/>
                      </a:cubicBezTo>
                      <a:cubicBezTo>
                        <a:pt x="3238" y="2170"/>
                        <a:pt x="1678" y="1692"/>
                        <a:pt x="1444" y="1200"/>
                      </a:cubicBezTo>
                      <a:cubicBezTo>
                        <a:pt x="1444" y="1200"/>
                        <a:pt x="1382" y="1"/>
                        <a:pt x="1256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8" name="Google Shape;1399;p35"/>
                <p:cNvSpPr/>
                <p:nvPr/>
              </p:nvSpPr>
              <p:spPr>
                <a:xfrm>
                  <a:off x="45720" y="1597320"/>
                  <a:ext cx="412200" cy="415800"/>
                </a:xfrm>
                <a:custGeom>
                  <a:avLst/>
                  <a:gdLst/>
                  <a:ahLst/>
                  <a:rect l="l" t="t" r="r" b="b"/>
                  <a:pathLst>
                    <a:path w="5728" h="4757">
                      <a:moveTo>
                        <a:pt x="1256" y="0"/>
                      </a:moveTo>
                      <a:cubicBezTo>
                        <a:pt x="1250" y="0"/>
                        <a:pt x="1243" y="3"/>
                        <a:pt x="1237" y="10"/>
                      </a:cubicBezTo>
                      <a:cubicBezTo>
                        <a:pt x="1098" y="139"/>
                        <a:pt x="1110" y="919"/>
                        <a:pt x="1026" y="919"/>
                      </a:cubicBezTo>
                      <a:cubicBezTo>
                        <a:pt x="1024" y="919"/>
                        <a:pt x="1023" y="919"/>
                        <a:pt x="1022" y="919"/>
                      </a:cubicBezTo>
                      <a:cubicBezTo>
                        <a:pt x="961" y="905"/>
                        <a:pt x="456" y="802"/>
                        <a:pt x="189" y="802"/>
                      </a:cubicBezTo>
                      <a:cubicBezTo>
                        <a:pt x="72" y="802"/>
                        <a:pt x="0" y="822"/>
                        <a:pt x="33" y="878"/>
                      </a:cubicBezTo>
                      <a:cubicBezTo>
                        <a:pt x="139" y="1062"/>
                        <a:pt x="1068" y="1156"/>
                        <a:pt x="1289" y="1347"/>
                      </a:cubicBezTo>
                      <a:cubicBezTo>
                        <a:pt x="1507" y="1536"/>
                        <a:pt x="2148" y="2884"/>
                        <a:pt x="2203" y="2966"/>
                      </a:cubicBezTo>
                      <a:lnTo>
                        <a:pt x="2203" y="2966"/>
                      </a:lnTo>
                      <a:cubicBezTo>
                        <a:pt x="2187" y="2944"/>
                        <a:pt x="2162" y="2911"/>
                        <a:pt x="2162" y="2911"/>
                      </a:cubicBezTo>
                      <a:cubicBezTo>
                        <a:pt x="2162" y="2911"/>
                        <a:pt x="1889" y="2871"/>
                        <a:pt x="1783" y="2782"/>
                      </a:cubicBezTo>
                      <a:cubicBezTo>
                        <a:pt x="1772" y="2773"/>
                        <a:pt x="1764" y="2769"/>
                        <a:pt x="1759" y="2769"/>
                      </a:cubicBezTo>
                      <a:cubicBezTo>
                        <a:pt x="1719" y="2769"/>
                        <a:pt x="1922" y="3097"/>
                        <a:pt x="2283" y="3238"/>
                      </a:cubicBezTo>
                      <a:cubicBezTo>
                        <a:pt x="2683" y="3395"/>
                        <a:pt x="2828" y="3498"/>
                        <a:pt x="2942" y="3567"/>
                      </a:cubicBezTo>
                      <a:cubicBezTo>
                        <a:pt x="3040" y="3629"/>
                        <a:pt x="4197" y="4756"/>
                        <a:pt x="5003" y="4756"/>
                      </a:cubicBezTo>
                      <a:cubicBezTo>
                        <a:pt x="5122" y="4756"/>
                        <a:pt x="5233" y="4732"/>
                        <a:pt x="5332" y="4676"/>
                      </a:cubicBezTo>
                      <a:cubicBezTo>
                        <a:pt x="5332" y="4676"/>
                        <a:pt x="5728" y="3976"/>
                        <a:pt x="4494" y="3008"/>
                      </a:cubicBezTo>
                      <a:cubicBezTo>
                        <a:pt x="4494" y="3008"/>
                        <a:pt x="3978" y="2663"/>
                        <a:pt x="3906" y="2501"/>
                      </a:cubicBezTo>
                      <a:cubicBezTo>
                        <a:pt x="3840" y="2352"/>
                        <a:pt x="3336" y="1733"/>
                        <a:pt x="3255" y="1733"/>
                      </a:cubicBezTo>
                      <a:cubicBezTo>
                        <a:pt x="3248" y="1733"/>
                        <a:pt x="3244" y="1738"/>
                        <a:pt x="3244" y="1748"/>
                      </a:cubicBezTo>
                      <a:cubicBezTo>
                        <a:pt x="3243" y="1875"/>
                        <a:pt x="3238" y="2168"/>
                        <a:pt x="3238" y="2168"/>
                      </a:cubicBezTo>
                      <a:cubicBezTo>
                        <a:pt x="3238" y="2168"/>
                        <a:pt x="1679" y="1691"/>
                        <a:pt x="1445" y="1200"/>
                      </a:cubicBezTo>
                      <a:cubicBezTo>
                        <a:pt x="1445" y="1200"/>
                        <a:pt x="1383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89" name="Google Shape;1400;p35"/>
                <p:cNvSpPr/>
                <p:nvPr/>
              </p:nvSpPr>
              <p:spPr>
                <a:xfrm>
                  <a:off x="1095120" y="1680120"/>
                  <a:ext cx="487080" cy="408960"/>
                </a:xfrm>
                <a:custGeom>
                  <a:avLst/>
                  <a:gdLst/>
                  <a:ahLst/>
                  <a:rect l="l" t="t" r="r" b="b"/>
                  <a:pathLst>
                    <a:path w="6768" h="4682">
                      <a:moveTo>
                        <a:pt x="931" y="1"/>
                      </a:moveTo>
                      <a:cubicBezTo>
                        <a:pt x="871" y="1"/>
                        <a:pt x="1075" y="1146"/>
                        <a:pt x="1075" y="1146"/>
                      </a:cubicBezTo>
                      <a:cubicBezTo>
                        <a:pt x="891" y="1586"/>
                        <a:pt x="246" y="1787"/>
                        <a:pt x="38" y="1993"/>
                      </a:cubicBezTo>
                      <a:cubicBezTo>
                        <a:pt x="1" y="2029"/>
                        <a:pt x="12" y="2044"/>
                        <a:pt x="59" y="2044"/>
                      </a:cubicBezTo>
                      <a:cubicBezTo>
                        <a:pt x="246" y="2044"/>
                        <a:pt x="996" y="1811"/>
                        <a:pt x="1467" y="1811"/>
                      </a:cubicBezTo>
                      <a:cubicBezTo>
                        <a:pt x="1540" y="1811"/>
                        <a:pt x="1606" y="1816"/>
                        <a:pt x="1662" y="1829"/>
                      </a:cubicBezTo>
                      <a:cubicBezTo>
                        <a:pt x="2176" y="1947"/>
                        <a:pt x="3111" y="3096"/>
                        <a:pt x="3250" y="3165"/>
                      </a:cubicBezTo>
                      <a:cubicBezTo>
                        <a:pt x="3387" y="3235"/>
                        <a:pt x="2985" y="3467"/>
                        <a:pt x="2753" y="3506"/>
                      </a:cubicBezTo>
                      <a:cubicBezTo>
                        <a:pt x="2520" y="3545"/>
                        <a:pt x="3532" y="3722"/>
                        <a:pt x="3774" y="3758"/>
                      </a:cubicBezTo>
                      <a:cubicBezTo>
                        <a:pt x="4016" y="3795"/>
                        <a:pt x="5641" y="4510"/>
                        <a:pt x="6124" y="4650"/>
                      </a:cubicBezTo>
                      <a:cubicBezTo>
                        <a:pt x="6199" y="4672"/>
                        <a:pt x="6265" y="4681"/>
                        <a:pt x="6323" y="4681"/>
                      </a:cubicBezTo>
                      <a:cubicBezTo>
                        <a:pt x="6643" y="4681"/>
                        <a:pt x="6735" y="4396"/>
                        <a:pt x="6749" y="4265"/>
                      </a:cubicBezTo>
                      <a:cubicBezTo>
                        <a:pt x="6768" y="4109"/>
                        <a:pt x="6716" y="3895"/>
                        <a:pt x="6580" y="3685"/>
                      </a:cubicBezTo>
                      <a:cubicBezTo>
                        <a:pt x="6442" y="3477"/>
                        <a:pt x="6041" y="2890"/>
                        <a:pt x="4876" y="2080"/>
                      </a:cubicBezTo>
                      <a:cubicBezTo>
                        <a:pt x="4633" y="1911"/>
                        <a:pt x="4102" y="1492"/>
                        <a:pt x="3860" y="1491"/>
                      </a:cubicBezTo>
                      <a:lnTo>
                        <a:pt x="3860" y="1491"/>
                      </a:lnTo>
                      <a:cubicBezTo>
                        <a:pt x="3860" y="1491"/>
                        <a:pt x="3932" y="1736"/>
                        <a:pt x="3814" y="1777"/>
                      </a:cubicBezTo>
                      <a:cubicBezTo>
                        <a:pt x="3805" y="1780"/>
                        <a:pt x="3786" y="1782"/>
                        <a:pt x="3758" y="1782"/>
                      </a:cubicBezTo>
                      <a:cubicBezTo>
                        <a:pt x="3417" y="1782"/>
                        <a:pt x="1784" y="1567"/>
                        <a:pt x="1647" y="1466"/>
                      </a:cubicBezTo>
                      <a:cubicBezTo>
                        <a:pt x="1499" y="1359"/>
                        <a:pt x="1002" y="36"/>
                        <a:pt x="934" y="1"/>
                      </a:cubicBezTo>
                      <a:cubicBezTo>
                        <a:pt x="933" y="1"/>
                        <a:pt x="932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0" name="Google Shape;1401;p35"/>
                <p:cNvSpPr/>
                <p:nvPr/>
              </p:nvSpPr>
              <p:spPr>
                <a:xfrm>
                  <a:off x="2127600" y="4095360"/>
                  <a:ext cx="478440" cy="232560"/>
                </a:xfrm>
                <a:custGeom>
                  <a:avLst/>
                  <a:gdLst/>
                  <a:ahLst/>
                  <a:rect l="l" t="t" r="r" b="b"/>
                  <a:pathLst>
                    <a:path w="6648" h="2665">
                      <a:moveTo>
                        <a:pt x="4534" y="0"/>
                      </a:moveTo>
                      <a:cubicBezTo>
                        <a:pt x="4357" y="0"/>
                        <a:pt x="4163" y="6"/>
                        <a:pt x="3950" y="20"/>
                      </a:cubicBezTo>
                      <a:cubicBezTo>
                        <a:pt x="3689" y="36"/>
                        <a:pt x="3090" y="38"/>
                        <a:pt x="2921" y="169"/>
                      </a:cubicBezTo>
                      <a:cubicBezTo>
                        <a:pt x="2921" y="169"/>
                        <a:pt x="3105" y="301"/>
                        <a:pt x="3046" y="394"/>
                      </a:cubicBezTo>
                      <a:cubicBezTo>
                        <a:pt x="2987" y="486"/>
                        <a:pt x="1532" y="1366"/>
                        <a:pt x="1370" y="1372"/>
                      </a:cubicBezTo>
                      <a:cubicBezTo>
                        <a:pt x="1369" y="1372"/>
                        <a:pt x="1368" y="1372"/>
                        <a:pt x="1367" y="1372"/>
                      </a:cubicBezTo>
                      <a:cubicBezTo>
                        <a:pt x="1197" y="1372"/>
                        <a:pt x="158" y="748"/>
                        <a:pt x="70" y="748"/>
                      </a:cubicBezTo>
                      <a:cubicBezTo>
                        <a:pt x="69" y="748"/>
                        <a:pt x="68" y="748"/>
                        <a:pt x="67" y="748"/>
                      </a:cubicBezTo>
                      <a:cubicBezTo>
                        <a:pt x="0" y="761"/>
                        <a:pt x="795" y="1463"/>
                        <a:pt x="795" y="1463"/>
                      </a:cubicBezTo>
                      <a:cubicBezTo>
                        <a:pt x="910" y="1872"/>
                        <a:pt x="572" y="2366"/>
                        <a:pt x="541" y="2624"/>
                      </a:cubicBezTo>
                      <a:cubicBezTo>
                        <a:pt x="538" y="2652"/>
                        <a:pt x="543" y="2664"/>
                        <a:pt x="554" y="2664"/>
                      </a:cubicBezTo>
                      <a:cubicBezTo>
                        <a:pt x="647" y="2664"/>
                        <a:pt x="1203" y="1796"/>
                        <a:pt x="1580" y="1616"/>
                      </a:cubicBezTo>
                      <a:cubicBezTo>
                        <a:pt x="1693" y="1562"/>
                        <a:pt x="1866" y="1543"/>
                        <a:pt x="2063" y="1543"/>
                      </a:cubicBezTo>
                      <a:cubicBezTo>
                        <a:pt x="2570" y="1543"/>
                        <a:pt x="3229" y="1671"/>
                        <a:pt x="3393" y="1671"/>
                      </a:cubicBezTo>
                      <a:cubicBezTo>
                        <a:pt x="3404" y="1671"/>
                        <a:pt x="3413" y="1670"/>
                        <a:pt x="3419" y="1669"/>
                      </a:cubicBezTo>
                      <a:cubicBezTo>
                        <a:pt x="3424" y="1668"/>
                        <a:pt x="3428" y="1668"/>
                        <a:pt x="3432" y="1668"/>
                      </a:cubicBezTo>
                      <a:cubicBezTo>
                        <a:pt x="3543" y="1668"/>
                        <a:pt x="3397" y="2030"/>
                        <a:pt x="3262" y="2180"/>
                      </a:cubicBezTo>
                      <a:cubicBezTo>
                        <a:pt x="3241" y="2203"/>
                        <a:pt x="3241" y="2213"/>
                        <a:pt x="3257" y="2213"/>
                      </a:cubicBezTo>
                      <a:cubicBezTo>
                        <a:pt x="3346" y="2213"/>
                        <a:pt x="3951" y="1885"/>
                        <a:pt x="4110" y="1793"/>
                      </a:cubicBezTo>
                      <a:cubicBezTo>
                        <a:pt x="4298" y="1685"/>
                        <a:pt x="5821" y="1285"/>
                        <a:pt x="6234" y="1117"/>
                      </a:cubicBezTo>
                      <a:cubicBezTo>
                        <a:pt x="6647" y="950"/>
                        <a:pt x="6530" y="623"/>
                        <a:pt x="6457" y="505"/>
                      </a:cubicBezTo>
                      <a:cubicBezTo>
                        <a:pt x="6384" y="387"/>
                        <a:pt x="6229" y="266"/>
                        <a:pt x="6020" y="197"/>
                      </a:cubicBezTo>
                      <a:cubicBezTo>
                        <a:pt x="5845" y="139"/>
                        <a:pt x="5399" y="0"/>
                        <a:pt x="4534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1" name="Google Shape;1402;p35"/>
                <p:cNvSpPr/>
                <p:nvPr/>
              </p:nvSpPr>
              <p:spPr>
                <a:xfrm>
                  <a:off x="732960" y="618120"/>
                  <a:ext cx="220680" cy="331560"/>
                </a:xfrm>
                <a:custGeom>
                  <a:avLst/>
                  <a:gdLst/>
                  <a:ahLst/>
                  <a:rect l="l" t="t" r="r" b="b"/>
                  <a:pathLst>
                    <a:path w="3071" h="3797">
                      <a:moveTo>
                        <a:pt x="901" y="0"/>
                      </a:moveTo>
                      <a:cubicBezTo>
                        <a:pt x="823" y="0"/>
                        <a:pt x="611" y="594"/>
                        <a:pt x="611" y="594"/>
                      </a:cubicBezTo>
                      <a:cubicBezTo>
                        <a:pt x="589" y="611"/>
                        <a:pt x="547" y="616"/>
                        <a:pt x="496" y="616"/>
                      </a:cubicBezTo>
                      <a:cubicBezTo>
                        <a:pt x="419" y="616"/>
                        <a:pt x="321" y="604"/>
                        <a:pt x="238" y="604"/>
                      </a:cubicBezTo>
                      <a:cubicBezTo>
                        <a:pt x="165" y="604"/>
                        <a:pt x="104" y="613"/>
                        <a:pt x="77" y="647"/>
                      </a:cubicBezTo>
                      <a:cubicBezTo>
                        <a:pt x="1" y="743"/>
                        <a:pt x="361" y="742"/>
                        <a:pt x="729" y="906"/>
                      </a:cubicBezTo>
                      <a:cubicBezTo>
                        <a:pt x="1098" y="1069"/>
                        <a:pt x="1223" y="2055"/>
                        <a:pt x="1184" y="2122"/>
                      </a:cubicBezTo>
                      <a:cubicBezTo>
                        <a:pt x="1169" y="2150"/>
                        <a:pt x="1105" y="2157"/>
                        <a:pt x="1034" y="2157"/>
                      </a:cubicBezTo>
                      <a:cubicBezTo>
                        <a:pt x="949" y="2157"/>
                        <a:pt x="855" y="2147"/>
                        <a:pt x="820" y="2147"/>
                      </a:cubicBezTo>
                      <a:cubicBezTo>
                        <a:pt x="814" y="2147"/>
                        <a:pt x="810" y="2147"/>
                        <a:pt x="808" y="2148"/>
                      </a:cubicBezTo>
                      <a:cubicBezTo>
                        <a:pt x="784" y="2155"/>
                        <a:pt x="1046" y="2398"/>
                        <a:pt x="1302" y="2441"/>
                      </a:cubicBezTo>
                      <a:cubicBezTo>
                        <a:pt x="1558" y="2484"/>
                        <a:pt x="1598" y="2628"/>
                        <a:pt x="1598" y="2628"/>
                      </a:cubicBezTo>
                      <a:cubicBezTo>
                        <a:pt x="1816" y="3210"/>
                        <a:pt x="2768" y="3796"/>
                        <a:pt x="2928" y="3796"/>
                      </a:cubicBezTo>
                      <a:cubicBezTo>
                        <a:pt x="2931" y="3796"/>
                        <a:pt x="2933" y="3796"/>
                        <a:pt x="2935" y="3796"/>
                      </a:cubicBezTo>
                      <a:cubicBezTo>
                        <a:pt x="3070" y="3774"/>
                        <a:pt x="3018" y="3168"/>
                        <a:pt x="2928" y="2800"/>
                      </a:cubicBezTo>
                      <a:lnTo>
                        <a:pt x="2928" y="2801"/>
                      </a:lnTo>
                      <a:cubicBezTo>
                        <a:pt x="2881" y="2611"/>
                        <a:pt x="2659" y="2306"/>
                        <a:pt x="2407" y="2026"/>
                      </a:cubicBezTo>
                      <a:cubicBezTo>
                        <a:pt x="2397" y="1894"/>
                        <a:pt x="2373" y="1728"/>
                        <a:pt x="2346" y="1683"/>
                      </a:cubicBezTo>
                      <a:cubicBezTo>
                        <a:pt x="2341" y="1675"/>
                        <a:pt x="2334" y="1671"/>
                        <a:pt x="2326" y="1671"/>
                      </a:cubicBezTo>
                      <a:cubicBezTo>
                        <a:pt x="2293" y="1671"/>
                        <a:pt x="2238" y="1731"/>
                        <a:pt x="2187" y="1795"/>
                      </a:cubicBezTo>
                      <a:cubicBezTo>
                        <a:pt x="2024" y="1630"/>
                        <a:pt x="1864" y="1491"/>
                        <a:pt x="1748" y="1415"/>
                      </a:cubicBezTo>
                      <a:cubicBezTo>
                        <a:pt x="1400" y="1184"/>
                        <a:pt x="1181" y="1137"/>
                        <a:pt x="1005" y="847"/>
                      </a:cubicBezTo>
                      <a:cubicBezTo>
                        <a:pt x="829" y="556"/>
                        <a:pt x="979" y="52"/>
                        <a:pt x="910" y="3"/>
                      </a:cubicBezTo>
                      <a:cubicBezTo>
                        <a:pt x="907" y="1"/>
                        <a:pt x="904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2" name="Google Shape;1403;p35"/>
                <p:cNvSpPr/>
                <p:nvPr/>
              </p:nvSpPr>
              <p:spPr>
                <a:xfrm>
                  <a:off x="1678320" y="648360"/>
                  <a:ext cx="143640" cy="366840"/>
                </a:xfrm>
                <a:custGeom>
                  <a:avLst/>
                  <a:gdLst/>
                  <a:ahLst/>
                  <a:rect l="l" t="t" r="r" b="b"/>
                  <a:pathLst>
                    <a:path w="1999" h="4200">
                      <a:moveTo>
                        <a:pt x="979" y="0"/>
                      </a:moveTo>
                      <a:cubicBezTo>
                        <a:pt x="857" y="0"/>
                        <a:pt x="1075" y="285"/>
                        <a:pt x="1171" y="675"/>
                      </a:cubicBezTo>
                      <a:cubicBezTo>
                        <a:pt x="1266" y="1066"/>
                        <a:pt x="560" y="1766"/>
                        <a:pt x="485" y="1777"/>
                      </a:cubicBezTo>
                      <a:cubicBezTo>
                        <a:pt x="483" y="1777"/>
                        <a:pt x="482" y="1777"/>
                        <a:pt x="480" y="1777"/>
                      </a:cubicBezTo>
                      <a:cubicBezTo>
                        <a:pt x="403" y="1777"/>
                        <a:pt x="256" y="1508"/>
                        <a:pt x="236" y="1495"/>
                      </a:cubicBezTo>
                      <a:cubicBezTo>
                        <a:pt x="235" y="1495"/>
                        <a:pt x="235" y="1494"/>
                        <a:pt x="234" y="1494"/>
                      </a:cubicBezTo>
                      <a:lnTo>
                        <a:pt x="234" y="1494"/>
                      </a:lnTo>
                      <a:cubicBezTo>
                        <a:pt x="212" y="1494"/>
                        <a:pt x="184" y="1840"/>
                        <a:pt x="304" y="2066"/>
                      </a:cubicBezTo>
                      <a:cubicBezTo>
                        <a:pt x="425" y="2295"/>
                        <a:pt x="335" y="2415"/>
                        <a:pt x="335" y="2415"/>
                      </a:cubicBezTo>
                      <a:cubicBezTo>
                        <a:pt x="0" y="2950"/>
                        <a:pt x="127" y="4093"/>
                        <a:pt x="226" y="4186"/>
                      </a:cubicBezTo>
                      <a:cubicBezTo>
                        <a:pt x="235" y="4195"/>
                        <a:pt x="249" y="4199"/>
                        <a:pt x="265" y="4199"/>
                      </a:cubicBezTo>
                      <a:cubicBezTo>
                        <a:pt x="411" y="4199"/>
                        <a:pt x="797" y="3840"/>
                        <a:pt x="1010" y="3574"/>
                      </a:cubicBezTo>
                      <a:cubicBezTo>
                        <a:pt x="1132" y="3420"/>
                        <a:pt x="1237" y="3059"/>
                        <a:pt x="1306" y="2687"/>
                      </a:cubicBezTo>
                      <a:cubicBezTo>
                        <a:pt x="1405" y="2599"/>
                        <a:pt x="1521" y="2479"/>
                        <a:pt x="1540" y="2431"/>
                      </a:cubicBezTo>
                      <a:cubicBezTo>
                        <a:pt x="1558" y="2385"/>
                        <a:pt x="1458" y="2374"/>
                        <a:pt x="1356" y="2373"/>
                      </a:cubicBezTo>
                      <a:cubicBezTo>
                        <a:pt x="1386" y="2142"/>
                        <a:pt x="1398" y="1931"/>
                        <a:pt x="1388" y="1792"/>
                      </a:cubicBezTo>
                      <a:cubicBezTo>
                        <a:pt x="1359" y="1376"/>
                        <a:pt x="1262" y="1174"/>
                        <a:pt x="1386" y="858"/>
                      </a:cubicBezTo>
                      <a:cubicBezTo>
                        <a:pt x="1509" y="541"/>
                        <a:pt x="1999" y="353"/>
                        <a:pt x="1996" y="268"/>
                      </a:cubicBezTo>
                      <a:cubicBezTo>
                        <a:pt x="1996" y="253"/>
                        <a:pt x="1977" y="247"/>
                        <a:pt x="1945" y="247"/>
                      </a:cubicBezTo>
                      <a:cubicBezTo>
                        <a:pt x="1792" y="247"/>
                        <a:pt x="1346" y="392"/>
                        <a:pt x="1346" y="392"/>
                      </a:cubicBezTo>
                      <a:cubicBezTo>
                        <a:pt x="1242" y="363"/>
                        <a:pt x="1104" y="3"/>
                        <a:pt x="980" y="0"/>
                      </a:cubicBezTo>
                      <a:cubicBezTo>
                        <a:pt x="980" y="0"/>
                        <a:pt x="979" y="0"/>
                        <a:pt x="97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3" name="Google Shape;1404;p35"/>
                <p:cNvSpPr/>
                <p:nvPr/>
              </p:nvSpPr>
              <p:spPr>
                <a:xfrm>
                  <a:off x="1084320" y="2345760"/>
                  <a:ext cx="307440" cy="165960"/>
                </a:xfrm>
                <a:custGeom>
                  <a:avLst/>
                  <a:gdLst/>
                  <a:ahLst/>
                  <a:rect l="l" t="t" r="r" b="b"/>
                  <a:pathLst>
                    <a:path w="4274" h="1902">
                      <a:moveTo>
                        <a:pt x="275" y="0"/>
                      </a:moveTo>
                      <a:cubicBezTo>
                        <a:pt x="275" y="0"/>
                        <a:pt x="275" y="0"/>
                        <a:pt x="274" y="0"/>
                      </a:cubicBezTo>
                      <a:cubicBezTo>
                        <a:pt x="189" y="1"/>
                        <a:pt x="393" y="651"/>
                        <a:pt x="393" y="651"/>
                      </a:cubicBezTo>
                      <a:cubicBezTo>
                        <a:pt x="365" y="754"/>
                        <a:pt x="3" y="892"/>
                        <a:pt x="1" y="1016"/>
                      </a:cubicBezTo>
                      <a:cubicBezTo>
                        <a:pt x="0" y="1042"/>
                        <a:pt x="13" y="1053"/>
                        <a:pt x="36" y="1053"/>
                      </a:cubicBezTo>
                      <a:cubicBezTo>
                        <a:pt x="124" y="1053"/>
                        <a:pt x="367" y="902"/>
                        <a:pt x="676" y="829"/>
                      </a:cubicBezTo>
                      <a:cubicBezTo>
                        <a:pt x="700" y="823"/>
                        <a:pt x="725" y="820"/>
                        <a:pt x="751" y="820"/>
                      </a:cubicBezTo>
                      <a:cubicBezTo>
                        <a:pt x="1150" y="820"/>
                        <a:pt x="1763" y="1452"/>
                        <a:pt x="1774" y="1523"/>
                      </a:cubicBezTo>
                      <a:cubicBezTo>
                        <a:pt x="1784" y="1599"/>
                        <a:pt x="1503" y="1750"/>
                        <a:pt x="1489" y="1771"/>
                      </a:cubicBezTo>
                      <a:cubicBezTo>
                        <a:pt x="1483" y="1780"/>
                        <a:pt x="1549" y="1792"/>
                        <a:pt x="1645" y="1792"/>
                      </a:cubicBezTo>
                      <a:cubicBezTo>
                        <a:pt x="1765" y="1792"/>
                        <a:pt x="1932" y="1773"/>
                        <a:pt x="2060" y="1706"/>
                      </a:cubicBezTo>
                      <a:cubicBezTo>
                        <a:pt x="2152" y="1659"/>
                        <a:pt x="2226" y="1644"/>
                        <a:pt x="2282" y="1644"/>
                      </a:cubicBezTo>
                      <a:cubicBezTo>
                        <a:pt x="2366" y="1644"/>
                        <a:pt x="2409" y="1677"/>
                        <a:pt x="2409" y="1677"/>
                      </a:cubicBezTo>
                      <a:cubicBezTo>
                        <a:pt x="2678" y="1847"/>
                        <a:pt x="3100" y="1902"/>
                        <a:pt x="3466" y="1902"/>
                      </a:cubicBezTo>
                      <a:cubicBezTo>
                        <a:pt x="3827" y="1902"/>
                        <a:pt x="4133" y="1848"/>
                        <a:pt x="4180" y="1799"/>
                      </a:cubicBezTo>
                      <a:cubicBezTo>
                        <a:pt x="4274" y="1700"/>
                        <a:pt x="3867" y="1248"/>
                        <a:pt x="3573" y="1011"/>
                      </a:cubicBezTo>
                      <a:cubicBezTo>
                        <a:pt x="3421" y="888"/>
                        <a:pt x="3060" y="779"/>
                        <a:pt x="2690" y="708"/>
                      </a:cubicBezTo>
                      <a:cubicBezTo>
                        <a:pt x="2601" y="608"/>
                        <a:pt x="2482" y="490"/>
                        <a:pt x="2435" y="472"/>
                      </a:cubicBezTo>
                      <a:cubicBezTo>
                        <a:pt x="2431" y="470"/>
                        <a:pt x="2428" y="470"/>
                        <a:pt x="2424" y="470"/>
                      </a:cubicBezTo>
                      <a:cubicBezTo>
                        <a:pt x="2387" y="470"/>
                        <a:pt x="2378" y="563"/>
                        <a:pt x="2376" y="656"/>
                      </a:cubicBezTo>
                      <a:cubicBezTo>
                        <a:pt x="2193" y="631"/>
                        <a:pt x="2022" y="616"/>
                        <a:pt x="1890" y="616"/>
                      </a:cubicBezTo>
                      <a:cubicBezTo>
                        <a:pt x="1855" y="616"/>
                        <a:pt x="1824" y="617"/>
                        <a:pt x="1795" y="619"/>
                      </a:cubicBezTo>
                      <a:cubicBezTo>
                        <a:pt x="1536" y="635"/>
                        <a:pt x="1359" y="679"/>
                        <a:pt x="1187" y="679"/>
                      </a:cubicBezTo>
                      <a:cubicBezTo>
                        <a:pt x="1082" y="679"/>
                        <a:pt x="979" y="663"/>
                        <a:pt x="860" y="616"/>
                      </a:cubicBezTo>
                      <a:cubicBezTo>
                        <a:pt x="545" y="490"/>
                        <a:pt x="361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4" name="Google Shape;1405;p35"/>
                <p:cNvSpPr/>
                <p:nvPr/>
              </p:nvSpPr>
              <p:spPr>
                <a:xfrm>
                  <a:off x="88920" y="2491200"/>
                  <a:ext cx="312480" cy="135720"/>
                </a:xfrm>
                <a:custGeom>
                  <a:avLst/>
                  <a:gdLst/>
                  <a:ahLst/>
                  <a:rect l="l" t="t" r="r" b="b"/>
                  <a:pathLst>
                    <a:path w="4347" h="1554">
                      <a:moveTo>
                        <a:pt x="127" y="0"/>
                      </a:moveTo>
                      <a:cubicBezTo>
                        <a:pt x="125" y="0"/>
                        <a:pt x="123" y="1"/>
                        <a:pt x="122" y="1"/>
                      </a:cubicBezTo>
                      <a:cubicBezTo>
                        <a:pt x="37" y="17"/>
                        <a:pt x="347" y="622"/>
                        <a:pt x="347" y="622"/>
                      </a:cubicBezTo>
                      <a:cubicBezTo>
                        <a:pt x="335" y="730"/>
                        <a:pt x="0" y="925"/>
                        <a:pt x="19" y="1047"/>
                      </a:cubicBezTo>
                      <a:cubicBezTo>
                        <a:pt x="22" y="1069"/>
                        <a:pt x="33" y="1079"/>
                        <a:pt x="50" y="1079"/>
                      </a:cubicBezTo>
                      <a:cubicBezTo>
                        <a:pt x="129" y="1079"/>
                        <a:pt x="349" y="879"/>
                        <a:pt x="654" y="751"/>
                      </a:cubicBezTo>
                      <a:cubicBezTo>
                        <a:pt x="697" y="733"/>
                        <a:pt x="747" y="725"/>
                        <a:pt x="800" y="725"/>
                      </a:cubicBezTo>
                      <a:cubicBezTo>
                        <a:pt x="1202" y="725"/>
                        <a:pt x="1831" y="1191"/>
                        <a:pt x="1852" y="1255"/>
                      </a:cubicBezTo>
                      <a:cubicBezTo>
                        <a:pt x="1875" y="1328"/>
                        <a:pt x="1621" y="1523"/>
                        <a:pt x="1611" y="1546"/>
                      </a:cubicBezTo>
                      <a:cubicBezTo>
                        <a:pt x="1609" y="1551"/>
                        <a:pt x="1622" y="1554"/>
                        <a:pt x="1647" y="1554"/>
                      </a:cubicBezTo>
                      <a:cubicBezTo>
                        <a:pt x="1741" y="1554"/>
                        <a:pt x="2000" y="1513"/>
                        <a:pt x="2165" y="1389"/>
                      </a:cubicBezTo>
                      <a:cubicBezTo>
                        <a:pt x="2274" y="1306"/>
                        <a:pt x="2362" y="1287"/>
                        <a:pt x="2421" y="1287"/>
                      </a:cubicBezTo>
                      <a:cubicBezTo>
                        <a:pt x="2474" y="1287"/>
                        <a:pt x="2504" y="1302"/>
                        <a:pt x="2504" y="1302"/>
                      </a:cubicBezTo>
                      <a:cubicBezTo>
                        <a:pt x="2664" y="1370"/>
                        <a:pt x="2863" y="1395"/>
                        <a:pt x="3069" y="1395"/>
                      </a:cubicBezTo>
                      <a:cubicBezTo>
                        <a:pt x="3616" y="1395"/>
                        <a:pt x="4214" y="1213"/>
                        <a:pt x="4270" y="1131"/>
                      </a:cubicBezTo>
                      <a:cubicBezTo>
                        <a:pt x="4347" y="1017"/>
                        <a:pt x="3871" y="640"/>
                        <a:pt x="3542" y="454"/>
                      </a:cubicBezTo>
                      <a:cubicBezTo>
                        <a:pt x="3371" y="357"/>
                        <a:pt x="2997" y="310"/>
                        <a:pt x="2621" y="301"/>
                      </a:cubicBezTo>
                      <a:cubicBezTo>
                        <a:pt x="2518" y="218"/>
                        <a:pt x="2380" y="121"/>
                        <a:pt x="2331" y="110"/>
                      </a:cubicBezTo>
                      <a:cubicBezTo>
                        <a:pt x="2328" y="109"/>
                        <a:pt x="2326" y="109"/>
                        <a:pt x="2324" y="109"/>
                      </a:cubicBezTo>
                      <a:cubicBezTo>
                        <a:pt x="2282" y="109"/>
                        <a:pt x="2288" y="205"/>
                        <a:pt x="2302" y="301"/>
                      </a:cubicBezTo>
                      <a:cubicBezTo>
                        <a:pt x="2069" y="308"/>
                        <a:pt x="1859" y="328"/>
                        <a:pt x="1724" y="360"/>
                      </a:cubicBezTo>
                      <a:cubicBezTo>
                        <a:pt x="1400" y="436"/>
                        <a:pt x="1218" y="531"/>
                        <a:pt x="990" y="531"/>
                      </a:cubicBezTo>
                      <a:cubicBezTo>
                        <a:pt x="931" y="531"/>
                        <a:pt x="869" y="525"/>
                        <a:pt x="800" y="510"/>
                      </a:cubicBezTo>
                      <a:cubicBezTo>
                        <a:pt x="475" y="441"/>
                        <a:pt x="216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5" name="Google Shape;1406;p35"/>
                <p:cNvSpPr/>
                <p:nvPr/>
              </p:nvSpPr>
              <p:spPr>
                <a:xfrm>
                  <a:off x="749880" y="2203560"/>
                  <a:ext cx="235440" cy="127080"/>
                </a:xfrm>
                <a:custGeom>
                  <a:avLst/>
                  <a:gdLst/>
                  <a:ahLst/>
                  <a:rect l="l" t="t" r="r" b="b"/>
                  <a:pathLst>
                    <a:path w="3274" h="1458">
                      <a:moveTo>
                        <a:pt x="212" y="1"/>
                      </a:moveTo>
                      <a:cubicBezTo>
                        <a:pt x="212" y="1"/>
                        <a:pt x="212" y="1"/>
                        <a:pt x="211" y="1"/>
                      </a:cubicBezTo>
                      <a:cubicBezTo>
                        <a:pt x="146" y="2"/>
                        <a:pt x="303" y="500"/>
                        <a:pt x="303" y="500"/>
                      </a:cubicBezTo>
                      <a:cubicBezTo>
                        <a:pt x="281" y="579"/>
                        <a:pt x="3" y="684"/>
                        <a:pt x="1" y="778"/>
                      </a:cubicBezTo>
                      <a:cubicBezTo>
                        <a:pt x="1" y="799"/>
                        <a:pt x="10" y="807"/>
                        <a:pt x="29" y="807"/>
                      </a:cubicBezTo>
                      <a:cubicBezTo>
                        <a:pt x="96" y="807"/>
                        <a:pt x="283" y="692"/>
                        <a:pt x="519" y="636"/>
                      </a:cubicBezTo>
                      <a:cubicBezTo>
                        <a:pt x="537" y="632"/>
                        <a:pt x="556" y="629"/>
                        <a:pt x="577" y="629"/>
                      </a:cubicBezTo>
                      <a:cubicBezTo>
                        <a:pt x="883" y="629"/>
                        <a:pt x="1351" y="1113"/>
                        <a:pt x="1359" y="1167"/>
                      </a:cubicBezTo>
                      <a:cubicBezTo>
                        <a:pt x="1368" y="1225"/>
                        <a:pt x="1153" y="1341"/>
                        <a:pt x="1141" y="1357"/>
                      </a:cubicBezTo>
                      <a:cubicBezTo>
                        <a:pt x="1136" y="1364"/>
                        <a:pt x="1188" y="1373"/>
                        <a:pt x="1262" y="1373"/>
                      </a:cubicBezTo>
                      <a:cubicBezTo>
                        <a:pt x="1354" y="1373"/>
                        <a:pt x="1481" y="1359"/>
                        <a:pt x="1578" y="1307"/>
                      </a:cubicBezTo>
                      <a:cubicBezTo>
                        <a:pt x="1649" y="1271"/>
                        <a:pt x="1706" y="1260"/>
                        <a:pt x="1748" y="1260"/>
                      </a:cubicBezTo>
                      <a:cubicBezTo>
                        <a:pt x="1813" y="1260"/>
                        <a:pt x="1846" y="1285"/>
                        <a:pt x="1846" y="1285"/>
                      </a:cubicBezTo>
                      <a:cubicBezTo>
                        <a:pt x="2052" y="1415"/>
                        <a:pt x="2376" y="1457"/>
                        <a:pt x="2656" y="1457"/>
                      </a:cubicBezTo>
                      <a:cubicBezTo>
                        <a:pt x="2932" y="1457"/>
                        <a:pt x="3166" y="1416"/>
                        <a:pt x="3202" y="1379"/>
                      </a:cubicBezTo>
                      <a:cubicBezTo>
                        <a:pt x="3274" y="1303"/>
                        <a:pt x="2962" y="957"/>
                        <a:pt x="2738" y="775"/>
                      </a:cubicBezTo>
                      <a:cubicBezTo>
                        <a:pt x="2621" y="681"/>
                        <a:pt x="2344" y="598"/>
                        <a:pt x="2060" y="543"/>
                      </a:cubicBezTo>
                      <a:cubicBezTo>
                        <a:pt x="1993" y="468"/>
                        <a:pt x="1902" y="377"/>
                        <a:pt x="1866" y="362"/>
                      </a:cubicBezTo>
                      <a:cubicBezTo>
                        <a:pt x="1863" y="361"/>
                        <a:pt x="1860" y="361"/>
                        <a:pt x="1858" y="361"/>
                      </a:cubicBezTo>
                      <a:cubicBezTo>
                        <a:pt x="1829" y="361"/>
                        <a:pt x="1822" y="432"/>
                        <a:pt x="1820" y="503"/>
                      </a:cubicBezTo>
                      <a:cubicBezTo>
                        <a:pt x="1680" y="484"/>
                        <a:pt x="1549" y="473"/>
                        <a:pt x="1448" y="473"/>
                      </a:cubicBezTo>
                      <a:cubicBezTo>
                        <a:pt x="1422" y="473"/>
                        <a:pt x="1397" y="473"/>
                        <a:pt x="1375" y="475"/>
                      </a:cubicBezTo>
                      <a:cubicBezTo>
                        <a:pt x="1178" y="488"/>
                        <a:pt x="1043" y="521"/>
                        <a:pt x="911" y="521"/>
                      </a:cubicBezTo>
                      <a:cubicBezTo>
                        <a:pt x="831" y="521"/>
                        <a:pt x="752" y="509"/>
                        <a:pt x="660" y="473"/>
                      </a:cubicBezTo>
                      <a:cubicBezTo>
                        <a:pt x="419" y="376"/>
                        <a:pt x="278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6" name="Google Shape;1407;p35"/>
                <p:cNvSpPr/>
                <p:nvPr/>
              </p:nvSpPr>
              <p:spPr>
                <a:xfrm>
                  <a:off x="92160" y="2129040"/>
                  <a:ext cx="235440" cy="127080"/>
                </a:xfrm>
                <a:custGeom>
                  <a:avLst/>
                  <a:gdLst/>
                  <a:ahLst/>
                  <a:rect l="l" t="t" r="r" b="b"/>
                  <a:pathLst>
                    <a:path w="3274" h="1458">
                      <a:moveTo>
                        <a:pt x="212" y="1"/>
                      </a:moveTo>
                      <a:cubicBezTo>
                        <a:pt x="212" y="1"/>
                        <a:pt x="211" y="1"/>
                        <a:pt x="211" y="1"/>
                      </a:cubicBezTo>
                      <a:cubicBezTo>
                        <a:pt x="145" y="2"/>
                        <a:pt x="302" y="500"/>
                        <a:pt x="302" y="500"/>
                      </a:cubicBezTo>
                      <a:cubicBezTo>
                        <a:pt x="279" y="579"/>
                        <a:pt x="3" y="683"/>
                        <a:pt x="1" y="778"/>
                      </a:cubicBezTo>
                      <a:cubicBezTo>
                        <a:pt x="1" y="798"/>
                        <a:pt x="10" y="807"/>
                        <a:pt x="28" y="807"/>
                      </a:cubicBezTo>
                      <a:cubicBezTo>
                        <a:pt x="95" y="807"/>
                        <a:pt x="281" y="691"/>
                        <a:pt x="518" y="635"/>
                      </a:cubicBezTo>
                      <a:cubicBezTo>
                        <a:pt x="537" y="631"/>
                        <a:pt x="556" y="629"/>
                        <a:pt x="575" y="629"/>
                      </a:cubicBezTo>
                      <a:cubicBezTo>
                        <a:pt x="881" y="629"/>
                        <a:pt x="1351" y="1113"/>
                        <a:pt x="1359" y="1167"/>
                      </a:cubicBezTo>
                      <a:cubicBezTo>
                        <a:pt x="1367" y="1225"/>
                        <a:pt x="1151" y="1341"/>
                        <a:pt x="1141" y="1357"/>
                      </a:cubicBezTo>
                      <a:cubicBezTo>
                        <a:pt x="1136" y="1364"/>
                        <a:pt x="1187" y="1373"/>
                        <a:pt x="1261" y="1373"/>
                      </a:cubicBezTo>
                      <a:cubicBezTo>
                        <a:pt x="1353" y="1373"/>
                        <a:pt x="1480" y="1359"/>
                        <a:pt x="1578" y="1307"/>
                      </a:cubicBezTo>
                      <a:cubicBezTo>
                        <a:pt x="1649" y="1271"/>
                        <a:pt x="1706" y="1260"/>
                        <a:pt x="1748" y="1260"/>
                      </a:cubicBezTo>
                      <a:cubicBezTo>
                        <a:pt x="1813" y="1260"/>
                        <a:pt x="1846" y="1285"/>
                        <a:pt x="1846" y="1285"/>
                      </a:cubicBezTo>
                      <a:cubicBezTo>
                        <a:pt x="2052" y="1415"/>
                        <a:pt x="2376" y="1457"/>
                        <a:pt x="2656" y="1457"/>
                      </a:cubicBezTo>
                      <a:cubicBezTo>
                        <a:pt x="2932" y="1457"/>
                        <a:pt x="3166" y="1416"/>
                        <a:pt x="3202" y="1379"/>
                      </a:cubicBezTo>
                      <a:cubicBezTo>
                        <a:pt x="3274" y="1303"/>
                        <a:pt x="2962" y="957"/>
                        <a:pt x="2737" y="775"/>
                      </a:cubicBezTo>
                      <a:lnTo>
                        <a:pt x="2736" y="775"/>
                      </a:lnTo>
                      <a:cubicBezTo>
                        <a:pt x="2620" y="681"/>
                        <a:pt x="2344" y="598"/>
                        <a:pt x="2060" y="543"/>
                      </a:cubicBezTo>
                      <a:cubicBezTo>
                        <a:pt x="1993" y="466"/>
                        <a:pt x="1902" y="377"/>
                        <a:pt x="1866" y="362"/>
                      </a:cubicBezTo>
                      <a:cubicBezTo>
                        <a:pt x="1863" y="361"/>
                        <a:pt x="1860" y="361"/>
                        <a:pt x="1857" y="361"/>
                      </a:cubicBezTo>
                      <a:cubicBezTo>
                        <a:pt x="1828" y="361"/>
                        <a:pt x="1821" y="432"/>
                        <a:pt x="1820" y="504"/>
                      </a:cubicBezTo>
                      <a:cubicBezTo>
                        <a:pt x="1679" y="484"/>
                        <a:pt x="1549" y="473"/>
                        <a:pt x="1448" y="473"/>
                      </a:cubicBezTo>
                      <a:cubicBezTo>
                        <a:pt x="1421" y="473"/>
                        <a:pt x="1397" y="474"/>
                        <a:pt x="1375" y="475"/>
                      </a:cubicBezTo>
                      <a:cubicBezTo>
                        <a:pt x="1177" y="487"/>
                        <a:pt x="1042" y="520"/>
                        <a:pt x="911" y="520"/>
                      </a:cubicBezTo>
                      <a:cubicBezTo>
                        <a:pt x="830" y="520"/>
                        <a:pt x="751" y="508"/>
                        <a:pt x="660" y="471"/>
                      </a:cubicBezTo>
                      <a:cubicBezTo>
                        <a:pt x="419" y="376"/>
                        <a:pt x="277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7" name="Google Shape;1408;p35"/>
                <p:cNvSpPr/>
                <p:nvPr/>
              </p:nvSpPr>
              <p:spPr>
                <a:xfrm>
                  <a:off x="1092960" y="473400"/>
                  <a:ext cx="155520" cy="370440"/>
                </a:xfrm>
                <a:custGeom>
                  <a:avLst/>
                  <a:gdLst/>
                  <a:ahLst/>
                  <a:rect l="l" t="t" r="r" b="b"/>
                  <a:pathLst>
                    <a:path w="2163" h="4240">
                      <a:moveTo>
                        <a:pt x="1081" y="1"/>
                      </a:moveTo>
                      <a:cubicBezTo>
                        <a:pt x="995" y="1"/>
                        <a:pt x="629" y="476"/>
                        <a:pt x="629" y="476"/>
                      </a:cubicBezTo>
                      <a:cubicBezTo>
                        <a:pt x="621" y="479"/>
                        <a:pt x="612" y="480"/>
                        <a:pt x="602" y="480"/>
                      </a:cubicBezTo>
                      <a:cubicBezTo>
                        <a:pt x="497" y="480"/>
                        <a:pt x="279" y="348"/>
                        <a:pt x="158" y="348"/>
                      </a:cubicBezTo>
                      <a:cubicBezTo>
                        <a:pt x="137" y="348"/>
                        <a:pt x="119" y="352"/>
                        <a:pt x="105" y="361"/>
                      </a:cubicBezTo>
                      <a:cubicBezTo>
                        <a:pt x="1" y="430"/>
                        <a:pt x="344" y="541"/>
                        <a:pt x="643" y="809"/>
                      </a:cubicBezTo>
                      <a:cubicBezTo>
                        <a:pt x="943" y="1078"/>
                        <a:pt x="756" y="2055"/>
                        <a:pt x="700" y="2107"/>
                      </a:cubicBezTo>
                      <a:cubicBezTo>
                        <a:pt x="692" y="2115"/>
                        <a:pt x="678" y="2118"/>
                        <a:pt x="661" y="2118"/>
                      </a:cubicBezTo>
                      <a:cubicBezTo>
                        <a:pt x="564" y="2118"/>
                        <a:pt x="356" y="2014"/>
                        <a:pt x="335" y="2014"/>
                      </a:cubicBezTo>
                      <a:lnTo>
                        <a:pt x="335" y="2014"/>
                      </a:lnTo>
                      <a:cubicBezTo>
                        <a:pt x="309" y="2014"/>
                        <a:pt x="484" y="2326"/>
                        <a:pt x="714" y="2446"/>
                      </a:cubicBezTo>
                      <a:cubicBezTo>
                        <a:pt x="944" y="2568"/>
                        <a:pt x="937" y="2716"/>
                        <a:pt x="937" y="2716"/>
                      </a:cubicBezTo>
                      <a:cubicBezTo>
                        <a:pt x="964" y="3348"/>
                        <a:pt x="1713" y="4218"/>
                        <a:pt x="1848" y="4239"/>
                      </a:cubicBezTo>
                      <a:cubicBezTo>
                        <a:pt x="1851" y="4240"/>
                        <a:pt x="1853" y="4240"/>
                        <a:pt x="1855" y="4240"/>
                      </a:cubicBezTo>
                      <a:cubicBezTo>
                        <a:pt x="1988" y="4240"/>
                        <a:pt x="2121" y="3662"/>
                        <a:pt x="2149" y="3292"/>
                      </a:cubicBezTo>
                      <a:cubicBezTo>
                        <a:pt x="2163" y="3096"/>
                        <a:pt x="2045" y="2739"/>
                        <a:pt x="1893" y="2393"/>
                      </a:cubicBezTo>
                      <a:cubicBezTo>
                        <a:pt x="1924" y="2264"/>
                        <a:pt x="1952" y="2100"/>
                        <a:pt x="1941" y="2049"/>
                      </a:cubicBezTo>
                      <a:cubicBezTo>
                        <a:pt x="1938" y="2035"/>
                        <a:pt x="1928" y="2029"/>
                        <a:pt x="1914" y="2029"/>
                      </a:cubicBezTo>
                      <a:cubicBezTo>
                        <a:pt x="1879" y="2029"/>
                        <a:pt x="1816" y="2065"/>
                        <a:pt x="1755" y="2106"/>
                      </a:cubicBezTo>
                      <a:cubicBezTo>
                        <a:pt x="1650" y="1899"/>
                        <a:pt x="1541" y="1717"/>
                        <a:pt x="1455" y="1608"/>
                      </a:cubicBezTo>
                      <a:cubicBezTo>
                        <a:pt x="1195" y="1281"/>
                        <a:pt x="1001" y="1170"/>
                        <a:pt x="925" y="839"/>
                      </a:cubicBezTo>
                      <a:cubicBezTo>
                        <a:pt x="847" y="508"/>
                        <a:pt x="1145" y="75"/>
                        <a:pt x="1094" y="7"/>
                      </a:cubicBezTo>
                      <a:cubicBezTo>
                        <a:pt x="1091" y="3"/>
                        <a:pt x="108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8" name="Google Shape;1409;p35"/>
                <p:cNvSpPr/>
                <p:nvPr/>
              </p:nvSpPr>
              <p:spPr>
                <a:xfrm>
                  <a:off x="1184400" y="124740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1" h="2856">
                      <a:moveTo>
                        <a:pt x="678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59"/>
                        <a:pt x="412" y="463"/>
                        <a:pt x="374" y="463"/>
                      </a:cubicBezTo>
                      <a:cubicBezTo>
                        <a:pt x="317" y="463"/>
                        <a:pt x="243" y="455"/>
                        <a:pt x="181" y="455"/>
                      </a:cubicBezTo>
                      <a:cubicBezTo>
                        <a:pt x="126" y="455"/>
                        <a:pt x="79" y="461"/>
                        <a:pt x="59" y="487"/>
                      </a:cubicBezTo>
                      <a:cubicBezTo>
                        <a:pt x="1" y="560"/>
                        <a:pt x="272" y="558"/>
                        <a:pt x="549" y="681"/>
                      </a:cubicBezTo>
                      <a:cubicBezTo>
                        <a:pt x="825" y="805"/>
                        <a:pt x="920" y="1547"/>
                        <a:pt x="892" y="1597"/>
                      </a:cubicBezTo>
                      <a:cubicBezTo>
                        <a:pt x="881" y="1618"/>
                        <a:pt x="833" y="1623"/>
                        <a:pt x="780" y="1623"/>
                      </a:cubicBezTo>
                      <a:cubicBezTo>
                        <a:pt x="715" y="1623"/>
                        <a:pt x="643" y="1615"/>
                        <a:pt x="617" y="1615"/>
                      </a:cubicBezTo>
                      <a:cubicBezTo>
                        <a:pt x="613" y="1615"/>
                        <a:pt x="610" y="1615"/>
                        <a:pt x="609" y="1616"/>
                      </a:cubicBezTo>
                      <a:cubicBezTo>
                        <a:pt x="590" y="1622"/>
                        <a:pt x="787" y="1804"/>
                        <a:pt x="980" y="1838"/>
                      </a:cubicBezTo>
                      <a:cubicBezTo>
                        <a:pt x="1173" y="1870"/>
                        <a:pt x="1203" y="1977"/>
                        <a:pt x="1203" y="1977"/>
                      </a:cubicBezTo>
                      <a:cubicBezTo>
                        <a:pt x="1366" y="2415"/>
                        <a:pt x="2081" y="2856"/>
                        <a:pt x="2203" y="2856"/>
                      </a:cubicBezTo>
                      <a:cubicBezTo>
                        <a:pt x="2206" y="2856"/>
                        <a:pt x="2208" y="2856"/>
                        <a:pt x="2210" y="2855"/>
                      </a:cubicBezTo>
                      <a:cubicBezTo>
                        <a:pt x="2310" y="2839"/>
                        <a:pt x="2272" y="2384"/>
                        <a:pt x="2204" y="2107"/>
                      </a:cubicBezTo>
                      <a:cubicBezTo>
                        <a:pt x="2169" y="1965"/>
                        <a:pt x="2001" y="1736"/>
                        <a:pt x="1811" y="1524"/>
                      </a:cubicBezTo>
                      <a:cubicBezTo>
                        <a:pt x="1804" y="1425"/>
                        <a:pt x="1786" y="1300"/>
                        <a:pt x="1767" y="1267"/>
                      </a:cubicBezTo>
                      <a:cubicBezTo>
                        <a:pt x="1763" y="1260"/>
                        <a:pt x="1757" y="1257"/>
                        <a:pt x="1751" y="1257"/>
                      </a:cubicBezTo>
                      <a:cubicBezTo>
                        <a:pt x="1726" y="1257"/>
                        <a:pt x="1685" y="1302"/>
                        <a:pt x="1646" y="1351"/>
                      </a:cubicBezTo>
                      <a:cubicBezTo>
                        <a:pt x="1523" y="1227"/>
                        <a:pt x="1402" y="1122"/>
                        <a:pt x="1316" y="1065"/>
                      </a:cubicBezTo>
                      <a:cubicBezTo>
                        <a:pt x="1053" y="891"/>
                        <a:pt x="889" y="856"/>
                        <a:pt x="756" y="638"/>
                      </a:cubicBezTo>
                      <a:cubicBezTo>
                        <a:pt x="624" y="418"/>
                        <a:pt x="738" y="40"/>
                        <a:pt x="684" y="2"/>
                      </a:cubicBezTo>
                      <a:cubicBezTo>
                        <a:pt x="682" y="1"/>
                        <a:pt x="680" y="0"/>
                        <a:pt x="67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799" name="Google Shape;1410;p35"/>
                <p:cNvSpPr/>
                <p:nvPr/>
              </p:nvSpPr>
              <p:spPr>
                <a:xfrm>
                  <a:off x="1576440" y="262728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1" h="2858">
                      <a:moveTo>
                        <a:pt x="678" y="1"/>
                      </a:moveTo>
                      <a:cubicBezTo>
                        <a:pt x="619" y="1"/>
                        <a:pt x="460" y="447"/>
                        <a:pt x="460" y="447"/>
                      </a:cubicBezTo>
                      <a:cubicBezTo>
                        <a:pt x="443" y="460"/>
                        <a:pt x="412" y="464"/>
                        <a:pt x="373" y="464"/>
                      </a:cubicBezTo>
                      <a:cubicBezTo>
                        <a:pt x="315" y="464"/>
                        <a:pt x="241" y="455"/>
                        <a:pt x="178" y="455"/>
                      </a:cubicBezTo>
                      <a:cubicBezTo>
                        <a:pt x="124" y="455"/>
                        <a:pt x="78" y="462"/>
                        <a:pt x="59" y="487"/>
                      </a:cubicBezTo>
                      <a:cubicBezTo>
                        <a:pt x="1" y="560"/>
                        <a:pt x="272" y="560"/>
                        <a:pt x="548" y="683"/>
                      </a:cubicBezTo>
                      <a:cubicBezTo>
                        <a:pt x="825" y="805"/>
                        <a:pt x="920" y="1547"/>
                        <a:pt x="891" y="1598"/>
                      </a:cubicBezTo>
                      <a:cubicBezTo>
                        <a:pt x="880" y="1619"/>
                        <a:pt x="833" y="1624"/>
                        <a:pt x="780" y="1624"/>
                      </a:cubicBezTo>
                      <a:cubicBezTo>
                        <a:pt x="715" y="1624"/>
                        <a:pt x="642" y="1616"/>
                        <a:pt x="617" y="1616"/>
                      </a:cubicBezTo>
                      <a:cubicBezTo>
                        <a:pt x="613" y="1616"/>
                        <a:pt x="610" y="1616"/>
                        <a:pt x="609" y="1616"/>
                      </a:cubicBezTo>
                      <a:cubicBezTo>
                        <a:pt x="590" y="1623"/>
                        <a:pt x="787" y="1806"/>
                        <a:pt x="980" y="1838"/>
                      </a:cubicBezTo>
                      <a:cubicBezTo>
                        <a:pt x="1173" y="1870"/>
                        <a:pt x="1203" y="1979"/>
                        <a:pt x="1203" y="1979"/>
                      </a:cubicBezTo>
                      <a:cubicBezTo>
                        <a:pt x="1366" y="2416"/>
                        <a:pt x="2083" y="2858"/>
                        <a:pt x="2203" y="2858"/>
                      </a:cubicBezTo>
                      <a:cubicBezTo>
                        <a:pt x="2205" y="2858"/>
                        <a:pt x="2207" y="2857"/>
                        <a:pt x="2209" y="2857"/>
                      </a:cubicBezTo>
                      <a:cubicBezTo>
                        <a:pt x="2310" y="2841"/>
                        <a:pt x="2272" y="2384"/>
                        <a:pt x="2204" y="2108"/>
                      </a:cubicBezTo>
                      <a:lnTo>
                        <a:pt x="2204" y="2109"/>
                      </a:lnTo>
                      <a:cubicBezTo>
                        <a:pt x="2168" y="1966"/>
                        <a:pt x="2001" y="1736"/>
                        <a:pt x="1811" y="1526"/>
                      </a:cubicBezTo>
                      <a:cubicBezTo>
                        <a:pt x="1804" y="1426"/>
                        <a:pt x="1785" y="1301"/>
                        <a:pt x="1765" y="1268"/>
                      </a:cubicBezTo>
                      <a:cubicBezTo>
                        <a:pt x="1762" y="1262"/>
                        <a:pt x="1756" y="1259"/>
                        <a:pt x="1750" y="1259"/>
                      </a:cubicBezTo>
                      <a:cubicBezTo>
                        <a:pt x="1725" y="1259"/>
                        <a:pt x="1684" y="1304"/>
                        <a:pt x="1646" y="1351"/>
                      </a:cubicBezTo>
                      <a:cubicBezTo>
                        <a:pt x="1523" y="1228"/>
                        <a:pt x="1402" y="1124"/>
                        <a:pt x="1315" y="1065"/>
                      </a:cubicBezTo>
                      <a:cubicBezTo>
                        <a:pt x="1053" y="892"/>
                        <a:pt x="889" y="857"/>
                        <a:pt x="756" y="638"/>
                      </a:cubicBezTo>
                      <a:cubicBezTo>
                        <a:pt x="624" y="419"/>
                        <a:pt x="738" y="41"/>
                        <a:pt x="684" y="3"/>
                      </a:cubicBezTo>
                      <a:cubicBezTo>
                        <a:pt x="682" y="1"/>
                        <a:pt x="680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0" name="Google Shape;1411;p35"/>
                <p:cNvSpPr/>
                <p:nvPr/>
              </p:nvSpPr>
              <p:spPr>
                <a:xfrm rot="19919400">
                  <a:off x="1406160" y="3123000"/>
                  <a:ext cx="104400" cy="282240"/>
                </a:xfrm>
                <a:custGeom>
                  <a:avLst/>
                  <a:gdLst/>
                  <a:ahLst/>
                  <a:rect l="l" t="t" r="r" b="b"/>
                  <a:pathLst>
                    <a:path w="1455" h="3230">
                      <a:moveTo>
                        <a:pt x="837" y="1"/>
                      </a:moveTo>
                      <a:cubicBezTo>
                        <a:pt x="768" y="1"/>
                        <a:pt x="469" y="328"/>
                        <a:pt x="469" y="328"/>
                      </a:cubicBezTo>
                      <a:cubicBezTo>
                        <a:pt x="464" y="329"/>
                        <a:pt x="460" y="330"/>
                        <a:pt x="455" y="330"/>
                      </a:cubicBezTo>
                      <a:cubicBezTo>
                        <a:pt x="376" y="330"/>
                        <a:pt x="205" y="203"/>
                        <a:pt x="114" y="203"/>
                      </a:cubicBezTo>
                      <a:cubicBezTo>
                        <a:pt x="102" y="203"/>
                        <a:pt x="91" y="205"/>
                        <a:pt x="82" y="209"/>
                      </a:cubicBezTo>
                      <a:cubicBezTo>
                        <a:pt x="1" y="254"/>
                        <a:pt x="251" y="359"/>
                        <a:pt x="459" y="580"/>
                      </a:cubicBezTo>
                      <a:cubicBezTo>
                        <a:pt x="667" y="800"/>
                        <a:pt x="465" y="1521"/>
                        <a:pt x="419" y="1557"/>
                      </a:cubicBezTo>
                      <a:cubicBezTo>
                        <a:pt x="414" y="1561"/>
                        <a:pt x="406" y="1563"/>
                        <a:pt x="397" y="1563"/>
                      </a:cubicBezTo>
                      <a:cubicBezTo>
                        <a:pt x="328" y="1563"/>
                        <a:pt x="168" y="1465"/>
                        <a:pt x="152" y="1464"/>
                      </a:cubicBezTo>
                      <a:cubicBezTo>
                        <a:pt x="152" y="1464"/>
                        <a:pt x="152" y="1464"/>
                        <a:pt x="151" y="1464"/>
                      </a:cubicBezTo>
                      <a:lnTo>
                        <a:pt x="151" y="1464"/>
                      </a:lnTo>
                      <a:cubicBezTo>
                        <a:pt x="133" y="1464"/>
                        <a:pt x="244" y="1707"/>
                        <a:pt x="408" y="1812"/>
                      </a:cubicBezTo>
                      <a:cubicBezTo>
                        <a:pt x="573" y="1917"/>
                        <a:pt x="559" y="2029"/>
                        <a:pt x="559" y="2029"/>
                      </a:cubicBezTo>
                      <a:cubicBezTo>
                        <a:pt x="539" y="2503"/>
                        <a:pt x="1046" y="3204"/>
                        <a:pt x="1146" y="3228"/>
                      </a:cubicBezTo>
                      <a:cubicBezTo>
                        <a:pt x="1149" y="3229"/>
                        <a:pt x="1151" y="3229"/>
                        <a:pt x="1154" y="3229"/>
                      </a:cubicBezTo>
                      <a:cubicBezTo>
                        <a:pt x="1252" y="3229"/>
                        <a:pt x="1387" y="2810"/>
                        <a:pt x="1431" y="2536"/>
                      </a:cubicBezTo>
                      <a:cubicBezTo>
                        <a:pt x="1454" y="2390"/>
                        <a:pt x="1389" y="2115"/>
                        <a:pt x="1296" y="1846"/>
                      </a:cubicBezTo>
                      <a:cubicBezTo>
                        <a:pt x="1327" y="1751"/>
                        <a:pt x="1359" y="1630"/>
                        <a:pt x="1353" y="1591"/>
                      </a:cubicBezTo>
                      <a:cubicBezTo>
                        <a:pt x="1351" y="1580"/>
                        <a:pt x="1343" y="1575"/>
                        <a:pt x="1331" y="1575"/>
                      </a:cubicBezTo>
                      <a:cubicBezTo>
                        <a:pt x="1304" y="1575"/>
                        <a:pt x="1257" y="1597"/>
                        <a:pt x="1212" y="1622"/>
                      </a:cubicBezTo>
                      <a:cubicBezTo>
                        <a:pt x="1145" y="1460"/>
                        <a:pt x="1076" y="1317"/>
                        <a:pt x="1017" y="1230"/>
                      </a:cubicBezTo>
                      <a:cubicBezTo>
                        <a:pt x="843" y="969"/>
                        <a:pt x="705" y="872"/>
                        <a:pt x="668" y="619"/>
                      </a:cubicBezTo>
                      <a:cubicBezTo>
                        <a:pt x="630" y="367"/>
                        <a:pt x="881" y="61"/>
                        <a:pt x="848" y="6"/>
                      </a:cubicBezTo>
                      <a:cubicBezTo>
                        <a:pt x="845" y="3"/>
                        <a:pt x="842" y="1"/>
                        <a:pt x="83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1" name="Google Shape;1412;p35"/>
                <p:cNvSpPr/>
                <p:nvPr/>
              </p:nvSpPr>
              <p:spPr>
                <a:xfrm>
                  <a:off x="1375920" y="2676240"/>
                  <a:ext cx="212400" cy="186120"/>
                </a:xfrm>
                <a:custGeom>
                  <a:avLst/>
                  <a:gdLst/>
                  <a:ahLst/>
                  <a:rect l="l" t="t" r="r" b="b"/>
                  <a:pathLst>
                    <a:path w="2954" h="2132">
                      <a:moveTo>
                        <a:pt x="418" y="0"/>
                      </a:moveTo>
                      <a:cubicBezTo>
                        <a:pt x="359" y="0"/>
                        <a:pt x="370" y="496"/>
                        <a:pt x="370" y="496"/>
                      </a:cubicBezTo>
                      <a:cubicBezTo>
                        <a:pt x="328" y="565"/>
                        <a:pt x="37" y="588"/>
                        <a:pt x="10" y="677"/>
                      </a:cubicBezTo>
                      <a:cubicBezTo>
                        <a:pt x="1" y="706"/>
                        <a:pt x="21" y="715"/>
                        <a:pt x="63" y="715"/>
                      </a:cubicBezTo>
                      <a:cubicBezTo>
                        <a:pt x="141" y="715"/>
                        <a:pt x="294" y="683"/>
                        <a:pt x="471" y="683"/>
                      </a:cubicBezTo>
                      <a:cubicBezTo>
                        <a:pt x="493" y="683"/>
                        <a:pt x="515" y="683"/>
                        <a:pt x="537" y="684"/>
                      </a:cubicBezTo>
                      <a:cubicBezTo>
                        <a:pt x="839" y="700"/>
                        <a:pt x="1192" y="1360"/>
                        <a:pt x="1184" y="1417"/>
                      </a:cubicBezTo>
                      <a:cubicBezTo>
                        <a:pt x="1176" y="1474"/>
                        <a:pt x="941" y="1524"/>
                        <a:pt x="926" y="1536"/>
                      </a:cubicBezTo>
                      <a:cubicBezTo>
                        <a:pt x="914" y="1545"/>
                        <a:pt x="1088" y="1618"/>
                        <a:pt x="1257" y="1618"/>
                      </a:cubicBezTo>
                      <a:cubicBezTo>
                        <a:pt x="1290" y="1618"/>
                        <a:pt x="1322" y="1615"/>
                        <a:pt x="1352" y="1609"/>
                      </a:cubicBezTo>
                      <a:cubicBezTo>
                        <a:pt x="1386" y="1602"/>
                        <a:pt x="1415" y="1600"/>
                        <a:pt x="1442" y="1600"/>
                      </a:cubicBezTo>
                      <a:cubicBezTo>
                        <a:pt x="1565" y="1600"/>
                        <a:pt x="1611" y="1661"/>
                        <a:pt x="1611" y="1661"/>
                      </a:cubicBezTo>
                      <a:cubicBezTo>
                        <a:pt x="1886" y="1973"/>
                        <a:pt x="2571" y="2132"/>
                        <a:pt x="2798" y="2132"/>
                      </a:cubicBezTo>
                      <a:cubicBezTo>
                        <a:pt x="2830" y="2132"/>
                        <a:pt x="2853" y="2128"/>
                        <a:pt x="2864" y="2122"/>
                      </a:cubicBezTo>
                      <a:cubicBezTo>
                        <a:pt x="2953" y="2071"/>
                        <a:pt x="2754" y="1659"/>
                        <a:pt x="2592" y="1425"/>
                      </a:cubicBezTo>
                      <a:cubicBezTo>
                        <a:pt x="2507" y="1303"/>
                        <a:pt x="2270" y="1150"/>
                        <a:pt x="2017" y="1020"/>
                      </a:cubicBezTo>
                      <a:cubicBezTo>
                        <a:pt x="1975" y="931"/>
                        <a:pt x="1913" y="820"/>
                        <a:pt x="1883" y="796"/>
                      </a:cubicBezTo>
                      <a:cubicBezTo>
                        <a:pt x="1880" y="793"/>
                        <a:pt x="1876" y="791"/>
                        <a:pt x="1872" y="791"/>
                      </a:cubicBezTo>
                      <a:cubicBezTo>
                        <a:pt x="1846" y="791"/>
                        <a:pt x="1821" y="853"/>
                        <a:pt x="1802" y="917"/>
                      </a:cubicBezTo>
                      <a:cubicBezTo>
                        <a:pt x="1642" y="845"/>
                        <a:pt x="1492" y="791"/>
                        <a:pt x="1389" y="768"/>
                      </a:cubicBezTo>
                      <a:cubicBezTo>
                        <a:pt x="1083" y="699"/>
                        <a:pt x="917" y="725"/>
                        <a:pt x="716" y="569"/>
                      </a:cubicBezTo>
                      <a:cubicBezTo>
                        <a:pt x="514" y="412"/>
                        <a:pt x="484" y="17"/>
                        <a:pt x="421" y="1"/>
                      </a:cubicBezTo>
                      <a:cubicBezTo>
                        <a:pt x="420" y="0"/>
                        <a:pt x="419" y="0"/>
                        <a:pt x="41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2" name="Google Shape;1413;p35"/>
                <p:cNvSpPr/>
                <p:nvPr/>
              </p:nvSpPr>
              <p:spPr>
                <a:xfrm rot="19817400">
                  <a:off x="1658520" y="3322080"/>
                  <a:ext cx="158400" cy="305280"/>
                </a:xfrm>
                <a:custGeom>
                  <a:avLst/>
                  <a:gdLst/>
                  <a:ahLst/>
                  <a:rect l="l" t="t" r="r" b="b"/>
                  <a:pathLst>
                    <a:path w="2207" h="3495">
                      <a:moveTo>
                        <a:pt x="773" y="0"/>
                      </a:moveTo>
                      <a:cubicBezTo>
                        <a:pt x="710" y="0"/>
                        <a:pt x="497" y="503"/>
                        <a:pt x="497" y="503"/>
                      </a:cubicBezTo>
                      <a:cubicBezTo>
                        <a:pt x="483" y="513"/>
                        <a:pt x="462" y="517"/>
                        <a:pt x="436" y="517"/>
                      </a:cubicBezTo>
                      <a:cubicBezTo>
                        <a:pt x="360" y="517"/>
                        <a:pt x="243" y="485"/>
                        <a:pt x="158" y="485"/>
                      </a:cubicBezTo>
                      <a:cubicBezTo>
                        <a:pt x="119" y="485"/>
                        <a:pt x="86" y="492"/>
                        <a:pt x="68" y="512"/>
                      </a:cubicBezTo>
                      <a:cubicBezTo>
                        <a:pt x="0" y="593"/>
                        <a:pt x="286" y="617"/>
                        <a:pt x="566" y="788"/>
                      </a:cubicBezTo>
                      <a:cubicBezTo>
                        <a:pt x="846" y="958"/>
                        <a:pt x="867" y="1837"/>
                        <a:pt x="832" y="1893"/>
                      </a:cubicBezTo>
                      <a:cubicBezTo>
                        <a:pt x="821" y="1910"/>
                        <a:pt x="791" y="1916"/>
                        <a:pt x="754" y="1916"/>
                      </a:cubicBezTo>
                      <a:cubicBezTo>
                        <a:pt x="673" y="1916"/>
                        <a:pt x="557" y="1888"/>
                        <a:pt x="533" y="1888"/>
                      </a:cubicBezTo>
                      <a:cubicBezTo>
                        <a:pt x="532" y="1888"/>
                        <a:pt x="531" y="1888"/>
                        <a:pt x="530" y="1888"/>
                      </a:cubicBezTo>
                      <a:cubicBezTo>
                        <a:pt x="510" y="1894"/>
                        <a:pt x="700" y="2127"/>
                        <a:pt x="900" y="2183"/>
                      </a:cubicBezTo>
                      <a:cubicBezTo>
                        <a:pt x="1101" y="2240"/>
                        <a:pt x="1121" y="2370"/>
                        <a:pt x="1121" y="2370"/>
                      </a:cubicBezTo>
                      <a:cubicBezTo>
                        <a:pt x="1249" y="2903"/>
                        <a:pt x="1971" y="3494"/>
                        <a:pt x="2088" y="3494"/>
                      </a:cubicBezTo>
                      <a:cubicBezTo>
                        <a:pt x="2089" y="3494"/>
                        <a:pt x="2090" y="3494"/>
                        <a:pt x="2090" y="3494"/>
                      </a:cubicBezTo>
                      <a:cubicBezTo>
                        <a:pt x="2199" y="3484"/>
                        <a:pt x="2207" y="2945"/>
                        <a:pt x="2163" y="2616"/>
                      </a:cubicBezTo>
                      <a:cubicBezTo>
                        <a:pt x="2141" y="2445"/>
                        <a:pt x="1989" y="2160"/>
                        <a:pt x="1811" y="1895"/>
                      </a:cubicBezTo>
                      <a:cubicBezTo>
                        <a:pt x="1813" y="1778"/>
                        <a:pt x="1807" y="1630"/>
                        <a:pt x="1789" y="1589"/>
                      </a:cubicBezTo>
                      <a:cubicBezTo>
                        <a:pt x="1786" y="1581"/>
                        <a:pt x="1780" y="1577"/>
                        <a:pt x="1772" y="1577"/>
                      </a:cubicBezTo>
                      <a:cubicBezTo>
                        <a:pt x="1746" y="1577"/>
                        <a:pt x="1699" y="1625"/>
                        <a:pt x="1655" y="1676"/>
                      </a:cubicBezTo>
                      <a:cubicBezTo>
                        <a:pt x="1537" y="1519"/>
                        <a:pt x="1422" y="1385"/>
                        <a:pt x="1335" y="1310"/>
                      </a:cubicBezTo>
                      <a:cubicBezTo>
                        <a:pt x="1076" y="1082"/>
                        <a:pt x="907" y="1024"/>
                        <a:pt x="790" y="755"/>
                      </a:cubicBezTo>
                      <a:cubicBezTo>
                        <a:pt x="673" y="486"/>
                        <a:pt x="832" y="53"/>
                        <a:pt x="780" y="3"/>
                      </a:cubicBezTo>
                      <a:cubicBezTo>
                        <a:pt x="778" y="1"/>
                        <a:pt x="776" y="0"/>
                        <a:pt x="77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3" name="Google Shape;1414;p35"/>
                <p:cNvSpPr/>
                <p:nvPr/>
              </p:nvSpPr>
              <p:spPr>
                <a:xfrm rot="19140600">
                  <a:off x="1242000" y="284328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1" h="2858">
                      <a:moveTo>
                        <a:pt x="678" y="1"/>
                      </a:moveTo>
                      <a:cubicBezTo>
                        <a:pt x="619" y="1"/>
                        <a:pt x="460" y="448"/>
                        <a:pt x="460" y="448"/>
                      </a:cubicBezTo>
                      <a:cubicBezTo>
                        <a:pt x="443" y="461"/>
                        <a:pt x="412" y="465"/>
                        <a:pt x="373" y="465"/>
                      </a:cubicBezTo>
                      <a:cubicBezTo>
                        <a:pt x="315" y="465"/>
                        <a:pt x="241" y="456"/>
                        <a:pt x="178" y="456"/>
                      </a:cubicBezTo>
                      <a:cubicBezTo>
                        <a:pt x="124" y="456"/>
                        <a:pt x="79" y="462"/>
                        <a:pt x="59" y="487"/>
                      </a:cubicBezTo>
                      <a:cubicBezTo>
                        <a:pt x="1" y="560"/>
                        <a:pt x="272" y="560"/>
                        <a:pt x="548" y="683"/>
                      </a:cubicBezTo>
                      <a:cubicBezTo>
                        <a:pt x="826" y="806"/>
                        <a:pt x="920" y="1547"/>
                        <a:pt x="891" y="1598"/>
                      </a:cubicBezTo>
                      <a:cubicBezTo>
                        <a:pt x="880" y="1619"/>
                        <a:pt x="832" y="1624"/>
                        <a:pt x="779" y="1624"/>
                      </a:cubicBezTo>
                      <a:cubicBezTo>
                        <a:pt x="715" y="1624"/>
                        <a:pt x="642" y="1616"/>
                        <a:pt x="616" y="1616"/>
                      </a:cubicBezTo>
                      <a:cubicBezTo>
                        <a:pt x="612" y="1616"/>
                        <a:pt x="609" y="1616"/>
                        <a:pt x="608" y="1617"/>
                      </a:cubicBezTo>
                      <a:cubicBezTo>
                        <a:pt x="590" y="1623"/>
                        <a:pt x="787" y="1806"/>
                        <a:pt x="980" y="1838"/>
                      </a:cubicBezTo>
                      <a:cubicBezTo>
                        <a:pt x="1173" y="1870"/>
                        <a:pt x="1203" y="1979"/>
                        <a:pt x="1203" y="1979"/>
                      </a:cubicBezTo>
                      <a:cubicBezTo>
                        <a:pt x="1366" y="2416"/>
                        <a:pt x="2083" y="2858"/>
                        <a:pt x="2203" y="2858"/>
                      </a:cubicBezTo>
                      <a:cubicBezTo>
                        <a:pt x="2205" y="2858"/>
                        <a:pt x="2207" y="2858"/>
                        <a:pt x="2209" y="2857"/>
                      </a:cubicBezTo>
                      <a:cubicBezTo>
                        <a:pt x="2310" y="2841"/>
                        <a:pt x="2272" y="2384"/>
                        <a:pt x="2204" y="2108"/>
                      </a:cubicBezTo>
                      <a:lnTo>
                        <a:pt x="2204" y="2109"/>
                      </a:lnTo>
                      <a:cubicBezTo>
                        <a:pt x="2169" y="1966"/>
                        <a:pt x="2001" y="1737"/>
                        <a:pt x="1811" y="1526"/>
                      </a:cubicBezTo>
                      <a:cubicBezTo>
                        <a:pt x="1804" y="1426"/>
                        <a:pt x="1786" y="1301"/>
                        <a:pt x="1767" y="1269"/>
                      </a:cubicBezTo>
                      <a:cubicBezTo>
                        <a:pt x="1763" y="1262"/>
                        <a:pt x="1757" y="1259"/>
                        <a:pt x="1751" y="1259"/>
                      </a:cubicBezTo>
                      <a:cubicBezTo>
                        <a:pt x="1726" y="1259"/>
                        <a:pt x="1685" y="1304"/>
                        <a:pt x="1646" y="1352"/>
                      </a:cubicBezTo>
                      <a:cubicBezTo>
                        <a:pt x="1523" y="1228"/>
                        <a:pt x="1403" y="1124"/>
                        <a:pt x="1316" y="1066"/>
                      </a:cubicBezTo>
                      <a:cubicBezTo>
                        <a:pt x="1053" y="892"/>
                        <a:pt x="889" y="858"/>
                        <a:pt x="756" y="638"/>
                      </a:cubicBezTo>
                      <a:cubicBezTo>
                        <a:pt x="624" y="419"/>
                        <a:pt x="738" y="40"/>
                        <a:pt x="684" y="3"/>
                      </a:cubicBezTo>
                      <a:cubicBezTo>
                        <a:pt x="682" y="2"/>
                        <a:pt x="680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4" name="Google Shape;1415;p35"/>
                <p:cNvSpPr/>
                <p:nvPr/>
              </p:nvSpPr>
              <p:spPr>
                <a:xfrm rot="17501400">
                  <a:off x="2563920" y="3695400"/>
                  <a:ext cx="204120" cy="501120"/>
                </a:xfrm>
                <a:custGeom>
                  <a:avLst/>
                  <a:gdLst/>
                  <a:ahLst/>
                  <a:rect l="l" t="t" r="r" b="b"/>
                  <a:pathLst>
                    <a:path w="2838" h="5735">
                      <a:moveTo>
                        <a:pt x="1468" y="0"/>
                      </a:moveTo>
                      <a:cubicBezTo>
                        <a:pt x="1351" y="0"/>
                        <a:pt x="844" y="629"/>
                        <a:pt x="844" y="629"/>
                      </a:cubicBezTo>
                      <a:cubicBezTo>
                        <a:pt x="835" y="632"/>
                        <a:pt x="824" y="634"/>
                        <a:pt x="812" y="634"/>
                      </a:cubicBezTo>
                      <a:cubicBezTo>
                        <a:pt x="672" y="634"/>
                        <a:pt x="375" y="443"/>
                        <a:pt x="210" y="443"/>
                      </a:cubicBezTo>
                      <a:cubicBezTo>
                        <a:pt x="184" y="443"/>
                        <a:pt x="160" y="448"/>
                        <a:pt x="142" y="459"/>
                      </a:cubicBezTo>
                      <a:cubicBezTo>
                        <a:pt x="1" y="549"/>
                        <a:pt x="459" y="707"/>
                        <a:pt x="855" y="1079"/>
                      </a:cubicBezTo>
                      <a:cubicBezTo>
                        <a:pt x="1252" y="1449"/>
                        <a:pt x="973" y="2759"/>
                        <a:pt x="896" y="2828"/>
                      </a:cubicBezTo>
                      <a:cubicBezTo>
                        <a:pt x="885" y="2838"/>
                        <a:pt x="868" y="2842"/>
                        <a:pt x="846" y="2842"/>
                      </a:cubicBezTo>
                      <a:cubicBezTo>
                        <a:pt x="716" y="2842"/>
                        <a:pt x="434" y="2693"/>
                        <a:pt x="406" y="2692"/>
                      </a:cubicBezTo>
                      <a:lnTo>
                        <a:pt x="406" y="2692"/>
                      </a:lnTo>
                      <a:cubicBezTo>
                        <a:pt x="371" y="2692"/>
                        <a:pt x="596" y="3117"/>
                        <a:pt x="904" y="3286"/>
                      </a:cubicBezTo>
                      <a:cubicBezTo>
                        <a:pt x="1211" y="3455"/>
                        <a:pt x="1197" y="3655"/>
                        <a:pt x="1197" y="3655"/>
                      </a:cubicBezTo>
                      <a:cubicBezTo>
                        <a:pt x="1216" y="4506"/>
                        <a:pt x="2200" y="5701"/>
                        <a:pt x="2381" y="5733"/>
                      </a:cubicBezTo>
                      <a:cubicBezTo>
                        <a:pt x="2384" y="5734"/>
                        <a:pt x="2388" y="5734"/>
                        <a:pt x="2392" y="5734"/>
                      </a:cubicBezTo>
                      <a:cubicBezTo>
                        <a:pt x="2570" y="5734"/>
                        <a:pt x="2766" y="4962"/>
                        <a:pt x="2813" y="4465"/>
                      </a:cubicBezTo>
                      <a:cubicBezTo>
                        <a:pt x="2838" y="4203"/>
                        <a:pt x="2689" y="3716"/>
                        <a:pt x="2494" y="3248"/>
                      </a:cubicBezTo>
                      <a:cubicBezTo>
                        <a:pt x="2539" y="3075"/>
                        <a:pt x="2581" y="2853"/>
                        <a:pt x="2568" y="2785"/>
                      </a:cubicBezTo>
                      <a:cubicBezTo>
                        <a:pt x="2564" y="2766"/>
                        <a:pt x="2550" y="2757"/>
                        <a:pt x="2531" y="2757"/>
                      </a:cubicBezTo>
                      <a:cubicBezTo>
                        <a:pt x="2483" y="2757"/>
                        <a:pt x="2399" y="2804"/>
                        <a:pt x="2318" y="2855"/>
                      </a:cubicBezTo>
                      <a:cubicBezTo>
                        <a:pt x="2180" y="2574"/>
                        <a:pt x="2039" y="2327"/>
                        <a:pt x="1926" y="2177"/>
                      </a:cubicBezTo>
                      <a:cubicBezTo>
                        <a:pt x="1585" y="1730"/>
                        <a:pt x="1328" y="1574"/>
                        <a:pt x="1233" y="1126"/>
                      </a:cubicBezTo>
                      <a:cubicBezTo>
                        <a:pt x="1138" y="677"/>
                        <a:pt x="1552" y="104"/>
                        <a:pt x="1486" y="9"/>
                      </a:cubicBezTo>
                      <a:cubicBezTo>
                        <a:pt x="1482" y="3"/>
                        <a:pt x="1476" y="0"/>
                        <a:pt x="146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5" name="Google Shape;1416;p35"/>
                <p:cNvSpPr/>
                <p:nvPr/>
              </p:nvSpPr>
              <p:spPr>
                <a:xfrm rot="18900000">
                  <a:off x="2151000" y="3721680"/>
                  <a:ext cx="156240" cy="330840"/>
                </a:xfrm>
                <a:custGeom>
                  <a:avLst/>
                  <a:gdLst/>
                  <a:ahLst/>
                  <a:rect l="l" t="t" r="r" b="b"/>
                  <a:pathLst>
                    <a:path w="2174" h="3785">
                      <a:moveTo>
                        <a:pt x="1127" y="1"/>
                      </a:moveTo>
                      <a:cubicBezTo>
                        <a:pt x="1025" y="1"/>
                        <a:pt x="649" y="320"/>
                        <a:pt x="649" y="320"/>
                      </a:cubicBezTo>
                      <a:cubicBezTo>
                        <a:pt x="647" y="320"/>
                        <a:pt x="645" y="320"/>
                        <a:pt x="642" y="320"/>
                      </a:cubicBezTo>
                      <a:cubicBezTo>
                        <a:pt x="537" y="320"/>
                        <a:pt x="260" y="115"/>
                        <a:pt x="136" y="115"/>
                      </a:cubicBezTo>
                      <a:cubicBezTo>
                        <a:pt x="126" y="115"/>
                        <a:pt x="117" y="117"/>
                        <a:pt x="109" y="119"/>
                      </a:cubicBezTo>
                      <a:cubicBezTo>
                        <a:pt x="1" y="158"/>
                        <a:pt x="352" y="320"/>
                        <a:pt x="657" y="608"/>
                      </a:cubicBezTo>
                      <a:cubicBezTo>
                        <a:pt x="961" y="898"/>
                        <a:pt x="741" y="1698"/>
                        <a:pt x="682" y="1732"/>
                      </a:cubicBezTo>
                      <a:cubicBezTo>
                        <a:pt x="676" y="1734"/>
                        <a:pt x="670" y="1736"/>
                        <a:pt x="661" y="1736"/>
                      </a:cubicBezTo>
                      <a:cubicBezTo>
                        <a:pt x="573" y="1736"/>
                        <a:pt x="328" y="1585"/>
                        <a:pt x="304" y="1580"/>
                      </a:cubicBezTo>
                      <a:cubicBezTo>
                        <a:pt x="304" y="1580"/>
                        <a:pt x="303" y="1580"/>
                        <a:pt x="303" y="1580"/>
                      </a:cubicBezTo>
                      <a:lnTo>
                        <a:pt x="303" y="1580"/>
                      </a:lnTo>
                      <a:cubicBezTo>
                        <a:pt x="279" y="1580"/>
                        <a:pt x="451" y="1878"/>
                        <a:pt x="685" y="2025"/>
                      </a:cubicBezTo>
                      <a:cubicBezTo>
                        <a:pt x="922" y="2172"/>
                        <a:pt x="911" y="2299"/>
                        <a:pt x="911" y="2299"/>
                      </a:cubicBezTo>
                      <a:cubicBezTo>
                        <a:pt x="922" y="2845"/>
                        <a:pt x="1676" y="3738"/>
                        <a:pt x="1816" y="3782"/>
                      </a:cubicBezTo>
                      <a:cubicBezTo>
                        <a:pt x="1822" y="3784"/>
                        <a:pt x="1828" y="3785"/>
                        <a:pt x="1834" y="3785"/>
                      </a:cubicBezTo>
                      <a:cubicBezTo>
                        <a:pt x="1968" y="3785"/>
                        <a:pt x="2116" y="3333"/>
                        <a:pt x="2154" y="3028"/>
                      </a:cubicBezTo>
                      <a:cubicBezTo>
                        <a:pt x="2174" y="2863"/>
                        <a:pt x="2061" y="2534"/>
                        <a:pt x="1912" y="2210"/>
                      </a:cubicBezTo>
                      <a:cubicBezTo>
                        <a:pt x="1947" y="2104"/>
                        <a:pt x="1982" y="1969"/>
                        <a:pt x="1971" y="1923"/>
                      </a:cubicBezTo>
                      <a:cubicBezTo>
                        <a:pt x="1967" y="1907"/>
                        <a:pt x="1950" y="1900"/>
                        <a:pt x="1926" y="1900"/>
                      </a:cubicBezTo>
                      <a:cubicBezTo>
                        <a:pt x="1888" y="1900"/>
                        <a:pt x="1832" y="1916"/>
                        <a:pt x="1777" y="1936"/>
                      </a:cubicBezTo>
                      <a:cubicBezTo>
                        <a:pt x="1673" y="1738"/>
                        <a:pt x="1566" y="1561"/>
                        <a:pt x="1478" y="1450"/>
                      </a:cubicBezTo>
                      <a:cubicBezTo>
                        <a:pt x="1217" y="1121"/>
                        <a:pt x="1020" y="987"/>
                        <a:pt x="948" y="689"/>
                      </a:cubicBezTo>
                      <a:cubicBezTo>
                        <a:pt x="876" y="390"/>
                        <a:pt x="1198" y="78"/>
                        <a:pt x="1147" y="9"/>
                      </a:cubicBezTo>
                      <a:cubicBezTo>
                        <a:pt x="1143" y="3"/>
                        <a:pt x="1136" y="1"/>
                        <a:pt x="112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6" name="Google Shape;1417;p35"/>
                <p:cNvSpPr/>
                <p:nvPr/>
              </p:nvSpPr>
              <p:spPr>
                <a:xfrm rot="19663200">
                  <a:off x="2147760" y="3098520"/>
                  <a:ext cx="150480" cy="332280"/>
                </a:xfrm>
                <a:custGeom>
                  <a:avLst/>
                  <a:gdLst/>
                  <a:ahLst/>
                  <a:rect l="l" t="t" r="r" b="b"/>
                  <a:pathLst>
                    <a:path w="2095" h="3803">
                      <a:moveTo>
                        <a:pt x="1129" y="1"/>
                      </a:moveTo>
                      <a:cubicBezTo>
                        <a:pt x="1025" y="1"/>
                        <a:pt x="646" y="306"/>
                        <a:pt x="646" y="306"/>
                      </a:cubicBezTo>
                      <a:cubicBezTo>
                        <a:pt x="644" y="306"/>
                        <a:pt x="642" y="306"/>
                        <a:pt x="640" y="306"/>
                      </a:cubicBezTo>
                      <a:cubicBezTo>
                        <a:pt x="535" y="306"/>
                        <a:pt x="258" y="87"/>
                        <a:pt x="134" y="87"/>
                      </a:cubicBezTo>
                      <a:cubicBezTo>
                        <a:pt x="126" y="87"/>
                        <a:pt x="118" y="88"/>
                        <a:pt x="111" y="90"/>
                      </a:cubicBezTo>
                      <a:cubicBezTo>
                        <a:pt x="0" y="126"/>
                        <a:pt x="347" y="297"/>
                        <a:pt x="643" y="594"/>
                      </a:cubicBezTo>
                      <a:cubicBezTo>
                        <a:pt x="939" y="893"/>
                        <a:pt x="696" y="1685"/>
                        <a:pt x="636" y="1717"/>
                      </a:cubicBezTo>
                      <a:cubicBezTo>
                        <a:pt x="631" y="1720"/>
                        <a:pt x="625" y="1721"/>
                        <a:pt x="617" y="1721"/>
                      </a:cubicBezTo>
                      <a:cubicBezTo>
                        <a:pt x="532" y="1721"/>
                        <a:pt x="287" y="1561"/>
                        <a:pt x="263" y="1555"/>
                      </a:cubicBezTo>
                      <a:cubicBezTo>
                        <a:pt x="263" y="1555"/>
                        <a:pt x="262" y="1555"/>
                        <a:pt x="262" y="1555"/>
                      </a:cubicBezTo>
                      <a:lnTo>
                        <a:pt x="262" y="1555"/>
                      </a:lnTo>
                      <a:cubicBezTo>
                        <a:pt x="238" y="1555"/>
                        <a:pt x="401" y="1857"/>
                        <a:pt x="632" y="2011"/>
                      </a:cubicBezTo>
                      <a:cubicBezTo>
                        <a:pt x="863" y="2166"/>
                        <a:pt x="849" y="2292"/>
                        <a:pt x="849" y="2292"/>
                      </a:cubicBezTo>
                      <a:cubicBezTo>
                        <a:pt x="844" y="2838"/>
                        <a:pt x="1572" y="3752"/>
                        <a:pt x="1710" y="3799"/>
                      </a:cubicBezTo>
                      <a:cubicBezTo>
                        <a:pt x="1717" y="3801"/>
                        <a:pt x="1724" y="3802"/>
                        <a:pt x="1730" y="3802"/>
                      </a:cubicBezTo>
                      <a:cubicBezTo>
                        <a:pt x="1864" y="3802"/>
                        <a:pt x="2025" y="3358"/>
                        <a:pt x="2070" y="3056"/>
                      </a:cubicBezTo>
                      <a:cubicBezTo>
                        <a:pt x="2094" y="2892"/>
                        <a:pt x="1992" y="2561"/>
                        <a:pt x="1852" y="2231"/>
                      </a:cubicBezTo>
                      <a:cubicBezTo>
                        <a:pt x="1891" y="2127"/>
                        <a:pt x="1928" y="1992"/>
                        <a:pt x="1920" y="1948"/>
                      </a:cubicBezTo>
                      <a:cubicBezTo>
                        <a:pt x="1916" y="1929"/>
                        <a:pt x="1898" y="1922"/>
                        <a:pt x="1871" y="1922"/>
                      </a:cubicBezTo>
                      <a:cubicBezTo>
                        <a:pt x="1833" y="1922"/>
                        <a:pt x="1779" y="1937"/>
                        <a:pt x="1725" y="1954"/>
                      </a:cubicBezTo>
                      <a:cubicBezTo>
                        <a:pt x="1628" y="1753"/>
                        <a:pt x="1523" y="1572"/>
                        <a:pt x="1441" y="1461"/>
                      </a:cubicBezTo>
                      <a:cubicBezTo>
                        <a:pt x="1189" y="1123"/>
                        <a:pt x="995" y="983"/>
                        <a:pt x="932" y="683"/>
                      </a:cubicBezTo>
                      <a:cubicBezTo>
                        <a:pt x="868" y="382"/>
                        <a:pt x="1199" y="80"/>
                        <a:pt x="1151" y="10"/>
                      </a:cubicBezTo>
                      <a:cubicBezTo>
                        <a:pt x="1146" y="4"/>
                        <a:pt x="1139" y="1"/>
                        <a:pt x="1129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7" name="Google Shape;1418;p35"/>
                <p:cNvSpPr/>
                <p:nvPr/>
              </p:nvSpPr>
              <p:spPr>
                <a:xfrm rot="20151000">
                  <a:off x="1806120" y="2610360"/>
                  <a:ext cx="90000" cy="283680"/>
                </a:xfrm>
                <a:custGeom>
                  <a:avLst/>
                  <a:gdLst/>
                  <a:ahLst/>
                  <a:rect l="l" t="t" r="r" b="b"/>
                  <a:pathLst>
                    <a:path w="1253" h="3246">
                      <a:moveTo>
                        <a:pt x="854" y="1"/>
                      </a:moveTo>
                      <a:cubicBezTo>
                        <a:pt x="781" y="1"/>
                        <a:pt x="460" y="295"/>
                        <a:pt x="460" y="295"/>
                      </a:cubicBezTo>
                      <a:cubicBezTo>
                        <a:pt x="458" y="295"/>
                        <a:pt x="455" y="295"/>
                        <a:pt x="453" y="295"/>
                      </a:cubicBezTo>
                      <a:cubicBezTo>
                        <a:pt x="375" y="295"/>
                        <a:pt x="203" y="136"/>
                        <a:pt x="110" y="136"/>
                      </a:cubicBezTo>
                      <a:cubicBezTo>
                        <a:pt x="101" y="136"/>
                        <a:pt x="93" y="138"/>
                        <a:pt x="86" y="141"/>
                      </a:cubicBezTo>
                      <a:cubicBezTo>
                        <a:pt x="1" y="178"/>
                        <a:pt x="240" y="304"/>
                        <a:pt x="427" y="543"/>
                      </a:cubicBezTo>
                      <a:cubicBezTo>
                        <a:pt x="614" y="782"/>
                        <a:pt x="347" y="1481"/>
                        <a:pt x="299" y="1513"/>
                      </a:cubicBezTo>
                      <a:cubicBezTo>
                        <a:pt x="295" y="1516"/>
                        <a:pt x="289" y="1517"/>
                        <a:pt x="281" y="1517"/>
                      </a:cubicBezTo>
                      <a:cubicBezTo>
                        <a:pt x="215" y="1517"/>
                        <a:pt x="57" y="1399"/>
                        <a:pt x="40" y="1395"/>
                      </a:cubicBezTo>
                      <a:cubicBezTo>
                        <a:pt x="40" y="1395"/>
                        <a:pt x="40" y="1395"/>
                        <a:pt x="40" y="1395"/>
                      </a:cubicBezTo>
                      <a:lnTo>
                        <a:pt x="40" y="1395"/>
                      </a:lnTo>
                      <a:cubicBezTo>
                        <a:pt x="21" y="1395"/>
                        <a:pt x="109" y="1647"/>
                        <a:pt x="265" y="1766"/>
                      </a:cubicBezTo>
                      <a:cubicBezTo>
                        <a:pt x="419" y="1886"/>
                        <a:pt x="395" y="1995"/>
                        <a:pt x="395" y="1995"/>
                      </a:cubicBezTo>
                      <a:cubicBezTo>
                        <a:pt x="331" y="2466"/>
                        <a:pt x="772" y="3211"/>
                        <a:pt x="869" y="3244"/>
                      </a:cubicBezTo>
                      <a:cubicBezTo>
                        <a:pt x="872" y="3245"/>
                        <a:pt x="876" y="3246"/>
                        <a:pt x="880" y="3246"/>
                      </a:cubicBezTo>
                      <a:cubicBezTo>
                        <a:pt x="980" y="3246"/>
                        <a:pt x="1149" y="2846"/>
                        <a:pt x="1217" y="2580"/>
                      </a:cubicBezTo>
                      <a:cubicBezTo>
                        <a:pt x="1253" y="2438"/>
                        <a:pt x="1213" y="2157"/>
                        <a:pt x="1145" y="1881"/>
                      </a:cubicBezTo>
                      <a:cubicBezTo>
                        <a:pt x="1185" y="1790"/>
                        <a:pt x="1228" y="1672"/>
                        <a:pt x="1225" y="1633"/>
                      </a:cubicBezTo>
                      <a:cubicBezTo>
                        <a:pt x="1225" y="1619"/>
                        <a:pt x="1215" y="1614"/>
                        <a:pt x="1199" y="1614"/>
                      </a:cubicBezTo>
                      <a:cubicBezTo>
                        <a:pt x="1172" y="1614"/>
                        <a:pt x="1126" y="1631"/>
                        <a:pt x="1082" y="1650"/>
                      </a:cubicBezTo>
                      <a:cubicBezTo>
                        <a:pt x="1030" y="1483"/>
                        <a:pt x="973" y="1333"/>
                        <a:pt x="923" y="1242"/>
                      </a:cubicBezTo>
                      <a:cubicBezTo>
                        <a:pt x="773" y="966"/>
                        <a:pt x="646" y="858"/>
                        <a:pt x="631" y="602"/>
                      </a:cubicBezTo>
                      <a:cubicBezTo>
                        <a:pt x="617" y="347"/>
                        <a:pt x="895" y="65"/>
                        <a:pt x="866" y="7"/>
                      </a:cubicBezTo>
                      <a:cubicBezTo>
                        <a:pt x="864" y="3"/>
                        <a:pt x="860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8" name="Google Shape;1419;p35"/>
                <p:cNvSpPr/>
                <p:nvPr/>
              </p:nvSpPr>
              <p:spPr>
                <a:xfrm>
                  <a:off x="1260720" y="3326400"/>
                  <a:ext cx="128880" cy="235800"/>
                </a:xfrm>
                <a:custGeom>
                  <a:avLst/>
                  <a:gdLst/>
                  <a:ahLst/>
                  <a:rect l="l" t="t" r="r" b="b"/>
                  <a:pathLst>
                    <a:path w="1793" h="2699">
                      <a:moveTo>
                        <a:pt x="663" y="0"/>
                      </a:moveTo>
                      <a:cubicBezTo>
                        <a:pt x="609" y="0"/>
                        <a:pt x="419" y="370"/>
                        <a:pt x="419" y="370"/>
                      </a:cubicBezTo>
                      <a:cubicBezTo>
                        <a:pt x="410" y="375"/>
                        <a:pt x="397" y="377"/>
                        <a:pt x="380" y="377"/>
                      </a:cubicBezTo>
                      <a:cubicBezTo>
                        <a:pt x="313" y="377"/>
                        <a:pt x="198" y="340"/>
                        <a:pt x="122" y="340"/>
                      </a:cubicBezTo>
                      <a:cubicBezTo>
                        <a:pt x="95" y="340"/>
                        <a:pt x="73" y="345"/>
                        <a:pt x="60" y="357"/>
                      </a:cubicBezTo>
                      <a:cubicBezTo>
                        <a:pt x="1" y="416"/>
                        <a:pt x="240" y="446"/>
                        <a:pt x="470" y="588"/>
                      </a:cubicBezTo>
                      <a:cubicBezTo>
                        <a:pt x="701" y="728"/>
                        <a:pt x="697" y="1394"/>
                        <a:pt x="667" y="1435"/>
                      </a:cubicBezTo>
                      <a:cubicBezTo>
                        <a:pt x="659" y="1445"/>
                        <a:pt x="640" y="1449"/>
                        <a:pt x="616" y="1449"/>
                      </a:cubicBezTo>
                      <a:cubicBezTo>
                        <a:pt x="547" y="1449"/>
                        <a:pt x="436" y="1418"/>
                        <a:pt x="416" y="1418"/>
                      </a:cubicBezTo>
                      <a:cubicBezTo>
                        <a:pt x="416" y="1418"/>
                        <a:pt x="415" y="1418"/>
                        <a:pt x="414" y="1419"/>
                      </a:cubicBezTo>
                      <a:cubicBezTo>
                        <a:pt x="397" y="1421"/>
                        <a:pt x="551" y="1606"/>
                        <a:pt x="717" y="1658"/>
                      </a:cubicBezTo>
                      <a:cubicBezTo>
                        <a:pt x="883" y="1708"/>
                        <a:pt x="897" y="1807"/>
                        <a:pt x="897" y="1807"/>
                      </a:cubicBezTo>
                      <a:cubicBezTo>
                        <a:pt x="991" y="2219"/>
                        <a:pt x="1588" y="2699"/>
                        <a:pt x="1682" y="2699"/>
                      </a:cubicBezTo>
                      <a:cubicBezTo>
                        <a:pt x="1682" y="2699"/>
                        <a:pt x="1682" y="2699"/>
                        <a:pt x="1682" y="2699"/>
                      </a:cubicBezTo>
                      <a:cubicBezTo>
                        <a:pt x="1774" y="2696"/>
                        <a:pt x="1793" y="2289"/>
                        <a:pt x="1765" y="2038"/>
                      </a:cubicBezTo>
                      <a:lnTo>
                        <a:pt x="1765" y="2038"/>
                      </a:lnTo>
                      <a:lnTo>
                        <a:pt x="1764" y="2039"/>
                      </a:lnTo>
                      <a:cubicBezTo>
                        <a:pt x="1751" y="1909"/>
                        <a:pt x="1629" y="1687"/>
                        <a:pt x="1487" y="1478"/>
                      </a:cubicBezTo>
                      <a:cubicBezTo>
                        <a:pt x="1492" y="1390"/>
                        <a:pt x="1491" y="1277"/>
                        <a:pt x="1476" y="1246"/>
                      </a:cubicBezTo>
                      <a:cubicBezTo>
                        <a:pt x="1473" y="1239"/>
                        <a:pt x="1467" y="1236"/>
                        <a:pt x="1461" y="1236"/>
                      </a:cubicBezTo>
                      <a:cubicBezTo>
                        <a:pt x="1438" y="1236"/>
                        <a:pt x="1399" y="1269"/>
                        <a:pt x="1362" y="1306"/>
                      </a:cubicBezTo>
                      <a:cubicBezTo>
                        <a:pt x="1266" y="1182"/>
                        <a:pt x="1172" y="1076"/>
                        <a:pt x="1103" y="1015"/>
                      </a:cubicBezTo>
                      <a:cubicBezTo>
                        <a:pt x="891" y="832"/>
                        <a:pt x="750" y="781"/>
                        <a:pt x="658" y="573"/>
                      </a:cubicBezTo>
                      <a:cubicBezTo>
                        <a:pt x="568" y="364"/>
                        <a:pt x="712" y="43"/>
                        <a:pt x="670" y="3"/>
                      </a:cubicBezTo>
                      <a:cubicBezTo>
                        <a:pt x="668" y="1"/>
                        <a:pt x="665" y="0"/>
                        <a:pt x="66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09" name="Google Shape;1420;p35"/>
                <p:cNvSpPr/>
                <p:nvPr/>
              </p:nvSpPr>
              <p:spPr>
                <a:xfrm rot="17481600">
                  <a:off x="2751840" y="4035960"/>
                  <a:ext cx="90000" cy="283320"/>
                </a:xfrm>
                <a:custGeom>
                  <a:avLst/>
                  <a:gdLst/>
                  <a:ahLst/>
                  <a:rect l="l" t="t" r="r" b="b"/>
                  <a:pathLst>
                    <a:path w="1253" h="3245">
                      <a:moveTo>
                        <a:pt x="854" y="1"/>
                      </a:moveTo>
                      <a:cubicBezTo>
                        <a:pt x="781" y="1"/>
                        <a:pt x="459" y="293"/>
                        <a:pt x="459" y="293"/>
                      </a:cubicBezTo>
                      <a:cubicBezTo>
                        <a:pt x="456" y="294"/>
                        <a:pt x="454" y="294"/>
                        <a:pt x="451" y="294"/>
                      </a:cubicBezTo>
                      <a:cubicBezTo>
                        <a:pt x="373" y="294"/>
                        <a:pt x="202" y="135"/>
                        <a:pt x="110" y="135"/>
                      </a:cubicBezTo>
                      <a:cubicBezTo>
                        <a:pt x="101" y="135"/>
                        <a:pt x="93" y="137"/>
                        <a:pt x="86" y="140"/>
                      </a:cubicBezTo>
                      <a:cubicBezTo>
                        <a:pt x="1" y="177"/>
                        <a:pt x="240" y="304"/>
                        <a:pt x="427" y="543"/>
                      </a:cubicBezTo>
                      <a:cubicBezTo>
                        <a:pt x="614" y="781"/>
                        <a:pt x="348" y="1481"/>
                        <a:pt x="298" y="1512"/>
                      </a:cubicBezTo>
                      <a:cubicBezTo>
                        <a:pt x="293" y="1515"/>
                        <a:pt x="287" y="1516"/>
                        <a:pt x="280" y="1516"/>
                      </a:cubicBezTo>
                      <a:cubicBezTo>
                        <a:pt x="214" y="1516"/>
                        <a:pt x="56" y="1399"/>
                        <a:pt x="39" y="1395"/>
                      </a:cubicBezTo>
                      <a:cubicBezTo>
                        <a:pt x="39" y="1395"/>
                        <a:pt x="39" y="1395"/>
                        <a:pt x="39" y="1395"/>
                      </a:cubicBezTo>
                      <a:lnTo>
                        <a:pt x="39" y="1395"/>
                      </a:lnTo>
                      <a:cubicBezTo>
                        <a:pt x="22" y="1395"/>
                        <a:pt x="110" y="1646"/>
                        <a:pt x="263" y="1766"/>
                      </a:cubicBezTo>
                      <a:cubicBezTo>
                        <a:pt x="418" y="1885"/>
                        <a:pt x="393" y="1995"/>
                        <a:pt x="393" y="1995"/>
                      </a:cubicBezTo>
                      <a:cubicBezTo>
                        <a:pt x="330" y="2467"/>
                        <a:pt x="771" y="3209"/>
                        <a:pt x="869" y="3243"/>
                      </a:cubicBezTo>
                      <a:cubicBezTo>
                        <a:pt x="872" y="3244"/>
                        <a:pt x="876" y="3245"/>
                        <a:pt x="880" y="3245"/>
                      </a:cubicBezTo>
                      <a:cubicBezTo>
                        <a:pt x="979" y="3245"/>
                        <a:pt x="1149" y="2845"/>
                        <a:pt x="1216" y="2580"/>
                      </a:cubicBezTo>
                      <a:cubicBezTo>
                        <a:pt x="1253" y="2437"/>
                        <a:pt x="1212" y="2156"/>
                        <a:pt x="1145" y="1881"/>
                      </a:cubicBezTo>
                      <a:cubicBezTo>
                        <a:pt x="1185" y="1789"/>
                        <a:pt x="1227" y="1670"/>
                        <a:pt x="1225" y="1632"/>
                      </a:cubicBezTo>
                      <a:cubicBezTo>
                        <a:pt x="1225" y="1619"/>
                        <a:pt x="1215" y="1613"/>
                        <a:pt x="1199" y="1613"/>
                      </a:cubicBezTo>
                      <a:cubicBezTo>
                        <a:pt x="1171" y="1613"/>
                        <a:pt x="1126" y="1630"/>
                        <a:pt x="1081" y="1649"/>
                      </a:cubicBezTo>
                      <a:cubicBezTo>
                        <a:pt x="1030" y="1482"/>
                        <a:pt x="973" y="1333"/>
                        <a:pt x="923" y="1242"/>
                      </a:cubicBezTo>
                      <a:cubicBezTo>
                        <a:pt x="773" y="966"/>
                        <a:pt x="645" y="857"/>
                        <a:pt x="631" y="602"/>
                      </a:cubicBezTo>
                      <a:cubicBezTo>
                        <a:pt x="617" y="347"/>
                        <a:pt x="895" y="65"/>
                        <a:pt x="866" y="7"/>
                      </a:cubicBezTo>
                      <a:cubicBezTo>
                        <a:pt x="864" y="3"/>
                        <a:pt x="860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0" name="Google Shape;1421;p35"/>
                <p:cNvSpPr/>
                <p:nvPr/>
              </p:nvSpPr>
              <p:spPr>
                <a:xfrm>
                  <a:off x="306360" y="29628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0" h="2858">
                      <a:moveTo>
                        <a:pt x="677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60"/>
                        <a:pt x="410" y="464"/>
                        <a:pt x="371" y="464"/>
                      </a:cubicBezTo>
                      <a:cubicBezTo>
                        <a:pt x="314" y="464"/>
                        <a:pt x="242" y="456"/>
                        <a:pt x="181" y="456"/>
                      </a:cubicBezTo>
                      <a:cubicBezTo>
                        <a:pt x="126" y="456"/>
                        <a:pt x="79" y="462"/>
                        <a:pt x="58" y="488"/>
                      </a:cubicBezTo>
                      <a:cubicBezTo>
                        <a:pt x="0" y="561"/>
                        <a:pt x="271" y="560"/>
                        <a:pt x="548" y="682"/>
                      </a:cubicBezTo>
                      <a:cubicBezTo>
                        <a:pt x="825" y="805"/>
                        <a:pt x="919" y="1548"/>
                        <a:pt x="891" y="1597"/>
                      </a:cubicBezTo>
                      <a:cubicBezTo>
                        <a:pt x="879" y="1619"/>
                        <a:pt x="830" y="1624"/>
                        <a:pt x="776" y="1624"/>
                      </a:cubicBezTo>
                      <a:cubicBezTo>
                        <a:pt x="713" y="1624"/>
                        <a:pt x="642" y="1616"/>
                        <a:pt x="617" y="1616"/>
                      </a:cubicBezTo>
                      <a:cubicBezTo>
                        <a:pt x="613" y="1616"/>
                        <a:pt x="610" y="1617"/>
                        <a:pt x="608" y="1617"/>
                      </a:cubicBezTo>
                      <a:cubicBezTo>
                        <a:pt x="590" y="1623"/>
                        <a:pt x="787" y="1805"/>
                        <a:pt x="980" y="1837"/>
                      </a:cubicBezTo>
                      <a:cubicBezTo>
                        <a:pt x="1173" y="1871"/>
                        <a:pt x="1203" y="1979"/>
                        <a:pt x="1203" y="1979"/>
                      </a:cubicBezTo>
                      <a:cubicBezTo>
                        <a:pt x="1365" y="2416"/>
                        <a:pt x="2080" y="2857"/>
                        <a:pt x="2202" y="2857"/>
                      </a:cubicBezTo>
                      <a:cubicBezTo>
                        <a:pt x="2204" y="2857"/>
                        <a:pt x="2206" y="2857"/>
                        <a:pt x="2208" y="2857"/>
                      </a:cubicBezTo>
                      <a:cubicBezTo>
                        <a:pt x="2310" y="2840"/>
                        <a:pt x="2271" y="2385"/>
                        <a:pt x="2203" y="2109"/>
                      </a:cubicBezTo>
                      <a:cubicBezTo>
                        <a:pt x="2168" y="1965"/>
                        <a:pt x="2000" y="1737"/>
                        <a:pt x="1811" y="1525"/>
                      </a:cubicBezTo>
                      <a:cubicBezTo>
                        <a:pt x="1803" y="1426"/>
                        <a:pt x="1785" y="1301"/>
                        <a:pt x="1765" y="1268"/>
                      </a:cubicBezTo>
                      <a:cubicBezTo>
                        <a:pt x="1761" y="1261"/>
                        <a:pt x="1756" y="1258"/>
                        <a:pt x="1750" y="1258"/>
                      </a:cubicBezTo>
                      <a:cubicBezTo>
                        <a:pt x="1725" y="1258"/>
                        <a:pt x="1684" y="1303"/>
                        <a:pt x="1646" y="1351"/>
                      </a:cubicBezTo>
                      <a:cubicBezTo>
                        <a:pt x="1522" y="1228"/>
                        <a:pt x="1402" y="1123"/>
                        <a:pt x="1315" y="1065"/>
                      </a:cubicBezTo>
                      <a:cubicBezTo>
                        <a:pt x="1053" y="893"/>
                        <a:pt x="888" y="857"/>
                        <a:pt x="756" y="638"/>
                      </a:cubicBezTo>
                      <a:cubicBezTo>
                        <a:pt x="623" y="420"/>
                        <a:pt x="737" y="41"/>
                        <a:pt x="684" y="2"/>
                      </a:cubicBezTo>
                      <a:cubicBezTo>
                        <a:pt x="682" y="1"/>
                        <a:pt x="680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1" name="Google Shape;1422;p35"/>
                <p:cNvSpPr/>
                <p:nvPr/>
              </p:nvSpPr>
              <p:spPr>
                <a:xfrm>
                  <a:off x="518040" y="57708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0" h="2858">
                      <a:moveTo>
                        <a:pt x="677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60"/>
                        <a:pt x="411" y="464"/>
                        <a:pt x="373" y="464"/>
                      </a:cubicBezTo>
                      <a:cubicBezTo>
                        <a:pt x="315" y="464"/>
                        <a:pt x="241" y="455"/>
                        <a:pt x="178" y="455"/>
                      </a:cubicBezTo>
                      <a:cubicBezTo>
                        <a:pt x="123" y="455"/>
                        <a:pt x="77" y="462"/>
                        <a:pt x="57" y="487"/>
                      </a:cubicBezTo>
                      <a:cubicBezTo>
                        <a:pt x="0" y="560"/>
                        <a:pt x="270" y="560"/>
                        <a:pt x="548" y="682"/>
                      </a:cubicBezTo>
                      <a:cubicBezTo>
                        <a:pt x="825" y="805"/>
                        <a:pt x="919" y="1547"/>
                        <a:pt x="891" y="1598"/>
                      </a:cubicBezTo>
                      <a:cubicBezTo>
                        <a:pt x="879" y="1618"/>
                        <a:pt x="832" y="1624"/>
                        <a:pt x="779" y="1624"/>
                      </a:cubicBezTo>
                      <a:cubicBezTo>
                        <a:pt x="714" y="1624"/>
                        <a:pt x="641" y="1615"/>
                        <a:pt x="615" y="1615"/>
                      </a:cubicBezTo>
                      <a:cubicBezTo>
                        <a:pt x="611" y="1615"/>
                        <a:pt x="609" y="1616"/>
                        <a:pt x="607" y="1616"/>
                      </a:cubicBezTo>
                      <a:cubicBezTo>
                        <a:pt x="590" y="1622"/>
                        <a:pt x="787" y="1806"/>
                        <a:pt x="980" y="1838"/>
                      </a:cubicBezTo>
                      <a:cubicBezTo>
                        <a:pt x="1172" y="1870"/>
                        <a:pt x="1203" y="1979"/>
                        <a:pt x="1203" y="1979"/>
                      </a:cubicBezTo>
                      <a:cubicBezTo>
                        <a:pt x="1366" y="2416"/>
                        <a:pt x="2081" y="2857"/>
                        <a:pt x="2202" y="2857"/>
                      </a:cubicBezTo>
                      <a:cubicBezTo>
                        <a:pt x="2205" y="2857"/>
                        <a:pt x="2206" y="2857"/>
                        <a:pt x="2208" y="2857"/>
                      </a:cubicBezTo>
                      <a:cubicBezTo>
                        <a:pt x="2310" y="2841"/>
                        <a:pt x="2271" y="2384"/>
                        <a:pt x="2203" y="2108"/>
                      </a:cubicBezTo>
                      <a:cubicBezTo>
                        <a:pt x="2167" y="1965"/>
                        <a:pt x="2000" y="1736"/>
                        <a:pt x="1811" y="1525"/>
                      </a:cubicBezTo>
                      <a:cubicBezTo>
                        <a:pt x="1803" y="1425"/>
                        <a:pt x="1785" y="1300"/>
                        <a:pt x="1765" y="1268"/>
                      </a:cubicBezTo>
                      <a:cubicBezTo>
                        <a:pt x="1761" y="1262"/>
                        <a:pt x="1756" y="1259"/>
                        <a:pt x="1749" y="1259"/>
                      </a:cubicBezTo>
                      <a:cubicBezTo>
                        <a:pt x="1725" y="1259"/>
                        <a:pt x="1683" y="1303"/>
                        <a:pt x="1646" y="1351"/>
                      </a:cubicBezTo>
                      <a:cubicBezTo>
                        <a:pt x="1522" y="1227"/>
                        <a:pt x="1402" y="1123"/>
                        <a:pt x="1314" y="1065"/>
                      </a:cubicBezTo>
                      <a:cubicBezTo>
                        <a:pt x="1053" y="892"/>
                        <a:pt x="888" y="857"/>
                        <a:pt x="756" y="638"/>
                      </a:cubicBezTo>
                      <a:cubicBezTo>
                        <a:pt x="623" y="419"/>
                        <a:pt x="736" y="40"/>
                        <a:pt x="684" y="3"/>
                      </a:cubicBezTo>
                      <a:cubicBezTo>
                        <a:pt x="682" y="1"/>
                        <a:pt x="680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812" name="Google Shape;1423;p35"/>
                <p:cNvSpPr/>
                <p:nvPr/>
              </p:nvSpPr>
              <p:spPr>
                <a:xfrm>
                  <a:off x="381960" y="2067480"/>
                  <a:ext cx="290160" cy="144360"/>
                </a:xfrm>
                <a:custGeom>
                  <a:avLst/>
                  <a:gdLst/>
                  <a:ahLst/>
                  <a:rect l="l" t="t" r="r" b="b"/>
                  <a:pathLst>
                    <a:path w="4034" h="1655">
                      <a:moveTo>
                        <a:pt x="166" y="0"/>
                      </a:moveTo>
                      <a:cubicBezTo>
                        <a:pt x="165" y="0"/>
                        <a:pt x="164" y="1"/>
                        <a:pt x="163" y="1"/>
                      </a:cubicBezTo>
                      <a:cubicBezTo>
                        <a:pt x="84" y="11"/>
                        <a:pt x="339" y="637"/>
                        <a:pt x="339" y="637"/>
                      </a:cubicBezTo>
                      <a:cubicBezTo>
                        <a:pt x="321" y="742"/>
                        <a:pt x="1" y="915"/>
                        <a:pt x="11" y="1037"/>
                      </a:cubicBezTo>
                      <a:cubicBezTo>
                        <a:pt x="13" y="1061"/>
                        <a:pt x="23" y="1071"/>
                        <a:pt x="41" y="1071"/>
                      </a:cubicBezTo>
                      <a:cubicBezTo>
                        <a:pt x="118" y="1071"/>
                        <a:pt x="331" y="891"/>
                        <a:pt x="617" y="786"/>
                      </a:cubicBezTo>
                      <a:cubicBezTo>
                        <a:pt x="650" y="774"/>
                        <a:pt x="685" y="768"/>
                        <a:pt x="723" y="768"/>
                      </a:cubicBezTo>
                      <a:cubicBezTo>
                        <a:pt x="1096" y="768"/>
                        <a:pt x="1686" y="1303"/>
                        <a:pt x="1702" y="1370"/>
                      </a:cubicBezTo>
                      <a:cubicBezTo>
                        <a:pt x="1720" y="1445"/>
                        <a:pt x="1474" y="1622"/>
                        <a:pt x="1463" y="1644"/>
                      </a:cubicBezTo>
                      <a:cubicBezTo>
                        <a:pt x="1460" y="1650"/>
                        <a:pt x="1484" y="1655"/>
                        <a:pt x="1525" y="1655"/>
                      </a:cubicBezTo>
                      <a:cubicBezTo>
                        <a:pt x="1630" y="1655"/>
                        <a:pt x="1841" y="1626"/>
                        <a:pt x="1986" y="1525"/>
                      </a:cubicBezTo>
                      <a:cubicBezTo>
                        <a:pt x="2081" y="1457"/>
                        <a:pt x="2159" y="1439"/>
                        <a:pt x="2213" y="1439"/>
                      </a:cubicBezTo>
                      <a:cubicBezTo>
                        <a:pt x="2273" y="1439"/>
                        <a:pt x="2305" y="1461"/>
                        <a:pt x="2305" y="1461"/>
                      </a:cubicBezTo>
                      <a:cubicBezTo>
                        <a:pt x="2493" y="1562"/>
                        <a:pt x="2747" y="1598"/>
                        <a:pt x="2999" y="1598"/>
                      </a:cubicBezTo>
                      <a:cubicBezTo>
                        <a:pt x="3455" y="1598"/>
                        <a:pt x="3906" y="1479"/>
                        <a:pt x="3956" y="1410"/>
                      </a:cubicBezTo>
                      <a:cubicBezTo>
                        <a:pt x="4034" y="1303"/>
                        <a:pt x="3612" y="893"/>
                        <a:pt x="3317" y="685"/>
                      </a:cubicBezTo>
                      <a:cubicBezTo>
                        <a:pt x="3212" y="611"/>
                        <a:pt x="3014" y="553"/>
                        <a:pt x="2786" y="513"/>
                      </a:cubicBezTo>
                      <a:cubicBezTo>
                        <a:pt x="2662" y="427"/>
                        <a:pt x="2502" y="310"/>
                        <a:pt x="2406" y="252"/>
                      </a:cubicBezTo>
                      <a:cubicBezTo>
                        <a:pt x="2389" y="242"/>
                        <a:pt x="2377" y="237"/>
                        <a:pt x="2370" y="237"/>
                      </a:cubicBezTo>
                      <a:cubicBezTo>
                        <a:pt x="2332" y="237"/>
                        <a:pt x="2400" y="358"/>
                        <a:pt x="2408" y="464"/>
                      </a:cubicBezTo>
                      <a:cubicBezTo>
                        <a:pt x="2264" y="451"/>
                        <a:pt x="2122" y="444"/>
                        <a:pt x="1993" y="444"/>
                      </a:cubicBezTo>
                      <a:cubicBezTo>
                        <a:pt x="1849" y="444"/>
                        <a:pt x="1723" y="452"/>
                        <a:pt x="1633" y="469"/>
                      </a:cubicBezTo>
                      <a:cubicBezTo>
                        <a:pt x="1353" y="517"/>
                        <a:pt x="1183" y="591"/>
                        <a:pt x="994" y="591"/>
                      </a:cubicBezTo>
                      <a:cubicBezTo>
                        <a:pt x="923" y="591"/>
                        <a:pt x="850" y="581"/>
                        <a:pt x="767" y="555"/>
                      </a:cubicBezTo>
                      <a:cubicBezTo>
                        <a:pt x="465" y="462"/>
                        <a:pt x="247" y="0"/>
                        <a:pt x="16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813" name="Google Shape;1424;p35"/>
              <p:cNvSpPr/>
              <p:nvPr/>
            </p:nvSpPr>
            <p:spPr>
              <a:xfrm rot="19919400">
                <a:off x="1420200" y="3679560"/>
                <a:ext cx="104400" cy="282240"/>
              </a:xfrm>
              <a:custGeom>
                <a:avLst/>
                <a:gdLst/>
                <a:ahLst/>
                <a:rect l="l" t="t" r="r" b="b"/>
                <a:pathLst>
                  <a:path w="1455" h="3230">
                    <a:moveTo>
                      <a:pt x="837" y="1"/>
                    </a:moveTo>
                    <a:cubicBezTo>
                      <a:pt x="768" y="1"/>
                      <a:pt x="469" y="328"/>
                      <a:pt x="469" y="328"/>
                    </a:cubicBezTo>
                    <a:cubicBezTo>
                      <a:pt x="464" y="329"/>
                      <a:pt x="460" y="330"/>
                      <a:pt x="455" y="330"/>
                    </a:cubicBezTo>
                    <a:cubicBezTo>
                      <a:pt x="376" y="330"/>
                      <a:pt x="205" y="203"/>
                      <a:pt x="114" y="203"/>
                    </a:cubicBezTo>
                    <a:cubicBezTo>
                      <a:pt x="102" y="203"/>
                      <a:pt x="91" y="205"/>
                      <a:pt x="82" y="209"/>
                    </a:cubicBezTo>
                    <a:cubicBezTo>
                      <a:pt x="1" y="254"/>
                      <a:pt x="251" y="359"/>
                      <a:pt x="459" y="580"/>
                    </a:cubicBezTo>
                    <a:cubicBezTo>
                      <a:pt x="667" y="800"/>
                      <a:pt x="465" y="1521"/>
                      <a:pt x="419" y="1557"/>
                    </a:cubicBezTo>
                    <a:cubicBezTo>
                      <a:pt x="414" y="1561"/>
                      <a:pt x="406" y="1563"/>
                      <a:pt x="397" y="1563"/>
                    </a:cubicBezTo>
                    <a:cubicBezTo>
                      <a:pt x="328" y="1563"/>
                      <a:pt x="168" y="1465"/>
                      <a:pt x="152" y="1464"/>
                    </a:cubicBezTo>
                    <a:cubicBezTo>
                      <a:pt x="152" y="1464"/>
                      <a:pt x="152" y="1464"/>
                      <a:pt x="151" y="1464"/>
                    </a:cubicBezTo>
                    <a:lnTo>
                      <a:pt x="151" y="1464"/>
                    </a:lnTo>
                    <a:cubicBezTo>
                      <a:pt x="133" y="1464"/>
                      <a:pt x="244" y="1707"/>
                      <a:pt x="408" y="1812"/>
                    </a:cubicBezTo>
                    <a:cubicBezTo>
                      <a:pt x="573" y="1917"/>
                      <a:pt x="559" y="2029"/>
                      <a:pt x="559" y="2029"/>
                    </a:cubicBezTo>
                    <a:cubicBezTo>
                      <a:pt x="539" y="2503"/>
                      <a:pt x="1046" y="3204"/>
                      <a:pt x="1146" y="3228"/>
                    </a:cubicBezTo>
                    <a:cubicBezTo>
                      <a:pt x="1149" y="3229"/>
                      <a:pt x="1151" y="3229"/>
                      <a:pt x="1154" y="3229"/>
                    </a:cubicBezTo>
                    <a:cubicBezTo>
                      <a:pt x="1252" y="3229"/>
                      <a:pt x="1387" y="2810"/>
                      <a:pt x="1431" y="2536"/>
                    </a:cubicBezTo>
                    <a:cubicBezTo>
                      <a:pt x="1454" y="2390"/>
                      <a:pt x="1389" y="2115"/>
                      <a:pt x="1296" y="1846"/>
                    </a:cubicBezTo>
                    <a:cubicBezTo>
                      <a:pt x="1327" y="1751"/>
                      <a:pt x="1359" y="1630"/>
                      <a:pt x="1353" y="1591"/>
                    </a:cubicBezTo>
                    <a:cubicBezTo>
                      <a:pt x="1351" y="1580"/>
                      <a:pt x="1343" y="1575"/>
                      <a:pt x="1331" y="1575"/>
                    </a:cubicBezTo>
                    <a:cubicBezTo>
                      <a:pt x="1304" y="1575"/>
                      <a:pt x="1257" y="1597"/>
                      <a:pt x="1212" y="1622"/>
                    </a:cubicBezTo>
                    <a:cubicBezTo>
                      <a:pt x="1145" y="1460"/>
                      <a:pt x="1076" y="1317"/>
                      <a:pt x="1017" y="1230"/>
                    </a:cubicBezTo>
                    <a:cubicBezTo>
                      <a:pt x="843" y="969"/>
                      <a:pt x="705" y="872"/>
                      <a:pt x="668" y="619"/>
                    </a:cubicBezTo>
                    <a:cubicBezTo>
                      <a:pt x="630" y="367"/>
                      <a:pt x="881" y="61"/>
                      <a:pt x="848" y="6"/>
                    </a:cubicBezTo>
                    <a:cubicBezTo>
                      <a:pt x="845" y="3"/>
                      <a:pt x="842" y="1"/>
                      <a:pt x="837" y="1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814" name="Google Shape;1425;p35"/>
            <p:cNvSpPr/>
            <p:nvPr/>
          </p:nvSpPr>
          <p:spPr>
            <a:xfrm rot="16744200">
              <a:off x="670320" y="2514960"/>
              <a:ext cx="159120" cy="401760"/>
            </a:xfrm>
            <a:custGeom>
              <a:avLst/>
              <a:gdLst/>
              <a:ahLst/>
              <a:rect l="l" t="t" r="r" b="b"/>
              <a:pathLst>
                <a:path w="2213" h="4597">
                  <a:moveTo>
                    <a:pt x="1785" y="0"/>
                  </a:moveTo>
                  <a:cubicBezTo>
                    <a:pt x="1780" y="0"/>
                    <a:pt x="1773" y="2"/>
                    <a:pt x="1765" y="5"/>
                  </a:cubicBezTo>
                  <a:cubicBezTo>
                    <a:pt x="1576" y="74"/>
                    <a:pt x="1184" y="517"/>
                    <a:pt x="1015" y="517"/>
                  </a:cubicBezTo>
                  <a:cubicBezTo>
                    <a:pt x="1013" y="517"/>
                    <a:pt x="1011" y="517"/>
                    <a:pt x="1008" y="517"/>
                  </a:cubicBezTo>
                  <a:cubicBezTo>
                    <a:pt x="861" y="507"/>
                    <a:pt x="137" y="121"/>
                    <a:pt x="19" y="121"/>
                  </a:cubicBezTo>
                  <a:cubicBezTo>
                    <a:pt x="6" y="121"/>
                    <a:pt x="1" y="125"/>
                    <a:pt x="3" y="135"/>
                  </a:cubicBezTo>
                  <a:cubicBezTo>
                    <a:pt x="28" y="235"/>
                    <a:pt x="845" y="885"/>
                    <a:pt x="885" y="1103"/>
                  </a:cubicBezTo>
                  <a:cubicBezTo>
                    <a:pt x="926" y="1320"/>
                    <a:pt x="586" y="2297"/>
                    <a:pt x="586" y="2297"/>
                  </a:cubicBezTo>
                  <a:cubicBezTo>
                    <a:pt x="586" y="2297"/>
                    <a:pt x="271" y="2058"/>
                    <a:pt x="200" y="2058"/>
                  </a:cubicBezTo>
                  <a:cubicBezTo>
                    <a:pt x="189" y="2058"/>
                    <a:pt x="184" y="2064"/>
                    <a:pt x="186" y="2076"/>
                  </a:cubicBezTo>
                  <a:cubicBezTo>
                    <a:pt x="204" y="2170"/>
                    <a:pt x="568" y="2729"/>
                    <a:pt x="557" y="2823"/>
                  </a:cubicBezTo>
                  <a:cubicBezTo>
                    <a:pt x="547" y="2916"/>
                    <a:pt x="669" y="3582"/>
                    <a:pt x="935" y="3997"/>
                  </a:cubicBezTo>
                  <a:cubicBezTo>
                    <a:pt x="1175" y="4369"/>
                    <a:pt x="1309" y="4597"/>
                    <a:pt x="1396" y="4597"/>
                  </a:cubicBezTo>
                  <a:cubicBezTo>
                    <a:pt x="1406" y="4597"/>
                    <a:pt x="1416" y="4594"/>
                    <a:pt x="1425" y="4587"/>
                  </a:cubicBezTo>
                  <a:lnTo>
                    <a:pt x="1426" y="4587"/>
                  </a:lnTo>
                  <a:cubicBezTo>
                    <a:pt x="1426" y="4587"/>
                    <a:pt x="2148" y="4201"/>
                    <a:pt x="1997" y="3006"/>
                  </a:cubicBezTo>
                  <a:cubicBezTo>
                    <a:pt x="1997" y="3006"/>
                    <a:pt x="1999" y="2640"/>
                    <a:pt x="2035" y="2492"/>
                  </a:cubicBezTo>
                  <a:cubicBezTo>
                    <a:pt x="2069" y="2353"/>
                    <a:pt x="2213" y="2055"/>
                    <a:pt x="2121" y="2055"/>
                  </a:cubicBezTo>
                  <a:cubicBezTo>
                    <a:pt x="2116" y="2055"/>
                    <a:pt x="2110" y="2056"/>
                    <a:pt x="2103" y="2058"/>
                  </a:cubicBezTo>
                  <a:cubicBezTo>
                    <a:pt x="2001" y="2088"/>
                    <a:pt x="1906" y="2171"/>
                    <a:pt x="1833" y="2171"/>
                  </a:cubicBezTo>
                  <a:cubicBezTo>
                    <a:pt x="1815" y="2171"/>
                    <a:pt x="1798" y="2166"/>
                    <a:pt x="1782" y="2153"/>
                  </a:cubicBezTo>
                  <a:cubicBezTo>
                    <a:pt x="1708" y="2089"/>
                    <a:pt x="1230" y="1369"/>
                    <a:pt x="1214" y="1098"/>
                  </a:cubicBezTo>
                  <a:cubicBezTo>
                    <a:pt x="1199" y="827"/>
                    <a:pt x="1224" y="766"/>
                    <a:pt x="1240" y="741"/>
                  </a:cubicBezTo>
                  <a:cubicBezTo>
                    <a:pt x="1257" y="719"/>
                    <a:pt x="1897" y="0"/>
                    <a:pt x="1785" y="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15" name="Google Shape;1426;p35"/>
          <p:cNvGrpSpPr/>
          <p:nvPr/>
        </p:nvGrpSpPr>
        <p:grpSpPr>
          <a:xfrm>
            <a:off x="-2160" y="2876760"/>
            <a:ext cx="4885560" cy="2266200"/>
            <a:chOff x="-2160" y="2876760"/>
            <a:chExt cx="4885560" cy="2266200"/>
          </a:xfrm>
        </p:grpSpPr>
        <p:sp>
          <p:nvSpPr>
            <p:cNvPr id="816" name="Google Shape;1427;p35"/>
            <p:cNvSpPr/>
            <p:nvPr/>
          </p:nvSpPr>
          <p:spPr>
            <a:xfrm flipH="1">
              <a:off x="-2520" y="2876760"/>
              <a:ext cx="4885560" cy="2266200"/>
            </a:xfrm>
            <a:custGeom>
              <a:avLst/>
              <a:gdLst/>
              <a:ahLst/>
              <a:rect l="l" t="t" r="r" b="b"/>
              <a:pathLst>
                <a:path w="45255" h="20995">
                  <a:moveTo>
                    <a:pt x="43281" y="375"/>
                  </a:moveTo>
                  <a:cubicBezTo>
                    <a:pt x="40293" y="1083"/>
                    <a:pt x="37435" y="2418"/>
                    <a:pt x="35076" y="4120"/>
                  </a:cubicBezTo>
                  <a:cubicBezTo>
                    <a:pt x="33688" y="5120"/>
                    <a:pt x="32577" y="6368"/>
                    <a:pt x="31570" y="7708"/>
                  </a:cubicBezTo>
                  <a:cubicBezTo>
                    <a:pt x="31569" y="7708"/>
                    <a:pt x="31569" y="7709"/>
                    <a:pt x="31569" y="7709"/>
                  </a:cubicBezTo>
                  <a:cubicBezTo>
                    <a:pt x="31346" y="8005"/>
                    <a:pt x="31129" y="8304"/>
                    <a:pt x="30915" y="8607"/>
                  </a:cubicBezTo>
                  <a:cubicBezTo>
                    <a:pt x="29386" y="10772"/>
                    <a:pt x="28019" y="13083"/>
                    <a:pt x="26135" y="14946"/>
                  </a:cubicBezTo>
                  <a:cubicBezTo>
                    <a:pt x="22549" y="18494"/>
                    <a:pt x="17934" y="17907"/>
                    <a:pt x="13293" y="17936"/>
                  </a:cubicBezTo>
                  <a:cubicBezTo>
                    <a:pt x="12998" y="17938"/>
                    <a:pt x="12703" y="17944"/>
                    <a:pt x="12407" y="17954"/>
                  </a:cubicBezTo>
                  <a:cubicBezTo>
                    <a:pt x="12226" y="17960"/>
                    <a:pt x="12045" y="17966"/>
                    <a:pt x="11864" y="17976"/>
                  </a:cubicBezTo>
                  <a:lnTo>
                    <a:pt x="11863" y="17976"/>
                  </a:lnTo>
                  <a:cubicBezTo>
                    <a:pt x="11844" y="17976"/>
                    <a:pt x="11826" y="17977"/>
                    <a:pt x="11807" y="17978"/>
                  </a:cubicBezTo>
                  <a:cubicBezTo>
                    <a:pt x="11553" y="17992"/>
                    <a:pt x="11300" y="18007"/>
                    <a:pt x="11046" y="18027"/>
                  </a:cubicBezTo>
                  <a:cubicBezTo>
                    <a:pt x="11005" y="18029"/>
                    <a:pt x="10964" y="18032"/>
                    <a:pt x="10923" y="18035"/>
                  </a:cubicBezTo>
                  <a:cubicBezTo>
                    <a:pt x="8361" y="18235"/>
                    <a:pt x="5799" y="18729"/>
                    <a:pt x="3376" y="19519"/>
                  </a:cubicBezTo>
                  <a:cubicBezTo>
                    <a:pt x="2167" y="19913"/>
                    <a:pt x="1024" y="20408"/>
                    <a:pt x="0" y="20995"/>
                  </a:cubicBezTo>
                  <a:lnTo>
                    <a:pt x="45254" y="20995"/>
                  </a:lnTo>
                  <a:lnTo>
                    <a:pt x="45254" y="1"/>
                  </a:lnTo>
                  <a:cubicBezTo>
                    <a:pt x="44592" y="94"/>
                    <a:pt x="43933" y="219"/>
                    <a:pt x="43281" y="375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17" name="Google Shape;1428;p35"/>
            <p:cNvSpPr/>
            <p:nvPr/>
          </p:nvSpPr>
          <p:spPr>
            <a:xfrm flipH="1">
              <a:off x="2880" y="3391200"/>
              <a:ext cx="4434480" cy="1750320"/>
            </a:xfrm>
            <a:custGeom>
              <a:avLst/>
              <a:gdLst/>
              <a:ahLst/>
              <a:rect l="l" t="t" r="r" b="b"/>
              <a:pathLst>
                <a:path w="41079" h="16215">
                  <a:moveTo>
                    <a:pt x="37640" y="1325"/>
                  </a:moveTo>
                  <a:cubicBezTo>
                    <a:pt x="35721" y="2254"/>
                    <a:pt x="33918" y="3462"/>
                    <a:pt x="32286" y="4929"/>
                  </a:cubicBezTo>
                  <a:cubicBezTo>
                    <a:pt x="31403" y="5721"/>
                    <a:pt x="30546" y="6558"/>
                    <a:pt x="29689" y="7398"/>
                  </a:cubicBezTo>
                  <a:cubicBezTo>
                    <a:pt x="28829" y="8239"/>
                    <a:pt x="27968" y="9082"/>
                    <a:pt x="27078" y="9885"/>
                  </a:cubicBezTo>
                  <a:cubicBezTo>
                    <a:pt x="25178" y="11600"/>
                    <a:pt x="23146" y="13135"/>
                    <a:pt x="20708" y="14077"/>
                  </a:cubicBezTo>
                  <a:cubicBezTo>
                    <a:pt x="17455" y="15335"/>
                    <a:pt x="13849" y="15326"/>
                    <a:pt x="10420" y="15110"/>
                  </a:cubicBezTo>
                  <a:cubicBezTo>
                    <a:pt x="9811" y="15071"/>
                    <a:pt x="9193" y="15037"/>
                    <a:pt x="8573" y="15013"/>
                  </a:cubicBezTo>
                  <a:cubicBezTo>
                    <a:pt x="8052" y="14992"/>
                    <a:pt x="7529" y="14980"/>
                    <a:pt x="7006" y="14980"/>
                  </a:cubicBezTo>
                  <a:cubicBezTo>
                    <a:pt x="4540" y="14977"/>
                    <a:pt x="2093" y="15240"/>
                    <a:pt x="0" y="16214"/>
                  </a:cubicBezTo>
                  <a:lnTo>
                    <a:pt x="41079" y="16214"/>
                  </a:lnTo>
                  <a:lnTo>
                    <a:pt x="41079" y="11674"/>
                  </a:lnTo>
                  <a:cubicBezTo>
                    <a:pt x="41067" y="11683"/>
                    <a:pt x="41054" y="11693"/>
                    <a:pt x="41041" y="11703"/>
                  </a:cubicBezTo>
                  <a:cubicBezTo>
                    <a:pt x="40482" y="12124"/>
                    <a:pt x="39786" y="12319"/>
                    <a:pt x="39147" y="12577"/>
                  </a:cubicBezTo>
                  <a:cubicBezTo>
                    <a:pt x="38162" y="12975"/>
                    <a:pt x="37094" y="13215"/>
                    <a:pt x="36063" y="13453"/>
                  </a:cubicBezTo>
                  <a:cubicBezTo>
                    <a:pt x="35264" y="13639"/>
                    <a:pt x="34527" y="13998"/>
                    <a:pt x="33680" y="13932"/>
                  </a:cubicBezTo>
                  <a:cubicBezTo>
                    <a:pt x="34969" y="13334"/>
                    <a:pt x="36063" y="12846"/>
                    <a:pt x="37126" y="11904"/>
                  </a:cubicBezTo>
                  <a:cubicBezTo>
                    <a:pt x="37461" y="11608"/>
                    <a:pt x="37911" y="11277"/>
                    <a:pt x="38367" y="11151"/>
                  </a:cubicBezTo>
                  <a:cubicBezTo>
                    <a:pt x="38438" y="11131"/>
                    <a:pt x="38507" y="11116"/>
                    <a:pt x="38578" y="11106"/>
                  </a:cubicBezTo>
                  <a:cubicBezTo>
                    <a:pt x="39035" y="11048"/>
                    <a:pt x="39269" y="11444"/>
                    <a:pt x="39717" y="11400"/>
                  </a:cubicBezTo>
                  <a:cubicBezTo>
                    <a:pt x="40129" y="11359"/>
                    <a:pt x="40502" y="11078"/>
                    <a:pt x="40920" y="11083"/>
                  </a:cubicBezTo>
                  <a:cubicBezTo>
                    <a:pt x="40981" y="11084"/>
                    <a:pt x="41034" y="11090"/>
                    <a:pt x="41079" y="11100"/>
                  </a:cubicBezTo>
                  <a:lnTo>
                    <a:pt x="41079" y="6682"/>
                  </a:lnTo>
                  <a:cubicBezTo>
                    <a:pt x="40264" y="7534"/>
                    <a:pt x="39339" y="8232"/>
                    <a:pt x="38283" y="8855"/>
                  </a:cubicBezTo>
                  <a:cubicBezTo>
                    <a:pt x="37317" y="9424"/>
                    <a:pt x="36298" y="9915"/>
                    <a:pt x="35233" y="10267"/>
                  </a:cubicBezTo>
                  <a:cubicBezTo>
                    <a:pt x="34338" y="10564"/>
                    <a:pt x="33416" y="10767"/>
                    <a:pt x="32499" y="10985"/>
                  </a:cubicBezTo>
                  <a:cubicBezTo>
                    <a:pt x="31641" y="11187"/>
                    <a:pt x="30816" y="11474"/>
                    <a:pt x="29965" y="11707"/>
                  </a:cubicBezTo>
                  <a:cubicBezTo>
                    <a:pt x="29433" y="11852"/>
                    <a:pt x="28285" y="12091"/>
                    <a:pt x="28214" y="12106"/>
                  </a:cubicBezTo>
                  <a:cubicBezTo>
                    <a:pt x="28275" y="12075"/>
                    <a:pt x="29157" y="11639"/>
                    <a:pt x="29556" y="11355"/>
                  </a:cubicBezTo>
                  <a:cubicBezTo>
                    <a:pt x="30776" y="10487"/>
                    <a:pt x="32184" y="9873"/>
                    <a:pt x="33512" y="9185"/>
                  </a:cubicBezTo>
                  <a:cubicBezTo>
                    <a:pt x="34333" y="8757"/>
                    <a:pt x="35374" y="8344"/>
                    <a:pt x="35935" y="7570"/>
                  </a:cubicBezTo>
                  <a:cubicBezTo>
                    <a:pt x="36286" y="7087"/>
                    <a:pt x="36616" y="6670"/>
                    <a:pt x="37151" y="6374"/>
                  </a:cubicBezTo>
                  <a:cubicBezTo>
                    <a:pt x="37737" y="6050"/>
                    <a:pt x="38225" y="5859"/>
                    <a:pt x="38664" y="5327"/>
                  </a:cubicBezTo>
                  <a:cubicBezTo>
                    <a:pt x="39026" y="4888"/>
                    <a:pt x="39332" y="4430"/>
                    <a:pt x="39837" y="4145"/>
                  </a:cubicBezTo>
                  <a:cubicBezTo>
                    <a:pt x="39843" y="4141"/>
                    <a:pt x="39852" y="4137"/>
                    <a:pt x="39859" y="4134"/>
                  </a:cubicBezTo>
                  <a:cubicBezTo>
                    <a:pt x="40237" y="3926"/>
                    <a:pt x="40669" y="3804"/>
                    <a:pt x="41079" y="3687"/>
                  </a:cubicBezTo>
                  <a:lnTo>
                    <a:pt x="41079" y="0"/>
                  </a:lnTo>
                  <a:cubicBezTo>
                    <a:pt x="39900" y="344"/>
                    <a:pt x="38751" y="788"/>
                    <a:pt x="37640" y="1324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18" name="Овал 2"/>
          <p:cNvSpPr/>
          <p:nvPr/>
        </p:nvSpPr>
        <p:spPr>
          <a:xfrm>
            <a:off x="1424520" y="566280"/>
            <a:ext cx="2906640" cy="268056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19" name="Google Shape;1365;p35"/>
          <p:cNvSpPr txBox="1"/>
          <p:nvPr/>
        </p:nvSpPr>
        <p:spPr>
          <a:xfrm>
            <a:off x="1883520" y="740880"/>
            <a:ext cx="2003400" cy="223956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ru-RU" sz="6000" spc="-1" strike="noStrike">
                <a:solidFill>
                  <a:srgbClr val="ffffff"/>
                </a:solidFill>
                <a:latin typeface="El Messiri"/>
                <a:ea typeface="El Messiri"/>
              </a:rPr>
              <a:t>День </a:t>
            </a:r>
            <a:br/>
            <a:r>
              <a:rPr b="1" lang="ru-RU" sz="6000" spc="-1" strike="noStrike">
                <a:solidFill>
                  <a:srgbClr val="ffffff"/>
                </a:solidFill>
                <a:latin typeface="El Messiri"/>
                <a:ea typeface="El Messiri"/>
              </a:rPr>
              <a:t>Кита</a:t>
            </a:r>
            <a:endParaRPr b="0" lang="ru-RU" sz="60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820" name="Google Shape;1265;p32"/>
          <p:cNvGrpSpPr/>
          <p:nvPr/>
        </p:nvGrpSpPr>
        <p:grpSpPr>
          <a:xfrm>
            <a:off x="3722760" y="1430280"/>
            <a:ext cx="747360" cy="1296720"/>
            <a:chOff x="3722760" y="1430280"/>
            <a:chExt cx="747360" cy="1296720"/>
          </a:xfrm>
        </p:grpSpPr>
        <p:sp>
          <p:nvSpPr>
            <p:cNvPr id="821" name="Google Shape;1266;p32"/>
            <p:cNvSpPr/>
            <p:nvPr/>
          </p:nvSpPr>
          <p:spPr>
            <a:xfrm>
              <a:off x="3722760" y="1430280"/>
              <a:ext cx="747360" cy="1296720"/>
            </a:xfrm>
            <a:custGeom>
              <a:avLst/>
              <a:gdLst/>
              <a:ahLst/>
              <a:rect l="l" t="t" r="r" b="b"/>
              <a:pathLst>
                <a:path w="8764" h="14770">
                  <a:moveTo>
                    <a:pt x="6897" y="12615"/>
                  </a:moveTo>
                  <a:cubicBezTo>
                    <a:pt x="6712" y="12922"/>
                    <a:pt x="6600" y="13248"/>
                    <a:pt x="6541" y="13601"/>
                  </a:cubicBezTo>
                  <a:cubicBezTo>
                    <a:pt x="6490" y="13908"/>
                    <a:pt x="6588" y="14433"/>
                    <a:pt x="6262" y="14613"/>
                  </a:cubicBezTo>
                  <a:cubicBezTo>
                    <a:pt x="6157" y="14670"/>
                    <a:pt x="6033" y="14673"/>
                    <a:pt x="5913" y="14677"/>
                  </a:cubicBezTo>
                  <a:cubicBezTo>
                    <a:pt x="5356" y="14692"/>
                    <a:pt x="4749" y="14770"/>
                    <a:pt x="4255" y="14452"/>
                  </a:cubicBezTo>
                  <a:cubicBezTo>
                    <a:pt x="3965" y="14265"/>
                    <a:pt x="3750" y="14062"/>
                    <a:pt x="3492" y="13903"/>
                  </a:cubicBezTo>
                  <a:cubicBezTo>
                    <a:pt x="3319" y="13797"/>
                    <a:pt x="3124" y="13711"/>
                    <a:pt x="2875" y="13667"/>
                  </a:cubicBezTo>
                  <a:cubicBezTo>
                    <a:pt x="2466" y="13594"/>
                    <a:pt x="2050" y="13613"/>
                    <a:pt x="1637" y="13586"/>
                  </a:cubicBezTo>
                  <a:cubicBezTo>
                    <a:pt x="1588" y="13584"/>
                    <a:pt x="1541" y="13579"/>
                    <a:pt x="1492" y="13575"/>
                  </a:cubicBezTo>
                  <a:cubicBezTo>
                    <a:pt x="1118" y="13538"/>
                    <a:pt x="730" y="13419"/>
                    <a:pt x="484" y="13133"/>
                  </a:cubicBezTo>
                  <a:cubicBezTo>
                    <a:pt x="299" y="12914"/>
                    <a:pt x="219" y="12604"/>
                    <a:pt x="297" y="12328"/>
                  </a:cubicBezTo>
                  <a:cubicBezTo>
                    <a:pt x="377" y="12052"/>
                    <a:pt x="623" y="11825"/>
                    <a:pt x="908" y="11791"/>
                  </a:cubicBezTo>
                  <a:cubicBezTo>
                    <a:pt x="1341" y="11736"/>
                    <a:pt x="1703" y="12088"/>
                    <a:pt x="2083" y="12301"/>
                  </a:cubicBezTo>
                  <a:cubicBezTo>
                    <a:pt x="2319" y="12433"/>
                    <a:pt x="2583" y="12516"/>
                    <a:pt x="2853" y="12545"/>
                  </a:cubicBezTo>
                  <a:cubicBezTo>
                    <a:pt x="2952" y="12556"/>
                    <a:pt x="3072" y="12547"/>
                    <a:pt x="3122" y="12462"/>
                  </a:cubicBezTo>
                  <a:cubicBezTo>
                    <a:pt x="3155" y="12405"/>
                    <a:pt x="3144" y="12332"/>
                    <a:pt x="3124" y="12270"/>
                  </a:cubicBezTo>
                  <a:cubicBezTo>
                    <a:pt x="2961" y="11701"/>
                    <a:pt x="2393" y="11460"/>
                    <a:pt x="1872" y="11313"/>
                  </a:cubicBezTo>
                  <a:cubicBezTo>
                    <a:pt x="925" y="11044"/>
                    <a:pt x="244" y="10693"/>
                    <a:pt x="105" y="9638"/>
                  </a:cubicBezTo>
                  <a:cubicBezTo>
                    <a:pt x="0" y="8845"/>
                    <a:pt x="216" y="7874"/>
                    <a:pt x="783" y="7283"/>
                  </a:cubicBezTo>
                  <a:cubicBezTo>
                    <a:pt x="886" y="7177"/>
                    <a:pt x="1014" y="7091"/>
                    <a:pt x="1154" y="7032"/>
                  </a:cubicBezTo>
                  <a:cubicBezTo>
                    <a:pt x="1489" y="6891"/>
                    <a:pt x="1886" y="6907"/>
                    <a:pt x="2133" y="7163"/>
                  </a:cubicBezTo>
                  <a:cubicBezTo>
                    <a:pt x="2365" y="7403"/>
                    <a:pt x="2400" y="7765"/>
                    <a:pt x="2479" y="8089"/>
                  </a:cubicBezTo>
                  <a:cubicBezTo>
                    <a:pt x="2589" y="8544"/>
                    <a:pt x="2790" y="9009"/>
                    <a:pt x="3091" y="9371"/>
                  </a:cubicBezTo>
                  <a:cubicBezTo>
                    <a:pt x="3347" y="9681"/>
                    <a:pt x="3620" y="9948"/>
                    <a:pt x="3763" y="9603"/>
                  </a:cubicBezTo>
                  <a:cubicBezTo>
                    <a:pt x="3782" y="9558"/>
                    <a:pt x="3799" y="9501"/>
                    <a:pt x="3813" y="9434"/>
                  </a:cubicBezTo>
                  <a:cubicBezTo>
                    <a:pt x="3982" y="8621"/>
                    <a:pt x="3539" y="7729"/>
                    <a:pt x="3294" y="6969"/>
                  </a:cubicBezTo>
                  <a:cubicBezTo>
                    <a:pt x="2923" y="5808"/>
                    <a:pt x="2394" y="4693"/>
                    <a:pt x="2087" y="3510"/>
                  </a:cubicBezTo>
                  <a:cubicBezTo>
                    <a:pt x="1848" y="2591"/>
                    <a:pt x="1801" y="1186"/>
                    <a:pt x="2576" y="491"/>
                  </a:cubicBezTo>
                  <a:cubicBezTo>
                    <a:pt x="2755" y="330"/>
                    <a:pt x="2951" y="223"/>
                    <a:pt x="3153" y="162"/>
                  </a:cubicBezTo>
                  <a:cubicBezTo>
                    <a:pt x="3687" y="1"/>
                    <a:pt x="4264" y="173"/>
                    <a:pt x="4716" y="588"/>
                  </a:cubicBezTo>
                  <a:cubicBezTo>
                    <a:pt x="5341" y="1160"/>
                    <a:pt x="5520" y="1949"/>
                    <a:pt x="5567" y="2764"/>
                  </a:cubicBezTo>
                  <a:cubicBezTo>
                    <a:pt x="5719" y="5412"/>
                    <a:pt x="4649" y="8122"/>
                    <a:pt x="5363" y="10677"/>
                  </a:cubicBezTo>
                  <a:cubicBezTo>
                    <a:pt x="5466" y="11045"/>
                    <a:pt x="6044" y="11618"/>
                    <a:pt x="6330" y="11075"/>
                  </a:cubicBezTo>
                  <a:cubicBezTo>
                    <a:pt x="6531" y="10692"/>
                    <a:pt x="6660" y="10180"/>
                    <a:pt x="6684" y="9746"/>
                  </a:cubicBezTo>
                  <a:cubicBezTo>
                    <a:pt x="6712" y="9266"/>
                    <a:pt x="6540" y="8733"/>
                    <a:pt x="6999" y="8383"/>
                  </a:cubicBezTo>
                  <a:cubicBezTo>
                    <a:pt x="7521" y="7985"/>
                    <a:pt x="8242" y="8512"/>
                    <a:pt x="8408" y="9043"/>
                  </a:cubicBezTo>
                  <a:cubicBezTo>
                    <a:pt x="8763" y="10188"/>
                    <a:pt x="7443" y="11704"/>
                    <a:pt x="6897" y="12615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2" name="Google Shape;1267;p32"/>
            <p:cNvSpPr/>
            <p:nvPr/>
          </p:nvSpPr>
          <p:spPr>
            <a:xfrm>
              <a:off x="3758400" y="2169720"/>
              <a:ext cx="70200" cy="6444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3" y="1"/>
                  </a:moveTo>
                  <a:cubicBezTo>
                    <a:pt x="379" y="1"/>
                    <a:pt x="313" y="16"/>
                    <a:pt x="252" y="48"/>
                  </a:cubicBezTo>
                  <a:cubicBezTo>
                    <a:pt x="1" y="178"/>
                    <a:pt x="13" y="547"/>
                    <a:pt x="251" y="686"/>
                  </a:cubicBezTo>
                  <a:cubicBezTo>
                    <a:pt x="310" y="721"/>
                    <a:pt x="375" y="737"/>
                    <a:pt x="438" y="737"/>
                  </a:cubicBezTo>
                  <a:cubicBezTo>
                    <a:pt x="637" y="737"/>
                    <a:pt x="827" y="582"/>
                    <a:pt x="827" y="369"/>
                  </a:cubicBezTo>
                  <a:cubicBezTo>
                    <a:pt x="827" y="145"/>
                    <a:pt x="642" y="1"/>
                    <a:pt x="4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3" name="Google Shape;1268;p32"/>
            <p:cNvSpPr/>
            <p:nvPr/>
          </p:nvSpPr>
          <p:spPr>
            <a:xfrm>
              <a:off x="4025520" y="1508400"/>
              <a:ext cx="70200" cy="64440"/>
            </a:xfrm>
            <a:custGeom>
              <a:avLst/>
              <a:gdLst/>
              <a:ahLst/>
              <a:rect l="l" t="t" r="r" b="b"/>
              <a:pathLst>
                <a:path w="827" h="737">
                  <a:moveTo>
                    <a:pt x="442" y="1"/>
                  </a:moveTo>
                  <a:cubicBezTo>
                    <a:pt x="378" y="1"/>
                    <a:pt x="313" y="15"/>
                    <a:pt x="251" y="47"/>
                  </a:cubicBezTo>
                  <a:cubicBezTo>
                    <a:pt x="0" y="179"/>
                    <a:pt x="12" y="546"/>
                    <a:pt x="249" y="686"/>
                  </a:cubicBezTo>
                  <a:cubicBezTo>
                    <a:pt x="308" y="721"/>
                    <a:pt x="373" y="737"/>
                    <a:pt x="437" y="737"/>
                  </a:cubicBezTo>
                  <a:cubicBezTo>
                    <a:pt x="636" y="737"/>
                    <a:pt x="826" y="582"/>
                    <a:pt x="826" y="369"/>
                  </a:cubicBezTo>
                  <a:cubicBezTo>
                    <a:pt x="826" y="145"/>
                    <a:pt x="641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4" name="Google Shape;1269;p32"/>
            <p:cNvSpPr/>
            <p:nvPr/>
          </p:nvSpPr>
          <p:spPr>
            <a:xfrm>
              <a:off x="4136040" y="2544840"/>
              <a:ext cx="79200" cy="64800"/>
            </a:xfrm>
            <a:custGeom>
              <a:avLst/>
              <a:gdLst/>
              <a:ahLst/>
              <a:rect l="l" t="t" r="r" b="b"/>
              <a:pathLst>
                <a:path w="931" h="741">
                  <a:moveTo>
                    <a:pt x="496" y="0"/>
                  </a:moveTo>
                  <a:cubicBezTo>
                    <a:pt x="387" y="0"/>
                    <a:pt x="275" y="44"/>
                    <a:pt x="194" y="133"/>
                  </a:cubicBezTo>
                  <a:cubicBezTo>
                    <a:pt x="0" y="341"/>
                    <a:pt x="137" y="684"/>
                    <a:pt x="408" y="734"/>
                  </a:cubicBezTo>
                  <a:cubicBezTo>
                    <a:pt x="431" y="739"/>
                    <a:pt x="454" y="741"/>
                    <a:pt x="477" y="741"/>
                  </a:cubicBezTo>
                  <a:cubicBezTo>
                    <a:pt x="726" y="741"/>
                    <a:pt x="931" y="484"/>
                    <a:pt x="842" y="242"/>
                  </a:cubicBezTo>
                  <a:cubicBezTo>
                    <a:pt x="785" y="81"/>
                    <a:pt x="643" y="0"/>
                    <a:pt x="49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5" name="Google Shape;1270;p32"/>
            <p:cNvSpPr/>
            <p:nvPr/>
          </p:nvSpPr>
          <p:spPr>
            <a:xfrm>
              <a:off x="3785760" y="2530080"/>
              <a:ext cx="79200" cy="65520"/>
            </a:xfrm>
            <a:custGeom>
              <a:avLst/>
              <a:gdLst/>
              <a:ahLst/>
              <a:rect l="l" t="t" r="r" b="b"/>
              <a:pathLst>
                <a:path w="933" h="751">
                  <a:moveTo>
                    <a:pt x="476" y="1"/>
                  </a:moveTo>
                  <a:cubicBezTo>
                    <a:pt x="325" y="1"/>
                    <a:pt x="174" y="93"/>
                    <a:pt x="106" y="249"/>
                  </a:cubicBezTo>
                  <a:cubicBezTo>
                    <a:pt x="0" y="491"/>
                    <a:pt x="205" y="750"/>
                    <a:pt x="453" y="750"/>
                  </a:cubicBezTo>
                  <a:cubicBezTo>
                    <a:pt x="471" y="750"/>
                    <a:pt x="489" y="749"/>
                    <a:pt x="507" y="746"/>
                  </a:cubicBezTo>
                  <a:cubicBezTo>
                    <a:pt x="789" y="703"/>
                    <a:pt x="933" y="355"/>
                    <a:pt x="756" y="136"/>
                  </a:cubicBezTo>
                  <a:cubicBezTo>
                    <a:pt x="680" y="43"/>
                    <a:pt x="578" y="1"/>
                    <a:pt x="47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6" name="Google Shape;1271;p32"/>
            <p:cNvSpPr/>
            <p:nvPr/>
          </p:nvSpPr>
          <p:spPr>
            <a:xfrm>
              <a:off x="3791520" y="2125080"/>
              <a:ext cx="30600" cy="2376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2" y="0"/>
                    <a:pt x="0" y="179"/>
                    <a:pt x="135" y="256"/>
                  </a:cubicBezTo>
                  <a:cubicBezTo>
                    <a:pt x="157" y="268"/>
                    <a:pt x="180" y="274"/>
                    <a:pt x="202" y="274"/>
                  </a:cubicBezTo>
                  <a:cubicBezTo>
                    <a:pt x="277" y="274"/>
                    <a:pt x="344" y="209"/>
                    <a:pt x="356" y="137"/>
                  </a:cubicBezTo>
                  <a:cubicBezTo>
                    <a:pt x="364" y="79"/>
                    <a:pt x="340" y="23"/>
                    <a:pt x="259" y="4"/>
                  </a:cubicBezTo>
                  <a:cubicBezTo>
                    <a:pt x="248" y="2"/>
                    <a:pt x="236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7" name="Google Shape;1272;p32"/>
            <p:cNvSpPr/>
            <p:nvPr/>
          </p:nvSpPr>
          <p:spPr>
            <a:xfrm>
              <a:off x="3862080" y="2521440"/>
              <a:ext cx="39960" cy="30600"/>
            </a:xfrm>
            <a:custGeom>
              <a:avLst/>
              <a:gdLst/>
              <a:ahLst/>
              <a:rect l="l" t="t" r="r" b="b"/>
              <a:pathLst>
                <a:path w="472" h="351">
                  <a:moveTo>
                    <a:pt x="229" y="1"/>
                  </a:moveTo>
                  <a:cubicBezTo>
                    <a:pt x="163" y="1"/>
                    <a:pt x="96" y="32"/>
                    <a:pt x="55" y="84"/>
                  </a:cubicBezTo>
                  <a:cubicBezTo>
                    <a:pt x="8" y="143"/>
                    <a:pt x="0" y="225"/>
                    <a:pt x="80" y="298"/>
                  </a:cubicBezTo>
                  <a:cubicBezTo>
                    <a:pt x="120" y="335"/>
                    <a:pt x="168" y="351"/>
                    <a:pt x="216" y="351"/>
                  </a:cubicBezTo>
                  <a:cubicBezTo>
                    <a:pt x="347" y="351"/>
                    <a:pt x="471" y="229"/>
                    <a:pt x="387" y="88"/>
                  </a:cubicBezTo>
                  <a:cubicBezTo>
                    <a:pt x="350" y="27"/>
                    <a:pt x="290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8" name="Google Shape;1273;p32"/>
            <p:cNvSpPr/>
            <p:nvPr/>
          </p:nvSpPr>
          <p:spPr>
            <a:xfrm>
              <a:off x="4086360" y="1570680"/>
              <a:ext cx="38160" cy="3384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6" y="1"/>
                    <a:pt x="81" y="32"/>
                    <a:pt x="51" y="112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5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29" name="Google Shape;1274;p32"/>
            <p:cNvSpPr/>
            <p:nvPr/>
          </p:nvSpPr>
          <p:spPr>
            <a:xfrm>
              <a:off x="4071600" y="2282400"/>
              <a:ext cx="37440" cy="33480"/>
            </a:xfrm>
            <a:custGeom>
              <a:avLst/>
              <a:gdLst/>
              <a:ahLst/>
              <a:rect l="l" t="t" r="r" b="b"/>
              <a:pathLst>
                <a:path w="445" h="385">
                  <a:moveTo>
                    <a:pt x="258" y="1"/>
                  </a:moveTo>
                  <a:cubicBezTo>
                    <a:pt x="235" y="1"/>
                    <a:pt x="211" y="6"/>
                    <a:pt x="184" y="16"/>
                  </a:cubicBezTo>
                  <a:cubicBezTo>
                    <a:pt x="1" y="89"/>
                    <a:pt x="15" y="385"/>
                    <a:pt x="219" y="385"/>
                  </a:cubicBezTo>
                  <a:cubicBezTo>
                    <a:pt x="225" y="385"/>
                    <a:pt x="232" y="385"/>
                    <a:pt x="239" y="384"/>
                  </a:cubicBezTo>
                  <a:cubicBezTo>
                    <a:pt x="386" y="370"/>
                    <a:pt x="444" y="202"/>
                    <a:pt x="389" y="88"/>
                  </a:cubicBezTo>
                  <a:cubicBezTo>
                    <a:pt x="363" y="37"/>
                    <a:pt x="319" y="1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0" name="Google Shape;1275;p32"/>
            <p:cNvSpPr/>
            <p:nvPr/>
          </p:nvSpPr>
          <p:spPr>
            <a:xfrm>
              <a:off x="4202280" y="2520000"/>
              <a:ext cx="37440" cy="33480"/>
            </a:xfrm>
            <a:custGeom>
              <a:avLst/>
              <a:gdLst/>
              <a:ahLst/>
              <a:rect l="l" t="t" r="r" b="b"/>
              <a:pathLst>
                <a:path w="444" h="385">
                  <a:moveTo>
                    <a:pt x="258" y="0"/>
                  </a:moveTo>
                  <a:cubicBezTo>
                    <a:pt x="236" y="0"/>
                    <a:pt x="211" y="5"/>
                    <a:pt x="184" y="16"/>
                  </a:cubicBezTo>
                  <a:cubicBezTo>
                    <a:pt x="0" y="89"/>
                    <a:pt x="15" y="384"/>
                    <a:pt x="218" y="384"/>
                  </a:cubicBezTo>
                  <a:cubicBezTo>
                    <a:pt x="225" y="384"/>
                    <a:pt x="231" y="384"/>
                    <a:pt x="238" y="383"/>
                  </a:cubicBezTo>
                  <a:cubicBezTo>
                    <a:pt x="386" y="371"/>
                    <a:pt x="444" y="201"/>
                    <a:pt x="388" y="87"/>
                  </a:cubicBezTo>
                  <a:cubicBezTo>
                    <a:pt x="364" y="37"/>
                    <a:pt x="320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1" name="Google Shape;1276;p32"/>
            <p:cNvSpPr/>
            <p:nvPr/>
          </p:nvSpPr>
          <p:spPr>
            <a:xfrm>
              <a:off x="4056120" y="2136600"/>
              <a:ext cx="26280" cy="24480"/>
            </a:xfrm>
            <a:custGeom>
              <a:avLst/>
              <a:gdLst/>
              <a:ahLst/>
              <a:rect l="l" t="t" r="r" b="b"/>
              <a:pathLst>
                <a:path w="311" h="283">
                  <a:moveTo>
                    <a:pt x="122" y="1"/>
                  </a:moveTo>
                  <a:cubicBezTo>
                    <a:pt x="121" y="1"/>
                    <a:pt x="119" y="1"/>
                    <a:pt x="118" y="1"/>
                  </a:cubicBezTo>
                  <a:cubicBezTo>
                    <a:pt x="60" y="4"/>
                    <a:pt x="9" y="37"/>
                    <a:pt x="5" y="119"/>
                  </a:cubicBezTo>
                  <a:cubicBezTo>
                    <a:pt x="1" y="215"/>
                    <a:pt x="84" y="282"/>
                    <a:pt x="161" y="282"/>
                  </a:cubicBezTo>
                  <a:cubicBezTo>
                    <a:pt x="208" y="282"/>
                    <a:pt x="253" y="257"/>
                    <a:pt x="274" y="197"/>
                  </a:cubicBezTo>
                  <a:cubicBezTo>
                    <a:pt x="311" y="93"/>
                    <a:pt x="216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2" name="Google Shape;1277;p32"/>
            <p:cNvSpPr/>
            <p:nvPr/>
          </p:nvSpPr>
          <p:spPr>
            <a:xfrm>
              <a:off x="3826080" y="2149200"/>
              <a:ext cx="15120" cy="118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3" name="Google Shape;1278;p32"/>
            <p:cNvSpPr/>
            <p:nvPr/>
          </p:nvSpPr>
          <p:spPr>
            <a:xfrm>
              <a:off x="3852000" y="2346840"/>
              <a:ext cx="15120" cy="1152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2" y="1"/>
                  </a:moveTo>
                  <a:cubicBezTo>
                    <a:pt x="46" y="1"/>
                    <a:pt x="0" y="90"/>
                    <a:pt x="67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3" y="40"/>
                    <a:pt x="170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4" name="Google Shape;1279;p32"/>
            <p:cNvSpPr/>
            <p:nvPr/>
          </p:nvSpPr>
          <p:spPr>
            <a:xfrm>
              <a:off x="3843360" y="2506320"/>
              <a:ext cx="14400" cy="1296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0" y="8"/>
                    <a:pt x="36" y="29"/>
                  </a:cubicBezTo>
                  <a:cubicBezTo>
                    <a:pt x="0" y="79"/>
                    <a:pt x="39" y="149"/>
                    <a:pt x="89" y="149"/>
                  </a:cubicBezTo>
                  <a:cubicBezTo>
                    <a:pt x="102" y="149"/>
                    <a:pt x="116" y="145"/>
                    <a:pt x="129" y="134"/>
                  </a:cubicBezTo>
                  <a:cubicBezTo>
                    <a:pt x="173" y="100"/>
                    <a:pt x="156" y="34"/>
                    <a:pt x="115" y="9"/>
                  </a:cubicBezTo>
                  <a:cubicBezTo>
                    <a:pt x="106" y="3"/>
                    <a:pt x="95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5" name="Google Shape;1280;p32"/>
            <p:cNvSpPr/>
            <p:nvPr/>
          </p:nvSpPr>
          <p:spPr>
            <a:xfrm>
              <a:off x="4131720" y="1625400"/>
              <a:ext cx="38160" cy="3384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1"/>
                  </a:moveTo>
                  <a:cubicBezTo>
                    <a:pt x="134" y="1"/>
                    <a:pt x="80" y="32"/>
                    <a:pt x="51" y="112"/>
                  </a:cubicBezTo>
                  <a:cubicBezTo>
                    <a:pt x="1" y="250"/>
                    <a:pt x="114" y="388"/>
                    <a:pt x="232" y="388"/>
                  </a:cubicBezTo>
                  <a:cubicBezTo>
                    <a:pt x="278" y="388"/>
                    <a:pt x="325" y="367"/>
                    <a:pt x="362" y="316"/>
                  </a:cubicBezTo>
                  <a:cubicBezTo>
                    <a:pt x="450" y="199"/>
                    <a:pt x="363" y="42"/>
                    <a:pt x="241" y="8"/>
                  </a:cubicBezTo>
                  <a:cubicBezTo>
                    <a:pt x="225" y="3"/>
                    <a:pt x="208" y="1"/>
                    <a:pt x="19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6" name="Google Shape;1281;p32"/>
            <p:cNvSpPr/>
            <p:nvPr/>
          </p:nvSpPr>
          <p:spPr>
            <a:xfrm>
              <a:off x="4151520" y="1598760"/>
              <a:ext cx="15120" cy="1188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7" name="Google Shape;1282;p32"/>
            <p:cNvSpPr/>
            <p:nvPr/>
          </p:nvSpPr>
          <p:spPr>
            <a:xfrm>
              <a:off x="4125960" y="1697760"/>
              <a:ext cx="15120" cy="118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0"/>
                  </a:moveTo>
                  <a:cubicBezTo>
                    <a:pt x="46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69"/>
                  </a:cubicBezTo>
                  <a:cubicBezTo>
                    <a:pt x="181" y="41"/>
                    <a:pt x="169" y="12"/>
                    <a:pt x="129" y="2"/>
                  </a:cubicBezTo>
                  <a:cubicBezTo>
                    <a:pt x="124" y="1"/>
                    <a:pt x="118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8" name="Google Shape;1283;p32"/>
            <p:cNvSpPr/>
            <p:nvPr/>
          </p:nvSpPr>
          <p:spPr>
            <a:xfrm>
              <a:off x="4101840" y="1515600"/>
              <a:ext cx="15120" cy="118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9" y="134"/>
                    <a:pt x="90" y="137"/>
                    <a:pt x="102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39" name="Google Shape;1284;p32"/>
            <p:cNvSpPr/>
            <p:nvPr/>
          </p:nvSpPr>
          <p:spPr>
            <a:xfrm>
              <a:off x="4115160" y="2298600"/>
              <a:ext cx="14760" cy="11880"/>
            </a:xfrm>
            <a:custGeom>
              <a:avLst/>
              <a:gdLst/>
              <a:ahLst/>
              <a:rect l="l" t="t" r="r" b="b"/>
              <a:pathLst>
                <a:path w="176" h="141">
                  <a:moveTo>
                    <a:pt x="111" y="0"/>
                  </a:moveTo>
                  <a:cubicBezTo>
                    <a:pt x="107" y="0"/>
                    <a:pt x="104" y="0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0"/>
                    <a:pt x="92" y="141"/>
                    <a:pt x="96" y="141"/>
                  </a:cubicBezTo>
                  <a:cubicBezTo>
                    <a:pt x="144" y="141"/>
                    <a:pt x="176" y="90"/>
                    <a:pt x="167" y="47"/>
                  </a:cubicBezTo>
                  <a:cubicBezTo>
                    <a:pt x="162" y="21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0" name="Google Shape;1285;p32"/>
            <p:cNvSpPr/>
            <p:nvPr/>
          </p:nvSpPr>
          <p:spPr>
            <a:xfrm>
              <a:off x="3776400" y="2266920"/>
              <a:ext cx="39240" cy="3024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0"/>
                  </a:moveTo>
                  <a:cubicBezTo>
                    <a:pt x="116" y="0"/>
                    <a:pt x="0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50" y="327"/>
                    <a:pt x="390" y="287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1" name="Google Shape;1286;p32"/>
            <p:cNvSpPr/>
            <p:nvPr/>
          </p:nvSpPr>
          <p:spPr>
            <a:xfrm>
              <a:off x="3873240" y="2346840"/>
              <a:ext cx="39240" cy="30240"/>
            </a:xfrm>
            <a:custGeom>
              <a:avLst/>
              <a:gdLst/>
              <a:ahLst/>
              <a:rect l="l" t="t" r="r" b="b"/>
              <a:pathLst>
                <a:path w="463" h="349">
                  <a:moveTo>
                    <a:pt x="237" y="1"/>
                  </a:moveTo>
                  <a:cubicBezTo>
                    <a:pt x="116" y="1"/>
                    <a:pt x="1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49" y="327"/>
                    <a:pt x="390" y="287"/>
                  </a:cubicBezTo>
                  <a:cubicBezTo>
                    <a:pt x="444" y="234"/>
                    <a:pt x="463" y="155"/>
                    <a:pt x="393" y="72"/>
                  </a:cubicBezTo>
                  <a:cubicBezTo>
                    <a:pt x="352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2" name="Google Shape;1287;p32"/>
            <p:cNvSpPr/>
            <p:nvPr/>
          </p:nvSpPr>
          <p:spPr>
            <a:xfrm>
              <a:off x="3751920" y="2253600"/>
              <a:ext cx="14400" cy="12960"/>
            </a:xfrm>
            <a:custGeom>
              <a:avLst/>
              <a:gdLst/>
              <a:ahLst/>
              <a:rect l="l" t="t" r="r" b="b"/>
              <a:pathLst>
                <a:path w="171" h="151">
                  <a:moveTo>
                    <a:pt x="83" y="1"/>
                  </a:moveTo>
                  <a:cubicBezTo>
                    <a:pt x="72" y="1"/>
                    <a:pt x="61" y="4"/>
                    <a:pt x="49" y="11"/>
                  </a:cubicBezTo>
                  <a:cubicBezTo>
                    <a:pt x="0" y="40"/>
                    <a:pt x="8" y="106"/>
                    <a:pt x="46" y="136"/>
                  </a:cubicBezTo>
                  <a:cubicBezTo>
                    <a:pt x="57" y="145"/>
                    <a:pt x="69" y="150"/>
                    <a:pt x="82" y="150"/>
                  </a:cubicBezTo>
                  <a:cubicBezTo>
                    <a:pt x="97" y="150"/>
                    <a:pt x="112" y="143"/>
                    <a:pt x="127" y="128"/>
                  </a:cubicBezTo>
                  <a:cubicBezTo>
                    <a:pt x="170" y="80"/>
                    <a:pt x="137" y="1"/>
                    <a:pt x="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3" name="Google Shape;1288;p32"/>
            <p:cNvSpPr/>
            <p:nvPr/>
          </p:nvSpPr>
          <p:spPr>
            <a:xfrm>
              <a:off x="3933720" y="2562480"/>
              <a:ext cx="14400" cy="12600"/>
            </a:xfrm>
            <a:custGeom>
              <a:avLst/>
              <a:gdLst/>
              <a:ahLst/>
              <a:rect l="l" t="t" r="r" b="b"/>
              <a:pathLst>
                <a:path w="174" h="149">
                  <a:moveTo>
                    <a:pt x="84" y="0"/>
                  </a:moveTo>
                  <a:cubicBezTo>
                    <a:pt x="67" y="0"/>
                    <a:pt x="50" y="9"/>
                    <a:pt x="36" y="29"/>
                  </a:cubicBezTo>
                  <a:cubicBezTo>
                    <a:pt x="0" y="79"/>
                    <a:pt x="39" y="148"/>
                    <a:pt x="89" y="148"/>
                  </a:cubicBezTo>
                  <a:cubicBezTo>
                    <a:pt x="102" y="148"/>
                    <a:pt x="115" y="144"/>
                    <a:pt x="129" y="133"/>
                  </a:cubicBezTo>
                  <a:cubicBezTo>
                    <a:pt x="173" y="99"/>
                    <a:pt x="156" y="34"/>
                    <a:pt x="115" y="9"/>
                  </a:cubicBezTo>
                  <a:cubicBezTo>
                    <a:pt x="105" y="4"/>
                    <a:pt x="95" y="0"/>
                    <a:pt x="8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4" name="Google Shape;1289;p32"/>
            <p:cNvSpPr/>
            <p:nvPr/>
          </p:nvSpPr>
          <p:spPr>
            <a:xfrm>
              <a:off x="4037400" y="1592640"/>
              <a:ext cx="15480" cy="1188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1" y="138"/>
                    <a:pt x="102" y="138"/>
                  </a:cubicBezTo>
                  <a:cubicBezTo>
                    <a:pt x="139" y="138"/>
                    <a:pt x="172" y="106"/>
                    <a:pt x="178" y="69"/>
                  </a:cubicBezTo>
                  <a:cubicBezTo>
                    <a:pt x="183" y="41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5" name="Google Shape;1290;p32"/>
            <p:cNvSpPr/>
            <p:nvPr/>
          </p:nvSpPr>
          <p:spPr>
            <a:xfrm>
              <a:off x="4129920" y="2381040"/>
              <a:ext cx="14760" cy="12240"/>
            </a:xfrm>
            <a:custGeom>
              <a:avLst/>
              <a:gdLst/>
              <a:ahLst/>
              <a:rect l="l" t="t" r="r" b="b"/>
              <a:pathLst>
                <a:path w="177" h="142">
                  <a:moveTo>
                    <a:pt x="111" y="1"/>
                  </a:moveTo>
                  <a:cubicBezTo>
                    <a:pt x="108" y="1"/>
                    <a:pt x="104" y="1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1"/>
                    <a:pt x="93" y="141"/>
                    <a:pt x="97" y="141"/>
                  </a:cubicBezTo>
                  <a:cubicBezTo>
                    <a:pt x="145" y="141"/>
                    <a:pt x="176" y="90"/>
                    <a:pt x="167" y="47"/>
                  </a:cubicBezTo>
                  <a:cubicBezTo>
                    <a:pt x="162" y="21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6" name="Google Shape;1291;p32"/>
            <p:cNvSpPr/>
            <p:nvPr/>
          </p:nvSpPr>
          <p:spPr>
            <a:xfrm>
              <a:off x="4043520" y="2105280"/>
              <a:ext cx="15120" cy="1188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4" y="0"/>
                  </a:moveTo>
                  <a:cubicBezTo>
                    <a:pt x="47" y="0"/>
                    <a:pt x="0" y="90"/>
                    <a:pt x="69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3" y="41"/>
                    <a:pt x="170" y="12"/>
                    <a:pt x="131" y="2"/>
                  </a:cubicBezTo>
                  <a:cubicBezTo>
                    <a:pt x="125" y="1"/>
                    <a:pt x="119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47" name="Google Shape;1292;p32"/>
            <p:cNvSpPr/>
            <p:nvPr/>
          </p:nvSpPr>
          <p:spPr>
            <a:xfrm>
              <a:off x="3789720" y="2512800"/>
              <a:ext cx="14400" cy="1296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1" y="9"/>
                    <a:pt x="36" y="29"/>
                  </a:cubicBezTo>
                  <a:cubicBezTo>
                    <a:pt x="1" y="80"/>
                    <a:pt x="39" y="150"/>
                    <a:pt x="90" y="150"/>
                  </a:cubicBezTo>
                  <a:cubicBezTo>
                    <a:pt x="102" y="150"/>
                    <a:pt x="116" y="145"/>
                    <a:pt x="129" y="135"/>
                  </a:cubicBezTo>
                  <a:cubicBezTo>
                    <a:pt x="174" y="100"/>
                    <a:pt x="158" y="34"/>
                    <a:pt x="116" y="9"/>
                  </a:cubicBezTo>
                  <a:cubicBezTo>
                    <a:pt x="106" y="4"/>
                    <a:pt x="96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848" name="Google Shape;1237;p32"/>
          <p:cNvGrpSpPr/>
          <p:nvPr/>
        </p:nvGrpSpPr>
        <p:grpSpPr>
          <a:xfrm>
            <a:off x="1452240" y="2381040"/>
            <a:ext cx="959040" cy="923040"/>
            <a:chOff x="1452240" y="2381040"/>
            <a:chExt cx="959040" cy="923040"/>
          </a:xfrm>
        </p:grpSpPr>
        <p:sp>
          <p:nvSpPr>
            <p:cNvPr id="849" name="Google Shape;1238;p32"/>
            <p:cNvSpPr/>
            <p:nvPr/>
          </p:nvSpPr>
          <p:spPr>
            <a:xfrm>
              <a:off x="1452240" y="2381040"/>
              <a:ext cx="959040" cy="923040"/>
            </a:xfrm>
            <a:custGeom>
              <a:avLst/>
              <a:gdLst/>
              <a:ahLst/>
              <a:rect l="l" t="t" r="r" b="b"/>
              <a:pathLst>
                <a:path w="10100" h="9721">
                  <a:moveTo>
                    <a:pt x="9998" y="3857"/>
                  </a:moveTo>
                  <a:cubicBezTo>
                    <a:pt x="9923" y="4303"/>
                    <a:pt x="9731" y="4730"/>
                    <a:pt x="9450" y="5085"/>
                  </a:cubicBezTo>
                  <a:cubicBezTo>
                    <a:pt x="8966" y="5692"/>
                    <a:pt x="8247" y="6060"/>
                    <a:pt x="7644" y="6551"/>
                  </a:cubicBezTo>
                  <a:cubicBezTo>
                    <a:pt x="7232" y="6887"/>
                    <a:pt x="6849" y="7330"/>
                    <a:pt x="6701" y="7851"/>
                  </a:cubicBezTo>
                  <a:cubicBezTo>
                    <a:pt x="6605" y="8189"/>
                    <a:pt x="6794" y="8563"/>
                    <a:pt x="6685" y="8898"/>
                  </a:cubicBezTo>
                  <a:cubicBezTo>
                    <a:pt x="6556" y="9300"/>
                    <a:pt x="5886" y="9468"/>
                    <a:pt x="5532" y="9605"/>
                  </a:cubicBezTo>
                  <a:cubicBezTo>
                    <a:pt x="5377" y="9665"/>
                    <a:pt x="5212" y="9721"/>
                    <a:pt x="5049" y="9698"/>
                  </a:cubicBezTo>
                  <a:cubicBezTo>
                    <a:pt x="4707" y="9654"/>
                    <a:pt x="4505" y="9311"/>
                    <a:pt x="4291" y="9041"/>
                  </a:cubicBezTo>
                  <a:cubicBezTo>
                    <a:pt x="4223" y="8954"/>
                    <a:pt x="4151" y="8875"/>
                    <a:pt x="4074" y="8799"/>
                  </a:cubicBezTo>
                  <a:cubicBezTo>
                    <a:pt x="3425" y="8159"/>
                    <a:pt x="2500" y="7909"/>
                    <a:pt x="1604" y="7872"/>
                  </a:cubicBezTo>
                  <a:cubicBezTo>
                    <a:pt x="1549" y="7869"/>
                    <a:pt x="1496" y="7867"/>
                    <a:pt x="1443" y="7863"/>
                  </a:cubicBezTo>
                  <a:cubicBezTo>
                    <a:pt x="1141" y="7843"/>
                    <a:pt x="836" y="7793"/>
                    <a:pt x="587" y="7627"/>
                  </a:cubicBezTo>
                  <a:cubicBezTo>
                    <a:pt x="0" y="7237"/>
                    <a:pt x="168" y="6346"/>
                    <a:pt x="767" y="6063"/>
                  </a:cubicBezTo>
                  <a:cubicBezTo>
                    <a:pt x="1857" y="5551"/>
                    <a:pt x="2761" y="7160"/>
                    <a:pt x="3667" y="7472"/>
                  </a:cubicBezTo>
                  <a:cubicBezTo>
                    <a:pt x="3705" y="7486"/>
                    <a:pt x="3746" y="7498"/>
                    <a:pt x="3785" y="7484"/>
                  </a:cubicBezTo>
                  <a:cubicBezTo>
                    <a:pt x="3907" y="7445"/>
                    <a:pt x="3834" y="7258"/>
                    <a:pt x="3742" y="7165"/>
                  </a:cubicBezTo>
                  <a:cubicBezTo>
                    <a:pt x="2815" y="6224"/>
                    <a:pt x="1866" y="5451"/>
                    <a:pt x="835" y="4644"/>
                  </a:cubicBezTo>
                  <a:cubicBezTo>
                    <a:pt x="490" y="4372"/>
                    <a:pt x="191" y="3970"/>
                    <a:pt x="237" y="3533"/>
                  </a:cubicBezTo>
                  <a:cubicBezTo>
                    <a:pt x="278" y="3143"/>
                    <a:pt x="600" y="2820"/>
                    <a:pt x="971" y="2691"/>
                  </a:cubicBezTo>
                  <a:cubicBezTo>
                    <a:pt x="2535" y="2153"/>
                    <a:pt x="2744" y="3616"/>
                    <a:pt x="3106" y="4677"/>
                  </a:cubicBezTo>
                  <a:cubicBezTo>
                    <a:pt x="3246" y="5085"/>
                    <a:pt x="3412" y="5606"/>
                    <a:pt x="3823" y="5824"/>
                  </a:cubicBezTo>
                  <a:cubicBezTo>
                    <a:pt x="3868" y="5849"/>
                    <a:pt x="3920" y="5868"/>
                    <a:pt x="3970" y="5860"/>
                  </a:cubicBezTo>
                  <a:cubicBezTo>
                    <a:pt x="4099" y="5835"/>
                    <a:pt x="4116" y="5658"/>
                    <a:pt x="4099" y="5525"/>
                  </a:cubicBezTo>
                  <a:cubicBezTo>
                    <a:pt x="3990" y="4685"/>
                    <a:pt x="3768" y="3864"/>
                    <a:pt x="3609" y="3031"/>
                  </a:cubicBezTo>
                  <a:cubicBezTo>
                    <a:pt x="3475" y="2339"/>
                    <a:pt x="3413" y="1604"/>
                    <a:pt x="3594" y="913"/>
                  </a:cubicBezTo>
                  <a:cubicBezTo>
                    <a:pt x="3697" y="525"/>
                    <a:pt x="3968" y="254"/>
                    <a:pt x="4302" y="124"/>
                  </a:cubicBezTo>
                  <a:cubicBezTo>
                    <a:pt x="4623" y="0"/>
                    <a:pt x="4999" y="8"/>
                    <a:pt x="5339" y="172"/>
                  </a:cubicBezTo>
                  <a:cubicBezTo>
                    <a:pt x="6487" y="728"/>
                    <a:pt x="5294" y="2312"/>
                    <a:pt x="5081" y="3085"/>
                  </a:cubicBezTo>
                  <a:cubicBezTo>
                    <a:pt x="4845" y="3949"/>
                    <a:pt x="5049" y="4952"/>
                    <a:pt x="5403" y="5756"/>
                  </a:cubicBezTo>
                  <a:cubicBezTo>
                    <a:pt x="5438" y="5835"/>
                    <a:pt x="5492" y="5927"/>
                    <a:pt x="5580" y="5929"/>
                  </a:cubicBezTo>
                  <a:lnTo>
                    <a:pt x="5584" y="5929"/>
                  </a:lnTo>
                  <a:cubicBezTo>
                    <a:pt x="5677" y="5928"/>
                    <a:pt x="5735" y="5829"/>
                    <a:pt x="5767" y="5740"/>
                  </a:cubicBezTo>
                  <a:cubicBezTo>
                    <a:pt x="5944" y="5264"/>
                    <a:pt x="6027" y="4616"/>
                    <a:pt x="5958" y="4107"/>
                  </a:cubicBezTo>
                  <a:cubicBezTo>
                    <a:pt x="5914" y="3802"/>
                    <a:pt x="5472" y="3045"/>
                    <a:pt x="6150" y="3070"/>
                  </a:cubicBezTo>
                  <a:cubicBezTo>
                    <a:pt x="6474" y="3081"/>
                    <a:pt x="6666" y="3559"/>
                    <a:pt x="6732" y="3819"/>
                  </a:cubicBezTo>
                  <a:cubicBezTo>
                    <a:pt x="6895" y="4459"/>
                    <a:pt x="6922" y="5094"/>
                    <a:pt x="6581" y="5689"/>
                  </a:cubicBezTo>
                  <a:cubicBezTo>
                    <a:pt x="6541" y="5757"/>
                    <a:pt x="6498" y="5825"/>
                    <a:pt x="6483" y="5903"/>
                  </a:cubicBezTo>
                  <a:cubicBezTo>
                    <a:pt x="6431" y="6175"/>
                    <a:pt x="6701" y="6143"/>
                    <a:pt x="6841" y="6016"/>
                  </a:cubicBezTo>
                  <a:cubicBezTo>
                    <a:pt x="7707" y="5228"/>
                    <a:pt x="7379" y="4218"/>
                    <a:pt x="7475" y="3205"/>
                  </a:cubicBezTo>
                  <a:cubicBezTo>
                    <a:pt x="7538" y="2526"/>
                    <a:pt x="8044" y="2084"/>
                    <a:pt x="8625" y="2042"/>
                  </a:cubicBezTo>
                  <a:cubicBezTo>
                    <a:pt x="8896" y="2022"/>
                    <a:pt x="9182" y="2088"/>
                    <a:pt x="9448" y="2256"/>
                  </a:cubicBezTo>
                  <a:cubicBezTo>
                    <a:pt x="9955" y="2576"/>
                    <a:pt x="10100" y="3268"/>
                    <a:pt x="10000" y="3857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0" name="Google Shape;1239;p32"/>
            <p:cNvSpPr/>
            <p:nvPr/>
          </p:nvSpPr>
          <p:spPr>
            <a:xfrm>
              <a:off x="1562040" y="2706480"/>
              <a:ext cx="78120" cy="69840"/>
            </a:xfrm>
            <a:custGeom>
              <a:avLst/>
              <a:gdLst/>
              <a:ahLst/>
              <a:rect l="l" t="t" r="r" b="b"/>
              <a:pathLst>
                <a:path w="828" h="738">
                  <a:moveTo>
                    <a:pt x="442" y="1"/>
                  </a:moveTo>
                  <a:cubicBezTo>
                    <a:pt x="378" y="1"/>
                    <a:pt x="313" y="15"/>
                    <a:pt x="252" y="47"/>
                  </a:cubicBezTo>
                  <a:cubicBezTo>
                    <a:pt x="0" y="179"/>
                    <a:pt x="13" y="548"/>
                    <a:pt x="250" y="686"/>
                  </a:cubicBezTo>
                  <a:cubicBezTo>
                    <a:pt x="310" y="721"/>
                    <a:pt x="375" y="738"/>
                    <a:pt x="439" y="738"/>
                  </a:cubicBezTo>
                  <a:cubicBezTo>
                    <a:pt x="638" y="738"/>
                    <a:pt x="827" y="583"/>
                    <a:pt x="827" y="369"/>
                  </a:cubicBezTo>
                  <a:cubicBezTo>
                    <a:pt x="827" y="145"/>
                    <a:pt x="642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1" name="Google Shape;1240;p32"/>
            <p:cNvSpPr/>
            <p:nvPr/>
          </p:nvSpPr>
          <p:spPr>
            <a:xfrm>
              <a:off x="2210400" y="2622960"/>
              <a:ext cx="78480" cy="69840"/>
            </a:xfrm>
            <a:custGeom>
              <a:avLst/>
              <a:gdLst/>
              <a:ahLst/>
              <a:rect l="l" t="t" r="r" b="b"/>
              <a:pathLst>
                <a:path w="829" h="738">
                  <a:moveTo>
                    <a:pt x="444" y="1"/>
                  </a:moveTo>
                  <a:cubicBezTo>
                    <a:pt x="380" y="1"/>
                    <a:pt x="315" y="16"/>
                    <a:pt x="253" y="48"/>
                  </a:cubicBezTo>
                  <a:cubicBezTo>
                    <a:pt x="1" y="179"/>
                    <a:pt x="13" y="547"/>
                    <a:pt x="251" y="687"/>
                  </a:cubicBezTo>
                  <a:cubicBezTo>
                    <a:pt x="311" y="721"/>
                    <a:pt x="375" y="737"/>
                    <a:pt x="439" y="737"/>
                  </a:cubicBezTo>
                  <a:cubicBezTo>
                    <a:pt x="638" y="737"/>
                    <a:pt x="828" y="583"/>
                    <a:pt x="828" y="370"/>
                  </a:cubicBezTo>
                  <a:cubicBezTo>
                    <a:pt x="828" y="145"/>
                    <a:pt x="643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2" name="Google Shape;1241;p32"/>
            <p:cNvSpPr/>
            <p:nvPr/>
          </p:nvSpPr>
          <p:spPr>
            <a:xfrm>
              <a:off x="1994760" y="3013920"/>
              <a:ext cx="78120" cy="6984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2" y="0"/>
                  </a:moveTo>
                  <a:cubicBezTo>
                    <a:pt x="378" y="0"/>
                    <a:pt x="313" y="15"/>
                    <a:pt x="251" y="47"/>
                  </a:cubicBezTo>
                  <a:cubicBezTo>
                    <a:pt x="0" y="178"/>
                    <a:pt x="12" y="547"/>
                    <a:pt x="250" y="686"/>
                  </a:cubicBezTo>
                  <a:cubicBezTo>
                    <a:pt x="310" y="721"/>
                    <a:pt x="375" y="737"/>
                    <a:pt x="439" y="737"/>
                  </a:cubicBezTo>
                  <a:cubicBezTo>
                    <a:pt x="637" y="737"/>
                    <a:pt x="826" y="583"/>
                    <a:pt x="826" y="369"/>
                  </a:cubicBezTo>
                  <a:cubicBezTo>
                    <a:pt x="826" y="145"/>
                    <a:pt x="641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3" name="Google Shape;1242;p32"/>
            <p:cNvSpPr/>
            <p:nvPr/>
          </p:nvSpPr>
          <p:spPr>
            <a:xfrm>
              <a:off x="1830240" y="2473200"/>
              <a:ext cx="89280" cy="70560"/>
            </a:xfrm>
            <a:custGeom>
              <a:avLst/>
              <a:gdLst/>
              <a:ahLst/>
              <a:rect l="l" t="t" r="r" b="b"/>
              <a:pathLst>
                <a:path w="942" h="745">
                  <a:moveTo>
                    <a:pt x="442" y="1"/>
                  </a:moveTo>
                  <a:cubicBezTo>
                    <a:pt x="163" y="1"/>
                    <a:pt x="1" y="326"/>
                    <a:pt x="140" y="560"/>
                  </a:cubicBezTo>
                  <a:cubicBezTo>
                    <a:pt x="214" y="683"/>
                    <a:pt x="344" y="744"/>
                    <a:pt x="474" y="744"/>
                  </a:cubicBezTo>
                  <a:cubicBezTo>
                    <a:pt x="603" y="744"/>
                    <a:pt x="731" y="683"/>
                    <a:pt x="799" y="559"/>
                  </a:cubicBezTo>
                  <a:cubicBezTo>
                    <a:pt x="942" y="300"/>
                    <a:pt x="734" y="7"/>
                    <a:pt x="450" y="1"/>
                  </a:cubicBezTo>
                  <a:cubicBezTo>
                    <a:pt x="447" y="1"/>
                    <a:pt x="445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4" name="Google Shape;1243;p32"/>
            <p:cNvSpPr/>
            <p:nvPr/>
          </p:nvSpPr>
          <p:spPr>
            <a:xfrm>
              <a:off x="1598760" y="2658240"/>
              <a:ext cx="34200" cy="2556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3" y="0"/>
                    <a:pt x="1" y="179"/>
                    <a:pt x="136" y="256"/>
                  </a:cubicBezTo>
                  <a:cubicBezTo>
                    <a:pt x="158" y="268"/>
                    <a:pt x="181" y="273"/>
                    <a:pt x="203" y="273"/>
                  </a:cubicBezTo>
                  <a:cubicBezTo>
                    <a:pt x="278" y="273"/>
                    <a:pt x="346" y="209"/>
                    <a:pt x="356" y="135"/>
                  </a:cubicBezTo>
                  <a:cubicBezTo>
                    <a:pt x="365" y="79"/>
                    <a:pt x="340" y="23"/>
                    <a:pt x="260" y="4"/>
                  </a:cubicBezTo>
                  <a:cubicBezTo>
                    <a:pt x="248" y="2"/>
                    <a:pt x="237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5" name="Google Shape;1244;p32"/>
            <p:cNvSpPr/>
            <p:nvPr/>
          </p:nvSpPr>
          <p:spPr>
            <a:xfrm>
              <a:off x="1903320" y="2537280"/>
              <a:ext cx="42480" cy="3636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4" y="0"/>
                  </a:moveTo>
                  <a:cubicBezTo>
                    <a:pt x="136" y="0"/>
                    <a:pt x="82" y="31"/>
                    <a:pt x="51" y="112"/>
                  </a:cubicBezTo>
                  <a:cubicBezTo>
                    <a:pt x="1" y="249"/>
                    <a:pt x="115" y="387"/>
                    <a:pt x="233" y="387"/>
                  </a:cubicBezTo>
                  <a:cubicBezTo>
                    <a:pt x="278" y="387"/>
                    <a:pt x="325" y="366"/>
                    <a:pt x="362" y="316"/>
                  </a:cubicBezTo>
                  <a:cubicBezTo>
                    <a:pt x="450" y="197"/>
                    <a:pt x="364" y="41"/>
                    <a:pt x="241" y="7"/>
                  </a:cubicBezTo>
                  <a:cubicBezTo>
                    <a:pt x="225" y="2"/>
                    <a:pt x="209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6" name="Google Shape;1245;p32"/>
            <p:cNvSpPr/>
            <p:nvPr/>
          </p:nvSpPr>
          <p:spPr>
            <a:xfrm>
              <a:off x="2278080" y="2690640"/>
              <a:ext cx="42480" cy="3636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4" y="1"/>
                    <a:pt x="80" y="32"/>
                    <a:pt x="51" y="113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4" y="3"/>
                    <a:pt x="208" y="1"/>
                    <a:pt x="19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7" name="Google Shape;1246;p32"/>
            <p:cNvSpPr/>
            <p:nvPr/>
          </p:nvSpPr>
          <p:spPr>
            <a:xfrm>
              <a:off x="2022480" y="2716200"/>
              <a:ext cx="44280" cy="3492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0"/>
                  </a:moveTo>
                  <a:cubicBezTo>
                    <a:pt x="295" y="0"/>
                    <a:pt x="292" y="0"/>
                    <a:pt x="289" y="0"/>
                  </a:cubicBezTo>
                  <a:cubicBezTo>
                    <a:pt x="86" y="6"/>
                    <a:pt x="0" y="309"/>
                    <a:pt x="217" y="364"/>
                  </a:cubicBezTo>
                  <a:cubicBezTo>
                    <a:pt x="233" y="368"/>
                    <a:pt x="249" y="370"/>
                    <a:pt x="264" y="370"/>
                  </a:cubicBezTo>
                  <a:cubicBezTo>
                    <a:pt x="383" y="370"/>
                    <a:pt x="469" y="249"/>
                    <a:pt x="457" y="136"/>
                  </a:cubicBezTo>
                  <a:cubicBezTo>
                    <a:pt x="449" y="62"/>
                    <a:pt x="401" y="0"/>
                    <a:pt x="29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8" name="Google Shape;1247;p32"/>
            <p:cNvSpPr/>
            <p:nvPr/>
          </p:nvSpPr>
          <p:spPr>
            <a:xfrm>
              <a:off x="2072520" y="3007080"/>
              <a:ext cx="44280" cy="3492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1"/>
                  </a:moveTo>
                  <a:cubicBezTo>
                    <a:pt x="295" y="1"/>
                    <a:pt x="292" y="1"/>
                    <a:pt x="289" y="1"/>
                  </a:cubicBezTo>
                  <a:cubicBezTo>
                    <a:pt x="86" y="7"/>
                    <a:pt x="1" y="308"/>
                    <a:pt x="217" y="365"/>
                  </a:cubicBezTo>
                  <a:cubicBezTo>
                    <a:pt x="233" y="369"/>
                    <a:pt x="249" y="371"/>
                    <a:pt x="264" y="371"/>
                  </a:cubicBezTo>
                  <a:cubicBezTo>
                    <a:pt x="383" y="371"/>
                    <a:pt x="470" y="249"/>
                    <a:pt x="458" y="137"/>
                  </a:cubicBezTo>
                  <a:cubicBezTo>
                    <a:pt x="449" y="62"/>
                    <a:pt x="401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59" name="Google Shape;1248;p32"/>
            <p:cNvSpPr/>
            <p:nvPr/>
          </p:nvSpPr>
          <p:spPr>
            <a:xfrm>
              <a:off x="1862280" y="2405880"/>
              <a:ext cx="31320" cy="27360"/>
            </a:xfrm>
            <a:custGeom>
              <a:avLst/>
              <a:gdLst/>
              <a:ahLst/>
              <a:rect l="l" t="t" r="r" b="b"/>
              <a:pathLst>
                <a:path w="334" h="290">
                  <a:moveTo>
                    <a:pt x="194" y="1"/>
                  </a:moveTo>
                  <a:cubicBezTo>
                    <a:pt x="179" y="1"/>
                    <a:pt x="162" y="4"/>
                    <a:pt x="143" y="10"/>
                  </a:cubicBezTo>
                  <a:cubicBezTo>
                    <a:pt x="1" y="60"/>
                    <a:pt x="6" y="289"/>
                    <a:pt x="165" y="289"/>
                  </a:cubicBezTo>
                  <a:cubicBezTo>
                    <a:pt x="168" y="289"/>
                    <a:pt x="171" y="289"/>
                    <a:pt x="174" y="289"/>
                  </a:cubicBezTo>
                  <a:cubicBezTo>
                    <a:pt x="284" y="284"/>
                    <a:pt x="334" y="159"/>
                    <a:pt x="296" y="71"/>
                  </a:cubicBezTo>
                  <a:cubicBezTo>
                    <a:pt x="278" y="31"/>
                    <a:pt x="243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0" name="Google Shape;1249;p32"/>
            <p:cNvSpPr/>
            <p:nvPr/>
          </p:nvSpPr>
          <p:spPr>
            <a:xfrm>
              <a:off x="1637280" y="268416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5"/>
                    <a:pt x="178" y="68"/>
                  </a:cubicBezTo>
                  <a:cubicBezTo>
                    <a:pt x="182" y="40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1" name="Google Shape;1250;p32"/>
            <p:cNvSpPr/>
            <p:nvPr/>
          </p:nvSpPr>
          <p:spPr>
            <a:xfrm>
              <a:off x="1666080" y="2897640"/>
              <a:ext cx="16920" cy="126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0"/>
                  </a:moveTo>
                  <a:cubicBezTo>
                    <a:pt x="46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2" y="106"/>
                    <a:pt x="177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2" name="Google Shape;1251;p32"/>
            <p:cNvSpPr/>
            <p:nvPr/>
          </p:nvSpPr>
          <p:spPr>
            <a:xfrm>
              <a:off x="1925280" y="2508480"/>
              <a:ext cx="16920" cy="126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8"/>
                  </a:cubicBezTo>
                  <a:cubicBezTo>
                    <a:pt x="80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9" y="68"/>
                  </a:cubicBezTo>
                  <a:cubicBezTo>
                    <a:pt x="182" y="40"/>
                    <a:pt x="170" y="11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3" name="Google Shape;1252;p32"/>
            <p:cNvSpPr/>
            <p:nvPr/>
          </p:nvSpPr>
          <p:spPr>
            <a:xfrm>
              <a:off x="2328840" y="2749680"/>
              <a:ext cx="42480" cy="3636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0"/>
                  </a:moveTo>
                  <a:cubicBezTo>
                    <a:pt x="134" y="0"/>
                    <a:pt x="80" y="32"/>
                    <a:pt x="51" y="111"/>
                  </a:cubicBezTo>
                  <a:cubicBezTo>
                    <a:pt x="1" y="249"/>
                    <a:pt x="114" y="387"/>
                    <a:pt x="231" y="387"/>
                  </a:cubicBezTo>
                  <a:cubicBezTo>
                    <a:pt x="277" y="387"/>
                    <a:pt x="324" y="366"/>
                    <a:pt x="361" y="315"/>
                  </a:cubicBezTo>
                  <a:cubicBezTo>
                    <a:pt x="450" y="198"/>
                    <a:pt x="363" y="42"/>
                    <a:pt x="241" y="7"/>
                  </a:cubicBezTo>
                  <a:cubicBezTo>
                    <a:pt x="225" y="2"/>
                    <a:pt x="208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4" name="Google Shape;1253;p32"/>
            <p:cNvSpPr/>
            <p:nvPr/>
          </p:nvSpPr>
          <p:spPr>
            <a:xfrm>
              <a:off x="2350800" y="272088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1" y="1"/>
                  </a:moveTo>
                  <a:cubicBezTo>
                    <a:pt x="45" y="1"/>
                    <a:pt x="0" y="89"/>
                    <a:pt x="67" y="128"/>
                  </a:cubicBezTo>
                  <a:cubicBezTo>
                    <a:pt x="78" y="134"/>
                    <a:pt x="89" y="137"/>
                    <a:pt x="100" y="137"/>
                  </a:cubicBezTo>
                  <a:cubicBezTo>
                    <a:pt x="138" y="137"/>
                    <a:pt x="172" y="105"/>
                    <a:pt x="177" y="69"/>
                  </a:cubicBezTo>
                  <a:cubicBezTo>
                    <a:pt x="181" y="40"/>
                    <a:pt x="169" y="12"/>
                    <a:pt x="129" y="3"/>
                  </a:cubicBezTo>
                  <a:cubicBezTo>
                    <a:pt x="123" y="1"/>
                    <a:pt x="117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5" name="Google Shape;1254;p32"/>
            <p:cNvSpPr/>
            <p:nvPr/>
          </p:nvSpPr>
          <p:spPr>
            <a:xfrm>
              <a:off x="2322000" y="2827800"/>
              <a:ext cx="17280" cy="1260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40" y="138"/>
                    <a:pt x="173" y="106"/>
                    <a:pt x="179" y="69"/>
                  </a:cubicBezTo>
                  <a:cubicBezTo>
                    <a:pt x="184" y="41"/>
                    <a:pt x="170" y="12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6" name="Google Shape;1255;p32"/>
            <p:cNvSpPr/>
            <p:nvPr/>
          </p:nvSpPr>
          <p:spPr>
            <a:xfrm>
              <a:off x="2295360" y="2630880"/>
              <a:ext cx="17280" cy="1260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4" y="1"/>
                  </a:moveTo>
                  <a:cubicBezTo>
                    <a:pt x="47" y="1"/>
                    <a:pt x="1" y="90"/>
                    <a:pt x="69" y="128"/>
                  </a:cubicBezTo>
                  <a:cubicBezTo>
                    <a:pt x="81" y="135"/>
                    <a:pt x="92" y="137"/>
                    <a:pt x="103" y="137"/>
                  </a:cubicBezTo>
                  <a:cubicBezTo>
                    <a:pt x="140" y="137"/>
                    <a:pt x="174" y="105"/>
                    <a:pt x="178" y="69"/>
                  </a:cubicBezTo>
                  <a:cubicBezTo>
                    <a:pt x="183" y="40"/>
                    <a:pt x="171" y="12"/>
                    <a:pt x="131" y="3"/>
                  </a:cubicBezTo>
                  <a:cubicBezTo>
                    <a:pt x="126" y="2"/>
                    <a:pt x="120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7" name="Google Shape;1256;p32"/>
            <p:cNvSpPr/>
            <p:nvPr/>
          </p:nvSpPr>
          <p:spPr>
            <a:xfrm>
              <a:off x="2070720" y="274500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6" y="1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7" y="69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8" name="Google Shape;1257;p32"/>
            <p:cNvSpPr/>
            <p:nvPr/>
          </p:nvSpPr>
          <p:spPr>
            <a:xfrm>
              <a:off x="1581840" y="2811240"/>
              <a:ext cx="43560" cy="32760"/>
            </a:xfrm>
            <a:custGeom>
              <a:avLst/>
              <a:gdLst/>
              <a:ahLst/>
              <a:rect l="l" t="t" r="r" b="b"/>
              <a:pathLst>
                <a:path w="464" h="350">
                  <a:moveTo>
                    <a:pt x="238" y="0"/>
                  </a:moveTo>
                  <a:cubicBezTo>
                    <a:pt x="116" y="0"/>
                    <a:pt x="1" y="101"/>
                    <a:pt x="63" y="241"/>
                  </a:cubicBezTo>
                  <a:cubicBezTo>
                    <a:pt x="95" y="316"/>
                    <a:pt x="164" y="350"/>
                    <a:pt x="235" y="350"/>
                  </a:cubicBezTo>
                  <a:cubicBezTo>
                    <a:pt x="293" y="350"/>
                    <a:pt x="351" y="328"/>
                    <a:pt x="391" y="288"/>
                  </a:cubicBezTo>
                  <a:cubicBezTo>
                    <a:pt x="445" y="235"/>
                    <a:pt x="464" y="154"/>
                    <a:pt x="393" y="71"/>
                  </a:cubicBezTo>
                  <a:cubicBezTo>
                    <a:pt x="352" y="22"/>
                    <a:pt x="294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69" name="Google Shape;1258;p32"/>
            <p:cNvSpPr/>
            <p:nvPr/>
          </p:nvSpPr>
          <p:spPr>
            <a:xfrm>
              <a:off x="1689840" y="2897640"/>
              <a:ext cx="43560" cy="3276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1"/>
                  </a:moveTo>
                  <a:cubicBezTo>
                    <a:pt x="116" y="1"/>
                    <a:pt x="0" y="101"/>
                    <a:pt x="61" y="241"/>
                  </a:cubicBezTo>
                  <a:cubicBezTo>
                    <a:pt x="94" y="316"/>
                    <a:pt x="163" y="350"/>
                    <a:pt x="234" y="350"/>
                  </a:cubicBezTo>
                  <a:cubicBezTo>
                    <a:pt x="291" y="350"/>
                    <a:pt x="349" y="328"/>
                    <a:pt x="390" y="288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0" name="Google Shape;1259;p32"/>
            <p:cNvSpPr/>
            <p:nvPr/>
          </p:nvSpPr>
          <p:spPr>
            <a:xfrm>
              <a:off x="1554480" y="2797200"/>
              <a:ext cx="15840" cy="14040"/>
            </a:xfrm>
            <a:custGeom>
              <a:avLst/>
              <a:gdLst/>
              <a:ahLst/>
              <a:rect l="l" t="t" r="r" b="b"/>
              <a:pathLst>
                <a:path w="171" h="150">
                  <a:moveTo>
                    <a:pt x="84" y="1"/>
                  </a:moveTo>
                  <a:cubicBezTo>
                    <a:pt x="73" y="1"/>
                    <a:pt x="61" y="4"/>
                    <a:pt x="49" y="11"/>
                  </a:cubicBezTo>
                  <a:cubicBezTo>
                    <a:pt x="1" y="40"/>
                    <a:pt x="8" y="106"/>
                    <a:pt x="47" y="136"/>
                  </a:cubicBezTo>
                  <a:cubicBezTo>
                    <a:pt x="57" y="145"/>
                    <a:pt x="70" y="150"/>
                    <a:pt x="82" y="150"/>
                  </a:cubicBezTo>
                  <a:cubicBezTo>
                    <a:pt x="97" y="150"/>
                    <a:pt x="113" y="143"/>
                    <a:pt x="127" y="127"/>
                  </a:cubicBezTo>
                  <a:cubicBezTo>
                    <a:pt x="171" y="80"/>
                    <a:pt x="13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1" name="Google Shape;1260;p32"/>
            <p:cNvSpPr/>
            <p:nvPr/>
          </p:nvSpPr>
          <p:spPr>
            <a:xfrm>
              <a:off x="1907280" y="262440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8" y="134"/>
                    <a:pt x="90" y="137"/>
                    <a:pt x="101" y="137"/>
                  </a:cubicBezTo>
                  <a:cubicBezTo>
                    <a:pt x="138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2" name="Google Shape;1261;p32"/>
            <p:cNvSpPr/>
            <p:nvPr/>
          </p:nvSpPr>
          <p:spPr>
            <a:xfrm>
              <a:off x="2223720" y="271440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70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3" name="Google Shape;1262;p32"/>
            <p:cNvSpPr/>
            <p:nvPr/>
          </p:nvSpPr>
          <p:spPr>
            <a:xfrm>
              <a:off x="2055960" y="2834280"/>
              <a:ext cx="16920" cy="1260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3" y="1"/>
                  </a:moveTo>
                  <a:cubicBezTo>
                    <a:pt x="46" y="1"/>
                    <a:pt x="1" y="90"/>
                    <a:pt x="68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7" y="69"/>
                  </a:cubicBezTo>
                  <a:cubicBezTo>
                    <a:pt x="182" y="40"/>
                    <a:pt x="170" y="12"/>
                    <a:pt x="130" y="3"/>
                  </a:cubicBezTo>
                  <a:cubicBezTo>
                    <a:pt x="124" y="2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4" name="Google Shape;1263;p32"/>
            <p:cNvSpPr/>
            <p:nvPr/>
          </p:nvSpPr>
          <p:spPr>
            <a:xfrm>
              <a:off x="2045520" y="310968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6" y="1"/>
                    <a:pt x="0" y="90"/>
                    <a:pt x="68" y="128"/>
                  </a:cubicBezTo>
                  <a:cubicBezTo>
                    <a:pt x="79" y="134"/>
                    <a:pt x="90" y="136"/>
                    <a:pt x="101" y="136"/>
                  </a:cubicBezTo>
                  <a:cubicBezTo>
                    <a:pt x="138" y="136"/>
                    <a:pt x="172" y="105"/>
                    <a:pt x="178" y="68"/>
                  </a:cubicBezTo>
                  <a:cubicBezTo>
                    <a:pt x="182" y="40"/>
                    <a:pt x="169" y="11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875" name="Google Shape;1264;p32"/>
            <p:cNvSpPr/>
            <p:nvPr/>
          </p:nvSpPr>
          <p:spPr>
            <a:xfrm>
              <a:off x="1840680" y="2432880"/>
              <a:ext cx="16920" cy="1260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3" y="0"/>
                  </a:moveTo>
                  <a:cubicBezTo>
                    <a:pt x="46" y="0"/>
                    <a:pt x="1" y="90"/>
                    <a:pt x="68" y="127"/>
                  </a:cubicBezTo>
                  <a:cubicBezTo>
                    <a:pt x="79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8" y="68"/>
                  </a:cubicBezTo>
                  <a:cubicBezTo>
                    <a:pt x="182" y="39"/>
                    <a:pt x="170" y="11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876" name="Овал 123"/>
          <p:cNvSpPr/>
          <p:nvPr/>
        </p:nvSpPr>
        <p:spPr>
          <a:xfrm>
            <a:off x="4051080" y="2871720"/>
            <a:ext cx="742680" cy="71316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7" name="Овал 124"/>
          <p:cNvSpPr/>
          <p:nvPr/>
        </p:nvSpPr>
        <p:spPr>
          <a:xfrm>
            <a:off x="3492000" y="-1195200"/>
            <a:ext cx="2036880" cy="187848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8" name="Овал 125"/>
          <p:cNvSpPr/>
          <p:nvPr/>
        </p:nvSpPr>
        <p:spPr>
          <a:xfrm>
            <a:off x="3196440" y="3840120"/>
            <a:ext cx="503640" cy="464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79" name="Овал 126"/>
          <p:cNvSpPr/>
          <p:nvPr/>
        </p:nvSpPr>
        <p:spPr>
          <a:xfrm>
            <a:off x="3598200" y="3201120"/>
            <a:ext cx="204480" cy="18864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0" name="Овал 127"/>
          <p:cNvSpPr/>
          <p:nvPr/>
        </p:nvSpPr>
        <p:spPr>
          <a:xfrm>
            <a:off x="3816000" y="3726360"/>
            <a:ext cx="123120" cy="113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1" name="Овал 128"/>
          <p:cNvSpPr/>
          <p:nvPr/>
        </p:nvSpPr>
        <p:spPr>
          <a:xfrm>
            <a:off x="4240080" y="4141800"/>
            <a:ext cx="309240" cy="28512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2" name="Овал 129"/>
          <p:cNvSpPr/>
          <p:nvPr/>
        </p:nvSpPr>
        <p:spPr>
          <a:xfrm>
            <a:off x="3867480" y="4437360"/>
            <a:ext cx="123120" cy="113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3" name="Овал 130"/>
          <p:cNvSpPr/>
          <p:nvPr/>
        </p:nvSpPr>
        <p:spPr>
          <a:xfrm>
            <a:off x="4035600" y="4634280"/>
            <a:ext cx="309240" cy="28512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84" name="AutoShape 2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5" name="AutoShape 4"/>
          <p:cNvSpPr/>
          <p:nvPr/>
        </p:nvSpPr>
        <p:spPr>
          <a:xfrm>
            <a:off x="307800" y="792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86" name="AutoShape 6"/>
          <p:cNvSpPr/>
          <p:nvPr/>
        </p:nvSpPr>
        <p:spPr>
          <a:xfrm>
            <a:off x="460440" y="16020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87" name="Picture 7" descr="C:\Users\Сладкая девочка\Desktop\2b86efef-92b9-4ad9-aa23-f1754966a7dc.jfif"/>
          <p:cNvPicPr/>
          <p:nvPr/>
        </p:nvPicPr>
        <p:blipFill>
          <a:blip r:embed="rId1"/>
          <a:stretch/>
        </p:blipFill>
        <p:spPr>
          <a:xfrm>
            <a:off x="346320" y="3090960"/>
            <a:ext cx="1560600" cy="2080800"/>
          </a:xfrm>
          <a:prstGeom prst="rect">
            <a:avLst/>
          </a:prstGeom>
          <a:ln w="0">
            <a:noFill/>
          </a:ln>
        </p:spPr>
      </p:pic>
      <p:sp>
        <p:nvSpPr>
          <p:cNvPr id="888" name="Пятиугольник 6"/>
          <p:cNvSpPr/>
          <p:nvPr/>
        </p:nvSpPr>
        <p:spPr>
          <a:xfrm>
            <a:off x="5135040" y="1065240"/>
            <a:ext cx="3528000" cy="613440"/>
          </a:xfrm>
          <a:prstGeom prst="homePlate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175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Arial"/>
              </a:rPr>
              <a:t>Отмечается с 1986 года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889" name="Овал 137"/>
          <p:cNvSpPr/>
          <p:nvPr/>
        </p:nvSpPr>
        <p:spPr>
          <a:xfrm>
            <a:off x="3286800" y="131040"/>
            <a:ext cx="204480" cy="18864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0" name="Овал 138"/>
          <p:cNvSpPr/>
          <p:nvPr/>
        </p:nvSpPr>
        <p:spPr>
          <a:xfrm>
            <a:off x="4184640" y="830520"/>
            <a:ext cx="123120" cy="113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1" name="Пятиугольник 140"/>
          <p:cNvSpPr/>
          <p:nvPr/>
        </p:nvSpPr>
        <p:spPr>
          <a:xfrm>
            <a:off x="5148000" y="2049840"/>
            <a:ext cx="3528000" cy="792720"/>
          </a:xfrm>
          <a:prstGeom prst="homePlate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175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Arial"/>
              </a:rPr>
              <a:t>В этот день экологи проводят акции в защиту китов и других морских обитателей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892" name="Пятиугольник 141"/>
          <p:cNvSpPr/>
          <p:nvPr/>
        </p:nvSpPr>
        <p:spPr>
          <a:xfrm>
            <a:off x="5148000" y="3194640"/>
            <a:ext cx="3528000" cy="613440"/>
          </a:xfrm>
          <a:prstGeom prst="homePlate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175">
            <a:solidFill>
              <a:srgbClr val="ffffff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ffffff"/>
                </a:solidFill>
                <a:latin typeface="Arial"/>
                <a:ea typeface="Arial"/>
              </a:rPr>
              <a:t>Комиссия ввела запрет на китовый промысел</a:t>
            </a:r>
            <a:endParaRPr b="0" lang="ru-RU" sz="1400" spc="-1" strike="noStrike">
              <a:latin typeface="XO Ori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40" dur="indefinite" restart="never" nodeType="tmRoot">
          <p:childTnLst>
            <p:seq>
              <p:cTn id="41" dur="indefinite" nodeType="mainSeq">
                <p:childTnLst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1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3" name="Picture 13" descr="C:\Users\Сладкая девочка\Desktop\81897620187ee609438602dafae4ab00.jpeg"/>
          <p:cNvPicPr/>
          <p:nvPr/>
        </p:nvPicPr>
        <p:blipFill>
          <a:blip r:embed="rId1"/>
          <a:stretch/>
        </p:blipFill>
        <p:spPr>
          <a:xfrm>
            <a:off x="5768280" y="3147480"/>
            <a:ext cx="2900880" cy="1631520"/>
          </a:xfrm>
          <a:prstGeom prst="rect">
            <a:avLst/>
          </a:prstGeom>
          <a:ln w="0">
            <a:noFill/>
          </a:ln>
        </p:spPr>
      </p:pic>
      <p:pic>
        <p:nvPicPr>
          <p:cNvPr id="894" name="Picture 10" descr="http://www.sev-in.ru/sites/default/files/inline-images/4988008.jpg"/>
          <p:cNvPicPr/>
          <p:nvPr/>
        </p:nvPicPr>
        <p:blipFill>
          <a:blip r:embed="rId2"/>
          <a:stretch/>
        </p:blipFill>
        <p:spPr>
          <a:xfrm rot="20469600">
            <a:off x="2648160" y="3520080"/>
            <a:ext cx="3420000" cy="886680"/>
          </a:xfrm>
          <a:prstGeom prst="rect">
            <a:avLst/>
          </a:prstGeom>
          <a:ln w="0">
            <a:noFill/>
          </a:ln>
        </p:spPr>
      </p:pic>
      <p:pic>
        <p:nvPicPr>
          <p:cNvPr id="895" name="Picture 8" descr="https://image.pngaaa.com/881/117881-middle.png"/>
          <p:cNvPicPr/>
          <p:nvPr/>
        </p:nvPicPr>
        <p:blipFill>
          <a:blip r:embed="rId3"/>
          <a:stretch/>
        </p:blipFill>
        <p:spPr>
          <a:xfrm flipH="1">
            <a:off x="-69120" y="3435840"/>
            <a:ext cx="2878920" cy="1391400"/>
          </a:xfrm>
          <a:prstGeom prst="rect">
            <a:avLst/>
          </a:prstGeom>
          <a:ln w="0">
            <a:noFill/>
          </a:ln>
        </p:spPr>
      </p:pic>
      <p:pic>
        <p:nvPicPr>
          <p:cNvPr id="896" name="Picture 6" descr="https://i.pinimg.com/originals/7d/06/46/7d064636211d01a87dd53d9d2ab50d8a.png"/>
          <p:cNvPicPr/>
          <p:nvPr/>
        </p:nvPicPr>
        <p:blipFill>
          <a:blip r:embed="rId4"/>
          <a:stretch/>
        </p:blipFill>
        <p:spPr>
          <a:xfrm>
            <a:off x="5898960" y="1565640"/>
            <a:ext cx="1977840" cy="1593360"/>
          </a:xfrm>
          <a:prstGeom prst="rect">
            <a:avLst/>
          </a:prstGeom>
          <a:ln w="0">
            <a:noFill/>
          </a:ln>
        </p:spPr>
      </p:pic>
      <p:pic>
        <p:nvPicPr>
          <p:cNvPr id="897" name="Picture 4" descr="https://cdn190.picsart.com/230929096019212.png"/>
          <p:cNvPicPr/>
          <p:nvPr/>
        </p:nvPicPr>
        <p:blipFill>
          <a:blip r:embed="rId5"/>
          <a:stretch/>
        </p:blipFill>
        <p:spPr>
          <a:xfrm>
            <a:off x="3204000" y="1645200"/>
            <a:ext cx="2570040" cy="1367640"/>
          </a:xfrm>
          <a:prstGeom prst="rect">
            <a:avLst/>
          </a:prstGeom>
          <a:ln w="0">
            <a:noFill/>
          </a:ln>
        </p:spPr>
      </p:pic>
      <p:pic>
        <p:nvPicPr>
          <p:cNvPr id="898" name="Picture 2" descr="C:\Users\Сладкая девочка\Downloads\4d2cc51s-1920.png"/>
          <p:cNvPicPr/>
          <p:nvPr/>
        </p:nvPicPr>
        <p:blipFill>
          <a:blip r:embed="rId6"/>
          <a:stretch/>
        </p:blipFill>
        <p:spPr>
          <a:xfrm rot="21362400">
            <a:off x="375120" y="1480320"/>
            <a:ext cx="2364480" cy="1575720"/>
          </a:xfrm>
          <a:prstGeom prst="rect">
            <a:avLst/>
          </a:prstGeom>
          <a:ln w="0">
            <a:noFill/>
          </a:ln>
        </p:spPr>
      </p:pic>
      <p:sp>
        <p:nvSpPr>
          <p:cNvPr id="899" name="Google Shape;1342;p34"/>
          <p:cNvSpPr txBox="1"/>
          <p:nvPr/>
        </p:nvSpPr>
        <p:spPr>
          <a:xfrm>
            <a:off x="720000" y="444960"/>
            <a:ext cx="770364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500" spc="-1" strike="noStrike">
                <a:solidFill>
                  <a:srgbClr val="ffffff"/>
                </a:solidFill>
                <a:latin typeface="El Messiri"/>
                <a:ea typeface="El Messiri"/>
              </a:rPr>
              <a:t>Защитим вместе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0" name="Google Shape;1349;p34"/>
          <p:cNvSpPr txBox="1"/>
          <p:nvPr/>
        </p:nvSpPr>
        <p:spPr>
          <a:xfrm>
            <a:off x="720000" y="137196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01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" name="Google Shape;1350;p34"/>
          <p:cNvSpPr txBox="1"/>
          <p:nvPr/>
        </p:nvSpPr>
        <p:spPr>
          <a:xfrm>
            <a:off x="720000" y="30340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04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" name="Google Shape;1351;p34"/>
          <p:cNvSpPr txBox="1"/>
          <p:nvPr/>
        </p:nvSpPr>
        <p:spPr>
          <a:xfrm>
            <a:off x="3365640" y="137196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02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3" name="Google Shape;1352;p34"/>
          <p:cNvSpPr txBox="1"/>
          <p:nvPr/>
        </p:nvSpPr>
        <p:spPr>
          <a:xfrm>
            <a:off x="3365640" y="30340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05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4" name="Google Shape;1353;p34"/>
          <p:cNvSpPr txBox="1"/>
          <p:nvPr/>
        </p:nvSpPr>
        <p:spPr>
          <a:xfrm>
            <a:off x="6011280" y="137196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03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Google Shape;1354;p34"/>
          <p:cNvSpPr txBox="1"/>
          <p:nvPr/>
        </p:nvSpPr>
        <p:spPr>
          <a:xfrm>
            <a:off x="6011280" y="3034080"/>
            <a:ext cx="73440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" sz="3000" spc="-1" strike="noStrike">
                <a:solidFill>
                  <a:srgbClr val="ffffff"/>
                </a:solidFill>
                <a:latin typeface="El Messiri"/>
                <a:ea typeface="El Messiri"/>
              </a:rPr>
              <a:t>06</a:t>
            </a:r>
            <a:endParaRPr b="0" lang="ru-RU" sz="3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6" name="Google Shape;1355;p34"/>
          <p:cNvSpPr txBox="1"/>
          <p:nvPr/>
        </p:nvSpPr>
        <p:spPr>
          <a:xfrm>
            <a:off x="683640" y="1707480"/>
            <a:ext cx="2412360" cy="466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El Messiri"/>
                <a:ea typeface="El Messiri"/>
              </a:rPr>
              <a:t>Зубастых китов</a:t>
            </a:r>
            <a:endParaRPr b="0" lang="ru-RU" sz="2400" spc="-1" strike="noStrike">
              <a:latin typeface="XO Oriel"/>
            </a:endParaRPr>
          </a:p>
        </p:txBody>
      </p:sp>
      <p:sp>
        <p:nvSpPr>
          <p:cNvPr id="907" name="Google Shape;1355;p34"/>
          <p:cNvSpPr txBox="1"/>
          <p:nvPr/>
        </p:nvSpPr>
        <p:spPr>
          <a:xfrm>
            <a:off x="3348000" y="1707480"/>
            <a:ext cx="2412360" cy="466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El Messiri"/>
                <a:ea typeface="El Messiri"/>
              </a:rPr>
              <a:t>Усатых китов</a:t>
            </a:r>
            <a:endParaRPr b="0" lang="ru-RU" sz="2400" spc="-1" strike="noStrike">
              <a:latin typeface="XO Oriel"/>
            </a:endParaRPr>
          </a:p>
        </p:txBody>
      </p:sp>
      <p:sp>
        <p:nvSpPr>
          <p:cNvPr id="908" name="Google Shape;1355;p34"/>
          <p:cNvSpPr txBox="1"/>
          <p:nvPr/>
        </p:nvSpPr>
        <p:spPr>
          <a:xfrm>
            <a:off x="6012000" y="1707480"/>
            <a:ext cx="2412360" cy="466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El Messiri"/>
                <a:ea typeface="El Messiri"/>
              </a:rPr>
              <a:t>Дельфинов</a:t>
            </a:r>
            <a:endParaRPr b="0" lang="ru-RU" sz="2400" spc="-1" strike="noStrike">
              <a:latin typeface="XO Oriel"/>
            </a:endParaRPr>
          </a:p>
        </p:txBody>
      </p:sp>
      <p:sp>
        <p:nvSpPr>
          <p:cNvPr id="909" name="Google Shape;1355;p34"/>
          <p:cNvSpPr txBox="1"/>
          <p:nvPr/>
        </p:nvSpPr>
        <p:spPr>
          <a:xfrm>
            <a:off x="755640" y="3363840"/>
            <a:ext cx="2412360" cy="466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El Messiri"/>
                <a:ea typeface="El Messiri"/>
              </a:rPr>
              <a:t>Кашалотов</a:t>
            </a:r>
            <a:endParaRPr b="0" lang="ru-RU" sz="2400" spc="-1" strike="noStrike">
              <a:latin typeface="XO Oriel"/>
            </a:endParaRPr>
          </a:p>
        </p:txBody>
      </p:sp>
      <p:sp>
        <p:nvSpPr>
          <p:cNvPr id="910" name="Google Shape;1355;p34"/>
          <p:cNvSpPr txBox="1"/>
          <p:nvPr/>
        </p:nvSpPr>
        <p:spPr>
          <a:xfrm>
            <a:off x="3348000" y="3363840"/>
            <a:ext cx="2412360" cy="466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El Messiri"/>
                <a:ea typeface="El Messiri"/>
              </a:rPr>
              <a:t>Нарвалов</a:t>
            </a:r>
            <a:endParaRPr b="0" lang="ru-RU" sz="2400" spc="-1" strike="noStrike">
              <a:latin typeface="XO Oriel"/>
            </a:endParaRPr>
          </a:p>
        </p:txBody>
      </p:sp>
      <p:sp>
        <p:nvSpPr>
          <p:cNvPr id="911" name="Google Shape;1355;p34"/>
          <p:cNvSpPr txBox="1"/>
          <p:nvPr/>
        </p:nvSpPr>
        <p:spPr>
          <a:xfrm>
            <a:off x="6012000" y="3363840"/>
            <a:ext cx="2736000" cy="4662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ffffff"/>
                </a:solidFill>
                <a:latin typeface="El Messiri"/>
                <a:ea typeface="El Messiri"/>
              </a:rPr>
              <a:t>Морских свиней</a:t>
            </a:r>
            <a:endParaRPr b="0" lang="ru-RU" sz="2400" spc="-1" strike="noStrike">
              <a:latin typeface="XO Oriel"/>
            </a:endParaRPr>
          </a:p>
        </p:txBody>
      </p:sp>
      <p:sp>
        <p:nvSpPr>
          <p:cNvPr id="912" name="AutoShape 15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3" name="Овал 47"/>
          <p:cNvSpPr/>
          <p:nvPr/>
        </p:nvSpPr>
        <p:spPr>
          <a:xfrm>
            <a:off x="7092360" y="-119160"/>
            <a:ext cx="1807200" cy="17550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4" name="Picture 18" descr="C:\Users\Сладкая девочка\Desktop\5e9d3c48-d5bb-41d5-bca9-83cc0f815a88.jfif"/>
          <p:cNvPicPr/>
          <p:nvPr/>
        </p:nvPicPr>
        <p:blipFill>
          <a:blip r:embed="rId7"/>
          <a:stretch/>
        </p:blipFill>
        <p:spPr>
          <a:xfrm>
            <a:off x="7380360" y="-111240"/>
            <a:ext cx="1288800" cy="1718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7" dur="indefinite" restart="never" nodeType="tmRoot">
          <p:childTnLst>
            <p:seq>
              <p:cTn id="58" dur="indefinite" nodeType="mainSeq">
                <p:childTnLst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3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8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3" dur="500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8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3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88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5" name="Google Shape;1265;p32"/>
          <p:cNvGrpSpPr/>
          <p:nvPr/>
        </p:nvGrpSpPr>
        <p:grpSpPr>
          <a:xfrm>
            <a:off x="6495840" y="432000"/>
            <a:ext cx="747360" cy="1296720"/>
            <a:chOff x="6495840" y="432000"/>
            <a:chExt cx="747360" cy="1296720"/>
          </a:xfrm>
        </p:grpSpPr>
        <p:sp>
          <p:nvSpPr>
            <p:cNvPr id="916" name="Google Shape;1266;p32"/>
            <p:cNvSpPr/>
            <p:nvPr/>
          </p:nvSpPr>
          <p:spPr>
            <a:xfrm>
              <a:off x="6495840" y="432000"/>
              <a:ext cx="747360" cy="1296720"/>
            </a:xfrm>
            <a:custGeom>
              <a:avLst/>
              <a:gdLst/>
              <a:ahLst/>
              <a:rect l="l" t="t" r="r" b="b"/>
              <a:pathLst>
                <a:path w="8764" h="14770">
                  <a:moveTo>
                    <a:pt x="6897" y="12615"/>
                  </a:moveTo>
                  <a:cubicBezTo>
                    <a:pt x="6712" y="12922"/>
                    <a:pt x="6600" y="13248"/>
                    <a:pt x="6541" y="13601"/>
                  </a:cubicBezTo>
                  <a:cubicBezTo>
                    <a:pt x="6490" y="13908"/>
                    <a:pt x="6588" y="14433"/>
                    <a:pt x="6262" y="14613"/>
                  </a:cubicBezTo>
                  <a:cubicBezTo>
                    <a:pt x="6157" y="14670"/>
                    <a:pt x="6033" y="14673"/>
                    <a:pt x="5913" y="14677"/>
                  </a:cubicBezTo>
                  <a:cubicBezTo>
                    <a:pt x="5356" y="14692"/>
                    <a:pt x="4749" y="14770"/>
                    <a:pt x="4255" y="14452"/>
                  </a:cubicBezTo>
                  <a:cubicBezTo>
                    <a:pt x="3965" y="14265"/>
                    <a:pt x="3750" y="14062"/>
                    <a:pt x="3492" y="13903"/>
                  </a:cubicBezTo>
                  <a:cubicBezTo>
                    <a:pt x="3319" y="13797"/>
                    <a:pt x="3124" y="13711"/>
                    <a:pt x="2875" y="13667"/>
                  </a:cubicBezTo>
                  <a:cubicBezTo>
                    <a:pt x="2466" y="13594"/>
                    <a:pt x="2050" y="13613"/>
                    <a:pt x="1637" y="13586"/>
                  </a:cubicBezTo>
                  <a:cubicBezTo>
                    <a:pt x="1588" y="13584"/>
                    <a:pt x="1541" y="13579"/>
                    <a:pt x="1492" y="13575"/>
                  </a:cubicBezTo>
                  <a:cubicBezTo>
                    <a:pt x="1118" y="13538"/>
                    <a:pt x="730" y="13419"/>
                    <a:pt x="484" y="13133"/>
                  </a:cubicBezTo>
                  <a:cubicBezTo>
                    <a:pt x="299" y="12914"/>
                    <a:pt x="219" y="12604"/>
                    <a:pt x="297" y="12328"/>
                  </a:cubicBezTo>
                  <a:cubicBezTo>
                    <a:pt x="377" y="12052"/>
                    <a:pt x="623" y="11825"/>
                    <a:pt x="908" y="11791"/>
                  </a:cubicBezTo>
                  <a:cubicBezTo>
                    <a:pt x="1341" y="11736"/>
                    <a:pt x="1703" y="12088"/>
                    <a:pt x="2083" y="12301"/>
                  </a:cubicBezTo>
                  <a:cubicBezTo>
                    <a:pt x="2319" y="12433"/>
                    <a:pt x="2583" y="12516"/>
                    <a:pt x="2853" y="12545"/>
                  </a:cubicBezTo>
                  <a:cubicBezTo>
                    <a:pt x="2952" y="12556"/>
                    <a:pt x="3072" y="12547"/>
                    <a:pt x="3122" y="12462"/>
                  </a:cubicBezTo>
                  <a:cubicBezTo>
                    <a:pt x="3155" y="12405"/>
                    <a:pt x="3144" y="12332"/>
                    <a:pt x="3124" y="12270"/>
                  </a:cubicBezTo>
                  <a:cubicBezTo>
                    <a:pt x="2961" y="11701"/>
                    <a:pt x="2393" y="11460"/>
                    <a:pt x="1872" y="11313"/>
                  </a:cubicBezTo>
                  <a:cubicBezTo>
                    <a:pt x="925" y="11044"/>
                    <a:pt x="244" y="10693"/>
                    <a:pt x="105" y="9638"/>
                  </a:cubicBezTo>
                  <a:cubicBezTo>
                    <a:pt x="0" y="8845"/>
                    <a:pt x="216" y="7874"/>
                    <a:pt x="783" y="7283"/>
                  </a:cubicBezTo>
                  <a:cubicBezTo>
                    <a:pt x="886" y="7177"/>
                    <a:pt x="1014" y="7091"/>
                    <a:pt x="1154" y="7032"/>
                  </a:cubicBezTo>
                  <a:cubicBezTo>
                    <a:pt x="1489" y="6891"/>
                    <a:pt x="1886" y="6907"/>
                    <a:pt x="2133" y="7163"/>
                  </a:cubicBezTo>
                  <a:cubicBezTo>
                    <a:pt x="2365" y="7403"/>
                    <a:pt x="2400" y="7765"/>
                    <a:pt x="2479" y="8089"/>
                  </a:cubicBezTo>
                  <a:cubicBezTo>
                    <a:pt x="2589" y="8544"/>
                    <a:pt x="2790" y="9009"/>
                    <a:pt x="3091" y="9371"/>
                  </a:cubicBezTo>
                  <a:cubicBezTo>
                    <a:pt x="3347" y="9681"/>
                    <a:pt x="3620" y="9948"/>
                    <a:pt x="3763" y="9603"/>
                  </a:cubicBezTo>
                  <a:cubicBezTo>
                    <a:pt x="3782" y="9558"/>
                    <a:pt x="3799" y="9501"/>
                    <a:pt x="3813" y="9434"/>
                  </a:cubicBezTo>
                  <a:cubicBezTo>
                    <a:pt x="3982" y="8621"/>
                    <a:pt x="3539" y="7729"/>
                    <a:pt x="3294" y="6969"/>
                  </a:cubicBezTo>
                  <a:cubicBezTo>
                    <a:pt x="2923" y="5808"/>
                    <a:pt x="2394" y="4693"/>
                    <a:pt x="2087" y="3510"/>
                  </a:cubicBezTo>
                  <a:cubicBezTo>
                    <a:pt x="1848" y="2591"/>
                    <a:pt x="1801" y="1186"/>
                    <a:pt x="2576" y="491"/>
                  </a:cubicBezTo>
                  <a:cubicBezTo>
                    <a:pt x="2755" y="330"/>
                    <a:pt x="2951" y="223"/>
                    <a:pt x="3153" y="162"/>
                  </a:cubicBezTo>
                  <a:cubicBezTo>
                    <a:pt x="3687" y="1"/>
                    <a:pt x="4264" y="173"/>
                    <a:pt x="4716" y="588"/>
                  </a:cubicBezTo>
                  <a:cubicBezTo>
                    <a:pt x="5341" y="1160"/>
                    <a:pt x="5520" y="1949"/>
                    <a:pt x="5567" y="2764"/>
                  </a:cubicBezTo>
                  <a:cubicBezTo>
                    <a:pt x="5719" y="5412"/>
                    <a:pt x="4649" y="8122"/>
                    <a:pt x="5363" y="10677"/>
                  </a:cubicBezTo>
                  <a:cubicBezTo>
                    <a:pt x="5466" y="11045"/>
                    <a:pt x="6044" y="11618"/>
                    <a:pt x="6330" y="11075"/>
                  </a:cubicBezTo>
                  <a:cubicBezTo>
                    <a:pt x="6531" y="10692"/>
                    <a:pt x="6660" y="10180"/>
                    <a:pt x="6684" y="9746"/>
                  </a:cubicBezTo>
                  <a:cubicBezTo>
                    <a:pt x="6712" y="9266"/>
                    <a:pt x="6540" y="8733"/>
                    <a:pt x="6999" y="8383"/>
                  </a:cubicBezTo>
                  <a:cubicBezTo>
                    <a:pt x="7521" y="7985"/>
                    <a:pt x="8242" y="8512"/>
                    <a:pt x="8408" y="9043"/>
                  </a:cubicBezTo>
                  <a:cubicBezTo>
                    <a:pt x="8763" y="10188"/>
                    <a:pt x="7443" y="11704"/>
                    <a:pt x="6897" y="12615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7" name="Google Shape;1267;p32"/>
            <p:cNvSpPr/>
            <p:nvPr/>
          </p:nvSpPr>
          <p:spPr>
            <a:xfrm>
              <a:off x="6531480" y="1171800"/>
              <a:ext cx="70200" cy="6444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3" y="1"/>
                  </a:moveTo>
                  <a:cubicBezTo>
                    <a:pt x="379" y="1"/>
                    <a:pt x="313" y="16"/>
                    <a:pt x="252" y="48"/>
                  </a:cubicBezTo>
                  <a:cubicBezTo>
                    <a:pt x="1" y="178"/>
                    <a:pt x="13" y="547"/>
                    <a:pt x="251" y="686"/>
                  </a:cubicBezTo>
                  <a:cubicBezTo>
                    <a:pt x="310" y="721"/>
                    <a:pt x="375" y="737"/>
                    <a:pt x="438" y="737"/>
                  </a:cubicBezTo>
                  <a:cubicBezTo>
                    <a:pt x="637" y="737"/>
                    <a:pt x="827" y="582"/>
                    <a:pt x="827" y="369"/>
                  </a:cubicBezTo>
                  <a:cubicBezTo>
                    <a:pt x="827" y="145"/>
                    <a:pt x="642" y="1"/>
                    <a:pt x="4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8" name="Google Shape;1268;p32"/>
            <p:cNvSpPr/>
            <p:nvPr/>
          </p:nvSpPr>
          <p:spPr>
            <a:xfrm>
              <a:off x="6798600" y="510480"/>
              <a:ext cx="70200" cy="64440"/>
            </a:xfrm>
            <a:custGeom>
              <a:avLst/>
              <a:gdLst/>
              <a:ahLst/>
              <a:rect l="l" t="t" r="r" b="b"/>
              <a:pathLst>
                <a:path w="827" h="737">
                  <a:moveTo>
                    <a:pt x="442" y="1"/>
                  </a:moveTo>
                  <a:cubicBezTo>
                    <a:pt x="378" y="1"/>
                    <a:pt x="313" y="15"/>
                    <a:pt x="251" y="47"/>
                  </a:cubicBezTo>
                  <a:cubicBezTo>
                    <a:pt x="0" y="179"/>
                    <a:pt x="12" y="546"/>
                    <a:pt x="249" y="686"/>
                  </a:cubicBezTo>
                  <a:cubicBezTo>
                    <a:pt x="308" y="721"/>
                    <a:pt x="373" y="737"/>
                    <a:pt x="437" y="737"/>
                  </a:cubicBezTo>
                  <a:cubicBezTo>
                    <a:pt x="636" y="737"/>
                    <a:pt x="826" y="582"/>
                    <a:pt x="826" y="369"/>
                  </a:cubicBezTo>
                  <a:cubicBezTo>
                    <a:pt x="826" y="145"/>
                    <a:pt x="641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19" name="Google Shape;1269;p32"/>
            <p:cNvSpPr/>
            <p:nvPr/>
          </p:nvSpPr>
          <p:spPr>
            <a:xfrm>
              <a:off x="6908760" y="1546920"/>
              <a:ext cx="79200" cy="64800"/>
            </a:xfrm>
            <a:custGeom>
              <a:avLst/>
              <a:gdLst/>
              <a:ahLst/>
              <a:rect l="l" t="t" r="r" b="b"/>
              <a:pathLst>
                <a:path w="931" h="741">
                  <a:moveTo>
                    <a:pt x="496" y="0"/>
                  </a:moveTo>
                  <a:cubicBezTo>
                    <a:pt x="387" y="0"/>
                    <a:pt x="275" y="44"/>
                    <a:pt x="194" y="133"/>
                  </a:cubicBezTo>
                  <a:cubicBezTo>
                    <a:pt x="0" y="341"/>
                    <a:pt x="137" y="684"/>
                    <a:pt x="408" y="734"/>
                  </a:cubicBezTo>
                  <a:cubicBezTo>
                    <a:pt x="431" y="739"/>
                    <a:pt x="454" y="741"/>
                    <a:pt x="477" y="741"/>
                  </a:cubicBezTo>
                  <a:cubicBezTo>
                    <a:pt x="726" y="741"/>
                    <a:pt x="931" y="484"/>
                    <a:pt x="842" y="242"/>
                  </a:cubicBezTo>
                  <a:cubicBezTo>
                    <a:pt x="785" y="81"/>
                    <a:pt x="643" y="0"/>
                    <a:pt x="49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0" name="Google Shape;1270;p32"/>
            <p:cNvSpPr/>
            <p:nvPr/>
          </p:nvSpPr>
          <p:spPr>
            <a:xfrm>
              <a:off x="6558840" y="1532160"/>
              <a:ext cx="79200" cy="65520"/>
            </a:xfrm>
            <a:custGeom>
              <a:avLst/>
              <a:gdLst/>
              <a:ahLst/>
              <a:rect l="l" t="t" r="r" b="b"/>
              <a:pathLst>
                <a:path w="933" h="751">
                  <a:moveTo>
                    <a:pt x="476" y="1"/>
                  </a:moveTo>
                  <a:cubicBezTo>
                    <a:pt x="325" y="1"/>
                    <a:pt x="174" y="93"/>
                    <a:pt x="106" y="249"/>
                  </a:cubicBezTo>
                  <a:cubicBezTo>
                    <a:pt x="0" y="491"/>
                    <a:pt x="205" y="750"/>
                    <a:pt x="453" y="750"/>
                  </a:cubicBezTo>
                  <a:cubicBezTo>
                    <a:pt x="471" y="750"/>
                    <a:pt x="489" y="749"/>
                    <a:pt x="507" y="746"/>
                  </a:cubicBezTo>
                  <a:cubicBezTo>
                    <a:pt x="789" y="703"/>
                    <a:pt x="933" y="355"/>
                    <a:pt x="756" y="136"/>
                  </a:cubicBezTo>
                  <a:cubicBezTo>
                    <a:pt x="680" y="43"/>
                    <a:pt x="578" y="1"/>
                    <a:pt x="47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1" name="Google Shape;1271;p32"/>
            <p:cNvSpPr/>
            <p:nvPr/>
          </p:nvSpPr>
          <p:spPr>
            <a:xfrm>
              <a:off x="6564600" y="1127160"/>
              <a:ext cx="30600" cy="2376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2" y="0"/>
                    <a:pt x="0" y="179"/>
                    <a:pt x="135" y="256"/>
                  </a:cubicBezTo>
                  <a:cubicBezTo>
                    <a:pt x="157" y="268"/>
                    <a:pt x="180" y="274"/>
                    <a:pt x="202" y="274"/>
                  </a:cubicBezTo>
                  <a:cubicBezTo>
                    <a:pt x="277" y="274"/>
                    <a:pt x="344" y="209"/>
                    <a:pt x="356" y="137"/>
                  </a:cubicBezTo>
                  <a:cubicBezTo>
                    <a:pt x="364" y="79"/>
                    <a:pt x="340" y="23"/>
                    <a:pt x="259" y="4"/>
                  </a:cubicBezTo>
                  <a:cubicBezTo>
                    <a:pt x="248" y="2"/>
                    <a:pt x="236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2" name="Google Shape;1272;p32"/>
            <p:cNvSpPr/>
            <p:nvPr/>
          </p:nvSpPr>
          <p:spPr>
            <a:xfrm>
              <a:off x="6635160" y="1523520"/>
              <a:ext cx="39960" cy="30600"/>
            </a:xfrm>
            <a:custGeom>
              <a:avLst/>
              <a:gdLst/>
              <a:ahLst/>
              <a:rect l="l" t="t" r="r" b="b"/>
              <a:pathLst>
                <a:path w="472" h="351">
                  <a:moveTo>
                    <a:pt x="229" y="1"/>
                  </a:moveTo>
                  <a:cubicBezTo>
                    <a:pt x="163" y="1"/>
                    <a:pt x="96" y="32"/>
                    <a:pt x="55" y="84"/>
                  </a:cubicBezTo>
                  <a:cubicBezTo>
                    <a:pt x="8" y="143"/>
                    <a:pt x="0" y="225"/>
                    <a:pt x="80" y="298"/>
                  </a:cubicBezTo>
                  <a:cubicBezTo>
                    <a:pt x="120" y="335"/>
                    <a:pt x="168" y="351"/>
                    <a:pt x="216" y="351"/>
                  </a:cubicBezTo>
                  <a:cubicBezTo>
                    <a:pt x="347" y="351"/>
                    <a:pt x="471" y="229"/>
                    <a:pt x="387" y="88"/>
                  </a:cubicBezTo>
                  <a:cubicBezTo>
                    <a:pt x="350" y="27"/>
                    <a:pt x="290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3" name="Google Shape;1273;p32"/>
            <p:cNvSpPr/>
            <p:nvPr/>
          </p:nvSpPr>
          <p:spPr>
            <a:xfrm>
              <a:off x="6859080" y="572760"/>
              <a:ext cx="38160" cy="3384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6" y="1"/>
                    <a:pt x="81" y="32"/>
                    <a:pt x="51" y="112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5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4" name="Google Shape;1274;p32"/>
            <p:cNvSpPr/>
            <p:nvPr/>
          </p:nvSpPr>
          <p:spPr>
            <a:xfrm>
              <a:off x="6844320" y="1284480"/>
              <a:ext cx="37440" cy="33480"/>
            </a:xfrm>
            <a:custGeom>
              <a:avLst/>
              <a:gdLst/>
              <a:ahLst/>
              <a:rect l="l" t="t" r="r" b="b"/>
              <a:pathLst>
                <a:path w="445" h="385">
                  <a:moveTo>
                    <a:pt x="258" y="1"/>
                  </a:moveTo>
                  <a:cubicBezTo>
                    <a:pt x="235" y="1"/>
                    <a:pt x="211" y="6"/>
                    <a:pt x="184" y="16"/>
                  </a:cubicBezTo>
                  <a:cubicBezTo>
                    <a:pt x="1" y="89"/>
                    <a:pt x="15" y="385"/>
                    <a:pt x="219" y="385"/>
                  </a:cubicBezTo>
                  <a:cubicBezTo>
                    <a:pt x="225" y="385"/>
                    <a:pt x="232" y="385"/>
                    <a:pt x="239" y="384"/>
                  </a:cubicBezTo>
                  <a:cubicBezTo>
                    <a:pt x="386" y="370"/>
                    <a:pt x="444" y="202"/>
                    <a:pt x="389" y="88"/>
                  </a:cubicBezTo>
                  <a:cubicBezTo>
                    <a:pt x="363" y="37"/>
                    <a:pt x="319" y="1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5" name="Google Shape;1275;p32"/>
            <p:cNvSpPr/>
            <p:nvPr/>
          </p:nvSpPr>
          <p:spPr>
            <a:xfrm>
              <a:off x="6975000" y="1522080"/>
              <a:ext cx="37440" cy="33480"/>
            </a:xfrm>
            <a:custGeom>
              <a:avLst/>
              <a:gdLst/>
              <a:ahLst/>
              <a:rect l="l" t="t" r="r" b="b"/>
              <a:pathLst>
                <a:path w="444" h="385">
                  <a:moveTo>
                    <a:pt x="258" y="0"/>
                  </a:moveTo>
                  <a:cubicBezTo>
                    <a:pt x="236" y="0"/>
                    <a:pt x="211" y="5"/>
                    <a:pt x="184" y="16"/>
                  </a:cubicBezTo>
                  <a:cubicBezTo>
                    <a:pt x="0" y="89"/>
                    <a:pt x="15" y="384"/>
                    <a:pt x="218" y="384"/>
                  </a:cubicBezTo>
                  <a:cubicBezTo>
                    <a:pt x="225" y="384"/>
                    <a:pt x="231" y="384"/>
                    <a:pt x="238" y="383"/>
                  </a:cubicBezTo>
                  <a:cubicBezTo>
                    <a:pt x="386" y="371"/>
                    <a:pt x="444" y="201"/>
                    <a:pt x="388" y="87"/>
                  </a:cubicBezTo>
                  <a:cubicBezTo>
                    <a:pt x="364" y="37"/>
                    <a:pt x="320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6" name="Google Shape;1276;p32"/>
            <p:cNvSpPr/>
            <p:nvPr/>
          </p:nvSpPr>
          <p:spPr>
            <a:xfrm>
              <a:off x="6829200" y="1138680"/>
              <a:ext cx="26280" cy="24480"/>
            </a:xfrm>
            <a:custGeom>
              <a:avLst/>
              <a:gdLst/>
              <a:ahLst/>
              <a:rect l="l" t="t" r="r" b="b"/>
              <a:pathLst>
                <a:path w="311" h="283">
                  <a:moveTo>
                    <a:pt x="122" y="1"/>
                  </a:moveTo>
                  <a:cubicBezTo>
                    <a:pt x="121" y="1"/>
                    <a:pt x="119" y="1"/>
                    <a:pt x="118" y="1"/>
                  </a:cubicBezTo>
                  <a:cubicBezTo>
                    <a:pt x="60" y="4"/>
                    <a:pt x="9" y="37"/>
                    <a:pt x="5" y="119"/>
                  </a:cubicBezTo>
                  <a:cubicBezTo>
                    <a:pt x="1" y="215"/>
                    <a:pt x="84" y="282"/>
                    <a:pt x="161" y="282"/>
                  </a:cubicBezTo>
                  <a:cubicBezTo>
                    <a:pt x="208" y="282"/>
                    <a:pt x="253" y="257"/>
                    <a:pt x="274" y="197"/>
                  </a:cubicBezTo>
                  <a:cubicBezTo>
                    <a:pt x="311" y="93"/>
                    <a:pt x="216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7" name="Google Shape;1277;p32"/>
            <p:cNvSpPr/>
            <p:nvPr/>
          </p:nvSpPr>
          <p:spPr>
            <a:xfrm>
              <a:off x="6598800" y="1151280"/>
              <a:ext cx="15120" cy="118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8" name="Google Shape;1278;p32"/>
            <p:cNvSpPr/>
            <p:nvPr/>
          </p:nvSpPr>
          <p:spPr>
            <a:xfrm>
              <a:off x="6624720" y="1348920"/>
              <a:ext cx="15120" cy="1152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2" y="1"/>
                  </a:moveTo>
                  <a:cubicBezTo>
                    <a:pt x="46" y="1"/>
                    <a:pt x="0" y="90"/>
                    <a:pt x="67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3" y="40"/>
                    <a:pt x="170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29" name="Google Shape;1279;p32"/>
            <p:cNvSpPr/>
            <p:nvPr/>
          </p:nvSpPr>
          <p:spPr>
            <a:xfrm>
              <a:off x="6616080" y="1508400"/>
              <a:ext cx="14400" cy="1296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0" y="8"/>
                    <a:pt x="36" y="29"/>
                  </a:cubicBezTo>
                  <a:cubicBezTo>
                    <a:pt x="0" y="79"/>
                    <a:pt x="39" y="149"/>
                    <a:pt x="89" y="149"/>
                  </a:cubicBezTo>
                  <a:cubicBezTo>
                    <a:pt x="102" y="149"/>
                    <a:pt x="116" y="145"/>
                    <a:pt x="129" y="134"/>
                  </a:cubicBezTo>
                  <a:cubicBezTo>
                    <a:pt x="173" y="100"/>
                    <a:pt x="156" y="34"/>
                    <a:pt x="115" y="9"/>
                  </a:cubicBezTo>
                  <a:cubicBezTo>
                    <a:pt x="106" y="3"/>
                    <a:pt x="95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0" name="Google Shape;1280;p32"/>
            <p:cNvSpPr/>
            <p:nvPr/>
          </p:nvSpPr>
          <p:spPr>
            <a:xfrm>
              <a:off x="6904440" y="627480"/>
              <a:ext cx="38160" cy="3384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1"/>
                  </a:moveTo>
                  <a:cubicBezTo>
                    <a:pt x="134" y="1"/>
                    <a:pt x="80" y="32"/>
                    <a:pt x="51" y="112"/>
                  </a:cubicBezTo>
                  <a:cubicBezTo>
                    <a:pt x="1" y="250"/>
                    <a:pt x="114" y="388"/>
                    <a:pt x="232" y="388"/>
                  </a:cubicBezTo>
                  <a:cubicBezTo>
                    <a:pt x="278" y="388"/>
                    <a:pt x="325" y="367"/>
                    <a:pt x="362" y="316"/>
                  </a:cubicBezTo>
                  <a:cubicBezTo>
                    <a:pt x="450" y="199"/>
                    <a:pt x="363" y="42"/>
                    <a:pt x="241" y="8"/>
                  </a:cubicBezTo>
                  <a:cubicBezTo>
                    <a:pt x="225" y="3"/>
                    <a:pt x="208" y="1"/>
                    <a:pt x="19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1" name="Google Shape;1281;p32"/>
            <p:cNvSpPr/>
            <p:nvPr/>
          </p:nvSpPr>
          <p:spPr>
            <a:xfrm>
              <a:off x="6924240" y="600840"/>
              <a:ext cx="15120" cy="1188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2" name="Google Shape;1282;p32"/>
            <p:cNvSpPr/>
            <p:nvPr/>
          </p:nvSpPr>
          <p:spPr>
            <a:xfrm>
              <a:off x="6898680" y="699840"/>
              <a:ext cx="15120" cy="118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0"/>
                  </a:moveTo>
                  <a:cubicBezTo>
                    <a:pt x="46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69"/>
                  </a:cubicBezTo>
                  <a:cubicBezTo>
                    <a:pt x="181" y="41"/>
                    <a:pt x="169" y="12"/>
                    <a:pt x="129" y="2"/>
                  </a:cubicBezTo>
                  <a:cubicBezTo>
                    <a:pt x="124" y="1"/>
                    <a:pt x="118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3" name="Google Shape;1283;p32"/>
            <p:cNvSpPr/>
            <p:nvPr/>
          </p:nvSpPr>
          <p:spPr>
            <a:xfrm>
              <a:off x="6874920" y="517680"/>
              <a:ext cx="15120" cy="118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9" y="134"/>
                    <a:pt x="90" y="137"/>
                    <a:pt x="102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4" name="Google Shape;1284;p32"/>
            <p:cNvSpPr/>
            <p:nvPr/>
          </p:nvSpPr>
          <p:spPr>
            <a:xfrm>
              <a:off x="6888240" y="1300680"/>
              <a:ext cx="14760" cy="11880"/>
            </a:xfrm>
            <a:custGeom>
              <a:avLst/>
              <a:gdLst/>
              <a:ahLst/>
              <a:rect l="l" t="t" r="r" b="b"/>
              <a:pathLst>
                <a:path w="176" h="141">
                  <a:moveTo>
                    <a:pt x="111" y="0"/>
                  </a:moveTo>
                  <a:cubicBezTo>
                    <a:pt x="107" y="0"/>
                    <a:pt x="104" y="0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0"/>
                    <a:pt x="92" y="141"/>
                    <a:pt x="96" y="141"/>
                  </a:cubicBezTo>
                  <a:cubicBezTo>
                    <a:pt x="144" y="141"/>
                    <a:pt x="176" y="90"/>
                    <a:pt x="167" y="47"/>
                  </a:cubicBezTo>
                  <a:cubicBezTo>
                    <a:pt x="162" y="21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5" name="Google Shape;1285;p32"/>
            <p:cNvSpPr/>
            <p:nvPr/>
          </p:nvSpPr>
          <p:spPr>
            <a:xfrm>
              <a:off x="6549480" y="1268640"/>
              <a:ext cx="39240" cy="3024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0"/>
                  </a:moveTo>
                  <a:cubicBezTo>
                    <a:pt x="116" y="0"/>
                    <a:pt x="0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50" y="327"/>
                    <a:pt x="390" y="287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6" name="Google Shape;1286;p32"/>
            <p:cNvSpPr/>
            <p:nvPr/>
          </p:nvSpPr>
          <p:spPr>
            <a:xfrm>
              <a:off x="6646320" y="1348920"/>
              <a:ext cx="39240" cy="30240"/>
            </a:xfrm>
            <a:custGeom>
              <a:avLst/>
              <a:gdLst/>
              <a:ahLst/>
              <a:rect l="l" t="t" r="r" b="b"/>
              <a:pathLst>
                <a:path w="463" h="349">
                  <a:moveTo>
                    <a:pt x="237" y="1"/>
                  </a:moveTo>
                  <a:cubicBezTo>
                    <a:pt x="116" y="1"/>
                    <a:pt x="1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49" y="327"/>
                    <a:pt x="390" y="287"/>
                  </a:cubicBezTo>
                  <a:cubicBezTo>
                    <a:pt x="444" y="234"/>
                    <a:pt x="463" y="155"/>
                    <a:pt x="393" y="72"/>
                  </a:cubicBezTo>
                  <a:cubicBezTo>
                    <a:pt x="352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7" name="Google Shape;1287;p32"/>
            <p:cNvSpPr/>
            <p:nvPr/>
          </p:nvSpPr>
          <p:spPr>
            <a:xfrm>
              <a:off x="6524640" y="1255680"/>
              <a:ext cx="14400" cy="12960"/>
            </a:xfrm>
            <a:custGeom>
              <a:avLst/>
              <a:gdLst/>
              <a:ahLst/>
              <a:rect l="l" t="t" r="r" b="b"/>
              <a:pathLst>
                <a:path w="171" h="151">
                  <a:moveTo>
                    <a:pt x="83" y="1"/>
                  </a:moveTo>
                  <a:cubicBezTo>
                    <a:pt x="72" y="1"/>
                    <a:pt x="61" y="4"/>
                    <a:pt x="49" y="11"/>
                  </a:cubicBezTo>
                  <a:cubicBezTo>
                    <a:pt x="0" y="40"/>
                    <a:pt x="8" y="106"/>
                    <a:pt x="46" y="136"/>
                  </a:cubicBezTo>
                  <a:cubicBezTo>
                    <a:pt x="57" y="145"/>
                    <a:pt x="69" y="150"/>
                    <a:pt x="82" y="150"/>
                  </a:cubicBezTo>
                  <a:cubicBezTo>
                    <a:pt x="97" y="150"/>
                    <a:pt x="112" y="143"/>
                    <a:pt x="127" y="128"/>
                  </a:cubicBezTo>
                  <a:cubicBezTo>
                    <a:pt x="170" y="80"/>
                    <a:pt x="137" y="1"/>
                    <a:pt x="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8" name="Google Shape;1288;p32"/>
            <p:cNvSpPr/>
            <p:nvPr/>
          </p:nvSpPr>
          <p:spPr>
            <a:xfrm>
              <a:off x="6706440" y="1564560"/>
              <a:ext cx="14400" cy="12600"/>
            </a:xfrm>
            <a:custGeom>
              <a:avLst/>
              <a:gdLst/>
              <a:ahLst/>
              <a:rect l="l" t="t" r="r" b="b"/>
              <a:pathLst>
                <a:path w="174" h="149">
                  <a:moveTo>
                    <a:pt x="84" y="0"/>
                  </a:moveTo>
                  <a:cubicBezTo>
                    <a:pt x="67" y="0"/>
                    <a:pt x="50" y="9"/>
                    <a:pt x="36" y="29"/>
                  </a:cubicBezTo>
                  <a:cubicBezTo>
                    <a:pt x="0" y="79"/>
                    <a:pt x="39" y="148"/>
                    <a:pt x="89" y="148"/>
                  </a:cubicBezTo>
                  <a:cubicBezTo>
                    <a:pt x="102" y="148"/>
                    <a:pt x="115" y="144"/>
                    <a:pt x="129" y="133"/>
                  </a:cubicBezTo>
                  <a:cubicBezTo>
                    <a:pt x="173" y="99"/>
                    <a:pt x="156" y="34"/>
                    <a:pt x="115" y="9"/>
                  </a:cubicBezTo>
                  <a:cubicBezTo>
                    <a:pt x="105" y="4"/>
                    <a:pt x="95" y="0"/>
                    <a:pt x="8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39" name="Google Shape;1289;p32"/>
            <p:cNvSpPr/>
            <p:nvPr/>
          </p:nvSpPr>
          <p:spPr>
            <a:xfrm>
              <a:off x="6810120" y="594720"/>
              <a:ext cx="15480" cy="1188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1" y="138"/>
                    <a:pt x="102" y="138"/>
                  </a:cubicBezTo>
                  <a:cubicBezTo>
                    <a:pt x="139" y="138"/>
                    <a:pt x="172" y="106"/>
                    <a:pt x="178" y="69"/>
                  </a:cubicBezTo>
                  <a:cubicBezTo>
                    <a:pt x="183" y="41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0" name="Google Shape;1290;p32"/>
            <p:cNvSpPr/>
            <p:nvPr/>
          </p:nvSpPr>
          <p:spPr>
            <a:xfrm>
              <a:off x="6903000" y="1383120"/>
              <a:ext cx="14760" cy="12240"/>
            </a:xfrm>
            <a:custGeom>
              <a:avLst/>
              <a:gdLst/>
              <a:ahLst/>
              <a:rect l="l" t="t" r="r" b="b"/>
              <a:pathLst>
                <a:path w="177" h="142">
                  <a:moveTo>
                    <a:pt x="111" y="1"/>
                  </a:moveTo>
                  <a:cubicBezTo>
                    <a:pt x="108" y="1"/>
                    <a:pt x="104" y="1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1"/>
                    <a:pt x="93" y="141"/>
                    <a:pt x="97" y="141"/>
                  </a:cubicBezTo>
                  <a:cubicBezTo>
                    <a:pt x="145" y="141"/>
                    <a:pt x="176" y="90"/>
                    <a:pt x="167" y="47"/>
                  </a:cubicBezTo>
                  <a:cubicBezTo>
                    <a:pt x="162" y="21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1" name="Google Shape;1291;p32"/>
            <p:cNvSpPr/>
            <p:nvPr/>
          </p:nvSpPr>
          <p:spPr>
            <a:xfrm>
              <a:off x="6816600" y="1107360"/>
              <a:ext cx="15120" cy="1188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4" y="0"/>
                  </a:moveTo>
                  <a:cubicBezTo>
                    <a:pt x="47" y="0"/>
                    <a:pt x="0" y="90"/>
                    <a:pt x="69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3" y="41"/>
                    <a:pt x="170" y="12"/>
                    <a:pt x="131" y="2"/>
                  </a:cubicBezTo>
                  <a:cubicBezTo>
                    <a:pt x="125" y="1"/>
                    <a:pt x="119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2" name="Google Shape;1292;p32"/>
            <p:cNvSpPr/>
            <p:nvPr/>
          </p:nvSpPr>
          <p:spPr>
            <a:xfrm>
              <a:off x="6562800" y="1514880"/>
              <a:ext cx="14400" cy="1296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1" y="9"/>
                    <a:pt x="36" y="29"/>
                  </a:cubicBezTo>
                  <a:cubicBezTo>
                    <a:pt x="1" y="80"/>
                    <a:pt x="39" y="150"/>
                    <a:pt x="90" y="150"/>
                  </a:cubicBezTo>
                  <a:cubicBezTo>
                    <a:pt x="102" y="150"/>
                    <a:pt x="116" y="145"/>
                    <a:pt x="129" y="135"/>
                  </a:cubicBezTo>
                  <a:cubicBezTo>
                    <a:pt x="174" y="100"/>
                    <a:pt x="158" y="34"/>
                    <a:pt x="116" y="9"/>
                  </a:cubicBezTo>
                  <a:cubicBezTo>
                    <a:pt x="106" y="4"/>
                    <a:pt x="96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43" name="Google Shape;1237;p32"/>
          <p:cNvGrpSpPr/>
          <p:nvPr/>
        </p:nvGrpSpPr>
        <p:grpSpPr>
          <a:xfrm>
            <a:off x="1136160" y="3009960"/>
            <a:ext cx="1203120" cy="1190520"/>
            <a:chOff x="1136160" y="3009960"/>
            <a:chExt cx="1203120" cy="1190520"/>
          </a:xfrm>
        </p:grpSpPr>
        <p:sp>
          <p:nvSpPr>
            <p:cNvPr id="944" name="Google Shape;1238;p32"/>
            <p:cNvSpPr/>
            <p:nvPr/>
          </p:nvSpPr>
          <p:spPr>
            <a:xfrm>
              <a:off x="1136160" y="3009960"/>
              <a:ext cx="1203120" cy="1190520"/>
            </a:xfrm>
            <a:custGeom>
              <a:avLst/>
              <a:gdLst/>
              <a:ahLst/>
              <a:rect l="l" t="t" r="r" b="b"/>
              <a:pathLst>
                <a:path w="10100" h="9721">
                  <a:moveTo>
                    <a:pt x="9998" y="3857"/>
                  </a:moveTo>
                  <a:cubicBezTo>
                    <a:pt x="9923" y="4303"/>
                    <a:pt x="9731" y="4730"/>
                    <a:pt x="9450" y="5085"/>
                  </a:cubicBezTo>
                  <a:cubicBezTo>
                    <a:pt x="8966" y="5692"/>
                    <a:pt x="8247" y="6060"/>
                    <a:pt x="7644" y="6551"/>
                  </a:cubicBezTo>
                  <a:cubicBezTo>
                    <a:pt x="7232" y="6887"/>
                    <a:pt x="6849" y="7330"/>
                    <a:pt x="6701" y="7851"/>
                  </a:cubicBezTo>
                  <a:cubicBezTo>
                    <a:pt x="6605" y="8189"/>
                    <a:pt x="6794" y="8563"/>
                    <a:pt x="6685" y="8898"/>
                  </a:cubicBezTo>
                  <a:cubicBezTo>
                    <a:pt x="6556" y="9300"/>
                    <a:pt x="5886" y="9468"/>
                    <a:pt x="5532" y="9605"/>
                  </a:cubicBezTo>
                  <a:cubicBezTo>
                    <a:pt x="5377" y="9665"/>
                    <a:pt x="5212" y="9721"/>
                    <a:pt x="5049" y="9698"/>
                  </a:cubicBezTo>
                  <a:cubicBezTo>
                    <a:pt x="4707" y="9654"/>
                    <a:pt x="4505" y="9311"/>
                    <a:pt x="4291" y="9041"/>
                  </a:cubicBezTo>
                  <a:cubicBezTo>
                    <a:pt x="4223" y="8954"/>
                    <a:pt x="4151" y="8875"/>
                    <a:pt x="4074" y="8799"/>
                  </a:cubicBezTo>
                  <a:cubicBezTo>
                    <a:pt x="3425" y="8159"/>
                    <a:pt x="2500" y="7909"/>
                    <a:pt x="1604" y="7872"/>
                  </a:cubicBezTo>
                  <a:cubicBezTo>
                    <a:pt x="1549" y="7869"/>
                    <a:pt x="1496" y="7867"/>
                    <a:pt x="1443" y="7863"/>
                  </a:cubicBezTo>
                  <a:cubicBezTo>
                    <a:pt x="1141" y="7843"/>
                    <a:pt x="836" y="7793"/>
                    <a:pt x="587" y="7627"/>
                  </a:cubicBezTo>
                  <a:cubicBezTo>
                    <a:pt x="0" y="7237"/>
                    <a:pt x="168" y="6346"/>
                    <a:pt x="767" y="6063"/>
                  </a:cubicBezTo>
                  <a:cubicBezTo>
                    <a:pt x="1857" y="5551"/>
                    <a:pt x="2761" y="7160"/>
                    <a:pt x="3667" y="7472"/>
                  </a:cubicBezTo>
                  <a:cubicBezTo>
                    <a:pt x="3705" y="7486"/>
                    <a:pt x="3746" y="7498"/>
                    <a:pt x="3785" y="7484"/>
                  </a:cubicBezTo>
                  <a:cubicBezTo>
                    <a:pt x="3907" y="7445"/>
                    <a:pt x="3834" y="7258"/>
                    <a:pt x="3742" y="7165"/>
                  </a:cubicBezTo>
                  <a:cubicBezTo>
                    <a:pt x="2815" y="6224"/>
                    <a:pt x="1866" y="5451"/>
                    <a:pt x="835" y="4644"/>
                  </a:cubicBezTo>
                  <a:cubicBezTo>
                    <a:pt x="490" y="4372"/>
                    <a:pt x="191" y="3970"/>
                    <a:pt x="237" y="3533"/>
                  </a:cubicBezTo>
                  <a:cubicBezTo>
                    <a:pt x="278" y="3143"/>
                    <a:pt x="600" y="2820"/>
                    <a:pt x="971" y="2691"/>
                  </a:cubicBezTo>
                  <a:cubicBezTo>
                    <a:pt x="2535" y="2153"/>
                    <a:pt x="2744" y="3616"/>
                    <a:pt x="3106" y="4677"/>
                  </a:cubicBezTo>
                  <a:cubicBezTo>
                    <a:pt x="3246" y="5085"/>
                    <a:pt x="3412" y="5606"/>
                    <a:pt x="3823" y="5824"/>
                  </a:cubicBezTo>
                  <a:cubicBezTo>
                    <a:pt x="3868" y="5849"/>
                    <a:pt x="3920" y="5868"/>
                    <a:pt x="3970" y="5860"/>
                  </a:cubicBezTo>
                  <a:cubicBezTo>
                    <a:pt x="4099" y="5835"/>
                    <a:pt x="4116" y="5658"/>
                    <a:pt x="4099" y="5525"/>
                  </a:cubicBezTo>
                  <a:cubicBezTo>
                    <a:pt x="3990" y="4685"/>
                    <a:pt x="3768" y="3864"/>
                    <a:pt x="3609" y="3031"/>
                  </a:cubicBezTo>
                  <a:cubicBezTo>
                    <a:pt x="3475" y="2339"/>
                    <a:pt x="3413" y="1604"/>
                    <a:pt x="3594" y="913"/>
                  </a:cubicBezTo>
                  <a:cubicBezTo>
                    <a:pt x="3697" y="525"/>
                    <a:pt x="3968" y="254"/>
                    <a:pt x="4302" y="124"/>
                  </a:cubicBezTo>
                  <a:cubicBezTo>
                    <a:pt x="4623" y="0"/>
                    <a:pt x="4999" y="8"/>
                    <a:pt x="5339" y="172"/>
                  </a:cubicBezTo>
                  <a:cubicBezTo>
                    <a:pt x="6487" y="728"/>
                    <a:pt x="5294" y="2312"/>
                    <a:pt x="5081" y="3085"/>
                  </a:cubicBezTo>
                  <a:cubicBezTo>
                    <a:pt x="4845" y="3949"/>
                    <a:pt x="5049" y="4952"/>
                    <a:pt x="5403" y="5756"/>
                  </a:cubicBezTo>
                  <a:cubicBezTo>
                    <a:pt x="5438" y="5835"/>
                    <a:pt x="5492" y="5927"/>
                    <a:pt x="5580" y="5929"/>
                  </a:cubicBezTo>
                  <a:lnTo>
                    <a:pt x="5584" y="5929"/>
                  </a:lnTo>
                  <a:cubicBezTo>
                    <a:pt x="5677" y="5928"/>
                    <a:pt x="5735" y="5829"/>
                    <a:pt x="5767" y="5740"/>
                  </a:cubicBezTo>
                  <a:cubicBezTo>
                    <a:pt x="5944" y="5264"/>
                    <a:pt x="6027" y="4616"/>
                    <a:pt x="5958" y="4107"/>
                  </a:cubicBezTo>
                  <a:cubicBezTo>
                    <a:pt x="5914" y="3802"/>
                    <a:pt x="5472" y="3045"/>
                    <a:pt x="6150" y="3070"/>
                  </a:cubicBezTo>
                  <a:cubicBezTo>
                    <a:pt x="6474" y="3081"/>
                    <a:pt x="6666" y="3559"/>
                    <a:pt x="6732" y="3819"/>
                  </a:cubicBezTo>
                  <a:cubicBezTo>
                    <a:pt x="6895" y="4459"/>
                    <a:pt x="6922" y="5094"/>
                    <a:pt x="6581" y="5689"/>
                  </a:cubicBezTo>
                  <a:cubicBezTo>
                    <a:pt x="6541" y="5757"/>
                    <a:pt x="6498" y="5825"/>
                    <a:pt x="6483" y="5903"/>
                  </a:cubicBezTo>
                  <a:cubicBezTo>
                    <a:pt x="6431" y="6175"/>
                    <a:pt x="6701" y="6143"/>
                    <a:pt x="6841" y="6016"/>
                  </a:cubicBezTo>
                  <a:cubicBezTo>
                    <a:pt x="7707" y="5228"/>
                    <a:pt x="7379" y="4218"/>
                    <a:pt x="7475" y="3205"/>
                  </a:cubicBezTo>
                  <a:cubicBezTo>
                    <a:pt x="7538" y="2526"/>
                    <a:pt x="8044" y="2084"/>
                    <a:pt x="8625" y="2042"/>
                  </a:cubicBezTo>
                  <a:cubicBezTo>
                    <a:pt x="8896" y="2022"/>
                    <a:pt x="9182" y="2088"/>
                    <a:pt x="9448" y="2256"/>
                  </a:cubicBezTo>
                  <a:cubicBezTo>
                    <a:pt x="9955" y="2576"/>
                    <a:pt x="10100" y="3268"/>
                    <a:pt x="10000" y="3857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5" name="Google Shape;1239;p32"/>
            <p:cNvSpPr/>
            <p:nvPr/>
          </p:nvSpPr>
          <p:spPr>
            <a:xfrm>
              <a:off x="1273680" y="3429360"/>
              <a:ext cx="98280" cy="90000"/>
            </a:xfrm>
            <a:custGeom>
              <a:avLst/>
              <a:gdLst/>
              <a:ahLst/>
              <a:rect l="l" t="t" r="r" b="b"/>
              <a:pathLst>
                <a:path w="828" h="738">
                  <a:moveTo>
                    <a:pt x="442" y="1"/>
                  </a:moveTo>
                  <a:cubicBezTo>
                    <a:pt x="378" y="1"/>
                    <a:pt x="313" y="15"/>
                    <a:pt x="252" y="47"/>
                  </a:cubicBezTo>
                  <a:cubicBezTo>
                    <a:pt x="0" y="179"/>
                    <a:pt x="13" y="548"/>
                    <a:pt x="250" y="686"/>
                  </a:cubicBezTo>
                  <a:cubicBezTo>
                    <a:pt x="310" y="721"/>
                    <a:pt x="375" y="738"/>
                    <a:pt x="439" y="738"/>
                  </a:cubicBezTo>
                  <a:cubicBezTo>
                    <a:pt x="638" y="738"/>
                    <a:pt x="827" y="583"/>
                    <a:pt x="827" y="369"/>
                  </a:cubicBezTo>
                  <a:cubicBezTo>
                    <a:pt x="827" y="145"/>
                    <a:pt x="642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6" name="Google Shape;1240;p32"/>
            <p:cNvSpPr/>
            <p:nvPr/>
          </p:nvSpPr>
          <p:spPr>
            <a:xfrm>
              <a:off x="2086920" y="3322080"/>
              <a:ext cx="98280" cy="90000"/>
            </a:xfrm>
            <a:custGeom>
              <a:avLst/>
              <a:gdLst/>
              <a:ahLst/>
              <a:rect l="l" t="t" r="r" b="b"/>
              <a:pathLst>
                <a:path w="829" h="738">
                  <a:moveTo>
                    <a:pt x="444" y="1"/>
                  </a:moveTo>
                  <a:cubicBezTo>
                    <a:pt x="380" y="1"/>
                    <a:pt x="315" y="16"/>
                    <a:pt x="253" y="48"/>
                  </a:cubicBezTo>
                  <a:cubicBezTo>
                    <a:pt x="1" y="179"/>
                    <a:pt x="13" y="547"/>
                    <a:pt x="251" y="687"/>
                  </a:cubicBezTo>
                  <a:cubicBezTo>
                    <a:pt x="311" y="721"/>
                    <a:pt x="375" y="737"/>
                    <a:pt x="439" y="737"/>
                  </a:cubicBezTo>
                  <a:cubicBezTo>
                    <a:pt x="638" y="737"/>
                    <a:pt x="828" y="583"/>
                    <a:pt x="828" y="370"/>
                  </a:cubicBezTo>
                  <a:cubicBezTo>
                    <a:pt x="828" y="145"/>
                    <a:pt x="643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7" name="Google Shape;1241;p32"/>
            <p:cNvSpPr/>
            <p:nvPr/>
          </p:nvSpPr>
          <p:spPr>
            <a:xfrm>
              <a:off x="1816560" y="3825720"/>
              <a:ext cx="98280" cy="9000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2" y="0"/>
                  </a:moveTo>
                  <a:cubicBezTo>
                    <a:pt x="378" y="0"/>
                    <a:pt x="313" y="15"/>
                    <a:pt x="251" y="47"/>
                  </a:cubicBezTo>
                  <a:cubicBezTo>
                    <a:pt x="0" y="178"/>
                    <a:pt x="12" y="547"/>
                    <a:pt x="250" y="686"/>
                  </a:cubicBezTo>
                  <a:cubicBezTo>
                    <a:pt x="310" y="721"/>
                    <a:pt x="375" y="737"/>
                    <a:pt x="439" y="737"/>
                  </a:cubicBezTo>
                  <a:cubicBezTo>
                    <a:pt x="637" y="737"/>
                    <a:pt x="826" y="583"/>
                    <a:pt x="826" y="369"/>
                  </a:cubicBezTo>
                  <a:cubicBezTo>
                    <a:pt x="826" y="145"/>
                    <a:pt x="641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8" name="Google Shape;1242;p32"/>
            <p:cNvSpPr/>
            <p:nvPr/>
          </p:nvSpPr>
          <p:spPr>
            <a:xfrm>
              <a:off x="1609920" y="3128400"/>
              <a:ext cx="111960" cy="91080"/>
            </a:xfrm>
            <a:custGeom>
              <a:avLst/>
              <a:gdLst/>
              <a:ahLst/>
              <a:rect l="l" t="t" r="r" b="b"/>
              <a:pathLst>
                <a:path w="942" h="745">
                  <a:moveTo>
                    <a:pt x="442" y="1"/>
                  </a:moveTo>
                  <a:cubicBezTo>
                    <a:pt x="163" y="1"/>
                    <a:pt x="1" y="326"/>
                    <a:pt x="140" y="560"/>
                  </a:cubicBezTo>
                  <a:cubicBezTo>
                    <a:pt x="214" y="683"/>
                    <a:pt x="344" y="744"/>
                    <a:pt x="474" y="744"/>
                  </a:cubicBezTo>
                  <a:cubicBezTo>
                    <a:pt x="603" y="744"/>
                    <a:pt x="731" y="683"/>
                    <a:pt x="799" y="559"/>
                  </a:cubicBezTo>
                  <a:cubicBezTo>
                    <a:pt x="942" y="300"/>
                    <a:pt x="734" y="7"/>
                    <a:pt x="450" y="1"/>
                  </a:cubicBezTo>
                  <a:cubicBezTo>
                    <a:pt x="447" y="1"/>
                    <a:pt x="445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49" name="Google Shape;1243;p32"/>
            <p:cNvSpPr/>
            <p:nvPr/>
          </p:nvSpPr>
          <p:spPr>
            <a:xfrm>
              <a:off x="1319760" y="3367080"/>
              <a:ext cx="43200" cy="3312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3" y="0"/>
                    <a:pt x="1" y="179"/>
                    <a:pt x="136" y="256"/>
                  </a:cubicBezTo>
                  <a:cubicBezTo>
                    <a:pt x="158" y="268"/>
                    <a:pt x="181" y="273"/>
                    <a:pt x="203" y="273"/>
                  </a:cubicBezTo>
                  <a:cubicBezTo>
                    <a:pt x="278" y="273"/>
                    <a:pt x="346" y="209"/>
                    <a:pt x="356" y="135"/>
                  </a:cubicBezTo>
                  <a:cubicBezTo>
                    <a:pt x="365" y="79"/>
                    <a:pt x="340" y="23"/>
                    <a:pt x="260" y="4"/>
                  </a:cubicBezTo>
                  <a:cubicBezTo>
                    <a:pt x="248" y="2"/>
                    <a:pt x="237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0" name="Google Shape;1244;p32"/>
            <p:cNvSpPr/>
            <p:nvPr/>
          </p:nvSpPr>
          <p:spPr>
            <a:xfrm>
              <a:off x="1701720" y="3211200"/>
              <a:ext cx="53280" cy="4716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4" y="0"/>
                  </a:moveTo>
                  <a:cubicBezTo>
                    <a:pt x="136" y="0"/>
                    <a:pt x="82" y="31"/>
                    <a:pt x="51" y="112"/>
                  </a:cubicBezTo>
                  <a:cubicBezTo>
                    <a:pt x="1" y="249"/>
                    <a:pt x="115" y="387"/>
                    <a:pt x="233" y="387"/>
                  </a:cubicBezTo>
                  <a:cubicBezTo>
                    <a:pt x="278" y="387"/>
                    <a:pt x="325" y="366"/>
                    <a:pt x="362" y="316"/>
                  </a:cubicBezTo>
                  <a:cubicBezTo>
                    <a:pt x="450" y="197"/>
                    <a:pt x="364" y="41"/>
                    <a:pt x="241" y="7"/>
                  </a:cubicBezTo>
                  <a:cubicBezTo>
                    <a:pt x="225" y="2"/>
                    <a:pt x="209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1" name="Google Shape;1245;p32"/>
            <p:cNvSpPr/>
            <p:nvPr/>
          </p:nvSpPr>
          <p:spPr>
            <a:xfrm>
              <a:off x="2172240" y="3408840"/>
              <a:ext cx="53280" cy="4716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4" y="1"/>
                    <a:pt x="80" y="32"/>
                    <a:pt x="51" y="113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4" y="3"/>
                    <a:pt x="208" y="1"/>
                    <a:pt x="19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2" name="Google Shape;1246;p32"/>
            <p:cNvSpPr/>
            <p:nvPr/>
          </p:nvSpPr>
          <p:spPr>
            <a:xfrm>
              <a:off x="1851480" y="3441960"/>
              <a:ext cx="55800" cy="4500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0"/>
                  </a:moveTo>
                  <a:cubicBezTo>
                    <a:pt x="295" y="0"/>
                    <a:pt x="292" y="0"/>
                    <a:pt x="289" y="0"/>
                  </a:cubicBezTo>
                  <a:cubicBezTo>
                    <a:pt x="86" y="6"/>
                    <a:pt x="0" y="309"/>
                    <a:pt x="217" y="364"/>
                  </a:cubicBezTo>
                  <a:cubicBezTo>
                    <a:pt x="233" y="368"/>
                    <a:pt x="249" y="370"/>
                    <a:pt x="264" y="370"/>
                  </a:cubicBezTo>
                  <a:cubicBezTo>
                    <a:pt x="383" y="370"/>
                    <a:pt x="469" y="249"/>
                    <a:pt x="457" y="136"/>
                  </a:cubicBezTo>
                  <a:cubicBezTo>
                    <a:pt x="449" y="62"/>
                    <a:pt x="401" y="0"/>
                    <a:pt x="29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3" name="Google Shape;1247;p32"/>
            <p:cNvSpPr/>
            <p:nvPr/>
          </p:nvSpPr>
          <p:spPr>
            <a:xfrm>
              <a:off x="1914120" y="3817440"/>
              <a:ext cx="55800" cy="4500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1"/>
                  </a:moveTo>
                  <a:cubicBezTo>
                    <a:pt x="295" y="1"/>
                    <a:pt x="292" y="1"/>
                    <a:pt x="289" y="1"/>
                  </a:cubicBezTo>
                  <a:cubicBezTo>
                    <a:pt x="86" y="7"/>
                    <a:pt x="1" y="308"/>
                    <a:pt x="217" y="365"/>
                  </a:cubicBezTo>
                  <a:cubicBezTo>
                    <a:pt x="233" y="369"/>
                    <a:pt x="249" y="371"/>
                    <a:pt x="264" y="371"/>
                  </a:cubicBezTo>
                  <a:cubicBezTo>
                    <a:pt x="383" y="371"/>
                    <a:pt x="470" y="249"/>
                    <a:pt x="458" y="137"/>
                  </a:cubicBezTo>
                  <a:cubicBezTo>
                    <a:pt x="449" y="62"/>
                    <a:pt x="401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4" name="Google Shape;1248;p32"/>
            <p:cNvSpPr/>
            <p:nvPr/>
          </p:nvSpPr>
          <p:spPr>
            <a:xfrm>
              <a:off x="1650600" y="3041640"/>
              <a:ext cx="39600" cy="35280"/>
            </a:xfrm>
            <a:custGeom>
              <a:avLst/>
              <a:gdLst/>
              <a:ahLst/>
              <a:rect l="l" t="t" r="r" b="b"/>
              <a:pathLst>
                <a:path w="334" h="290">
                  <a:moveTo>
                    <a:pt x="194" y="1"/>
                  </a:moveTo>
                  <a:cubicBezTo>
                    <a:pt x="179" y="1"/>
                    <a:pt x="162" y="4"/>
                    <a:pt x="143" y="10"/>
                  </a:cubicBezTo>
                  <a:cubicBezTo>
                    <a:pt x="1" y="60"/>
                    <a:pt x="6" y="289"/>
                    <a:pt x="165" y="289"/>
                  </a:cubicBezTo>
                  <a:cubicBezTo>
                    <a:pt x="168" y="289"/>
                    <a:pt x="171" y="289"/>
                    <a:pt x="174" y="289"/>
                  </a:cubicBezTo>
                  <a:cubicBezTo>
                    <a:pt x="284" y="284"/>
                    <a:pt x="334" y="159"/>
                    <a:pt x="296" y="71"/>
                  </a:cubicBezTo>
                  <a:cubicBezTo>
                    <a:pt x="278" y="31"/>
                    <a:pt x="243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5" name="Google Shape;1249;p32"/>
            <p:cNvSpPr/>
            <p:nvPr/>
          </p:nvSpPr>
          <p:spPr>
            <a:xfrm>
              <a:off x="1368000" y="3400560"/>
              <a:ext cx="21240" cy="1656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5"/>
                    <a:pt x="178" y="68"/>
                  </a:cubicBezTo>
                  <a:cubicBezTo>
                    <a:pt x="182" y="40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6" name="Google Shape;1250;p32"/>
            <p:cNvSpPr/>
            <p:nvPr/>
          </p:nvSpPr>
          <p:spPr>
            <a:xfrm>
              <a:off x="1404360" y="3676320"/>
              <a:ext cx="21600" cy="1656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0"/>
                  </a:moveTo>
                  <a:cubicBezTo>
                    <a:pt x="46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2" y="106"/>
                    <a:pt x="177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7" name="Google Shape;1251;p32"/>
            <p:cNvSpPr/>
            <p:nvPr/>
          </p:nvSpPr>
          <p:spPr>
            <a:xfrm>
              <a:off x="1729440" y="3174120"/>
              <a:ext cx="21600" cy="1656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8"/>
                  </a:cubicBezTo>
                  <a:cubicBezTo>
                    <a:pt x="80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9" y="68"/>
                  </a:cubicBezTo>
                  <a:cubicBezTo>
                    <a:pt x="182" y="40"/>
                    <a:pt x="170" y="11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8" name="Google Shape;1252;p32"/>
            <p:cNvSpPr/>
            <p:nvPr/>
          </p:nvSpPr>
          <p:spPr>
            <a:xfrm>
              <a:off x="2235600" y="3485160"/>
              <a:ext cx="53280" cy="4716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0"/>
                  </a:moveTo>
                  <a:cubicBezTo>
                    <a:pt x="134" y="0"/>
                    <a:pt x="80" y="32"/>
                    <a:pt x="51" y="111"/>
                  </a:cubicBezTo>
                  <a:cubicBezTo>
                    <a:pt x="1" y="249"/>
                    <a:pt x="114" y="387"/>
                    <a:pt x="231" y="387"/>
                  </a:cubicBezTo>
                  <a:cubicBezTo>
                    <a:pt x="277" y="387"/>
                    <a:pt x="324" y="366"/>
                    <a:pt x="361" y="315"/>
                  </a:cubicBezTo>
                  <a:cubicBezTo>
                    <a:pt x="450" y="198"/>
                    <a:pt x="363" y="42"/>
                    <a:pt x="241" y="7"/>
                  </a:cubicBezTo>
                  <a:cubicBezTo>
                    <a:pt x="225" y="2"/>
                    <a:pt x="208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59" name="Google Shape;1253;p32"/>
            <p:cNvSpPr/>
            <p:nvPr/>
          </p:nvSpPr>
          <p:spPr>
            <a:xfrm>
              <a:off x="2263320" y="3448080"/>
              <a:ext cx="21240" cy="1656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1" y="1"/>
                  </a:moveTo>
                  <a:cubicBezTo>
                    <a:pt x="45" y="1"/>
                    <a:pt x="0" y="89"/>
                    <a:pt x="67" y="128"/>
                  </a:cubicBezTo>
                  <a:cubicBezTo>
                    <a:pt x="78" y="134"/>
                    <a:pt x="89" y="137"/>
                    <a:pt x="100" y="137"/>
                  </a:cubicBezTo>
                  <a:cubicBezTo>
                    <a:pt x="138" y="137"/>
                    <a:pt x="172" y="105"/>
                    <a:pt x="177" y="69"/>
                  </a:cubicBezTo>
                  <a:cubicBezTo>
                    <a:pt x="181" y="40"/>
                    <a:pt x="169" y="12"/>
                    <a:pt x="129" y="3"/>
                  </a:cubicBezTo>
                  <a:cubicBezTo>
                    <a:pt x="123" y="1"/>
                    <a:pt x="117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0" name="Google Shape;1254;p32"/>
            <p:cNvSpPr/>
            <p:nvPr/>
          </p:nvSpPr>
          <p:spPr>
            <a:xfrm>
              <a:off x="2227320" y="3585960"/>
              <a:ext cx="21600" cy="1656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40" y="138"/>
                    <a:pt x="173" y="106"/>
                    <a:pt x="179" y="69"/>
                  </a:cubicBezTo>
                  <a:cubicBezTo>
                    <a:pt x="184" y="41"/>
                    <a:pt x="170" y="12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1" name="Google Shape;1255;p32"/>
            <p:cNvSpPr/>
            <p:nvPr/>
          </p:nvSpPr>
          <p:spPr>
            <a:xfrm>
              <a:off x="2193840" y="3332160"/>
              <a:ext cx="21600" cy="1656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4" y="1"/>
                  </a:moveTo>
                  <a:cubicBezTo>
                    <a:pt x="47" y="1"/>
                    <a:pt x="1" y="90"/>
                    <a:pt x="69" y="128"/>
                  </a:cubicBezTo>
                  <a:cubicBezTo>
                    <a:pt x="81" y="135"/>
                    <a:pt x="92" y="137"/>
                    <a:pt x="103" y="137"/>
                  </a:cubicBezTo>
                  <a:cubicBezTo>
                    <a:pt x="140" y="137"/>
                    <a:pt x="174" y="105"/>
                    <a:pt x="178" y="69"/>
                  </a:cubicBezTo>
                  <a:cubicBezTo>
                    <a:pt x="183" y="40"/>
                    <a:pt x="171" y="12"/>
                    <a:pt x="131" y="3"/>
                  </a:cubicBezTo>
                  <a:cubicBezTo>
                    <a:pt x="126" y="2"/>
                    <a:pt x="120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2" name="Google Shape;1256;p32"/>
            <p:cNvSpPr/>
            <p:nvPr/>
          </p:nvSpPr>
          <p:spPr>
            <a:xfrm>
              <a:off x="1911600" y="3479040"/>
              <a:ext cx="21240" cy="1656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6" y="1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7" y="69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3" name="Google Shape;1257;p32"/>
            <p:cNvSpPr/>
            <p:nvPr/>
          </p:nvSpPr>
          <p:spPr>
            <a:xfrm>
              <a:off x="1298880" y="3564720"/>
              <a:ext cx="55080" cy="42480"/>
            </a:xfrm>
            <a:custGeom>
              <a:avLst/>
              <a:gdLst/>
              <a:ahLst/>
              <a:rect l="l" t="t" r="r" b="b"/>
              <a:pathLst>
                <a:path w="464" h="350">
                  <a:moveTo>
                    <a:pt x="238" y="0"/>
                  </a:moveTo>
                  <a:cubicBezTo>
                    <a:pt x="116" y="0"/>
                    <a:pt x="1" y="101"/>
                    <a:pt x="63" y="241"/>
                  </a:cubicBezTo>
                  <a:cubicBezTo>
                    <a:pt x="95" y="316"/>
                    <a:pt x="164" y="350"/>
                    <a:pt x="235" y="350"/>
                  </a:cubicBezTo>
                  <a:cubicBezTo>
                    <a:pt x="293" y="350"/>
                    <a:pt x="351" y="328"/>
                    <a:pt x="391" y="288"/>
                  </a:cubicBezTo>
                  <a:cubicBezTo>
                    <a:pt x="445" y="235"/>
                    <a:pt x="464" y="154"/>
                    <a:pt x="393" y="71"/>
                  </a:cubicBezTo>
                  <a:cubicBezTo>
                    <a:pt x="352" y="22"/>
                    <a:pt x="294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4" name="Google Shape;1258;p32"/>
            <p:cNvSpPr/>
            <p:nvPr/>
          </p:nvSpPr>
          <p:spPr>
            <a:xfrm>
              <a:off x="1434240" y="3676320"/>
              <a:ext cx="54720" cy="4248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1"/>
                  </a:moveTo>
                  <a:cubicBezTo>
                    <a:pt x="116" y="1"/>
                    <a:pt x="0" y="101"/>
                    <a:pt x="61" y="241"/>
                  </a:cubicBezTo>
                  <a:cubicBezTo>
                    <a:pt x="94" y="316"/>
                    <a:pt x="163" y="350"/>
                    <a:pt x="234" y="350"/>
                  </a:cubicBezTo>
                  <a:cubicBezTo>
                    <a:pt x="291" y="350"/>
                    <a:pt x="349" y="328"/>
                    <a:pt x="390" y="288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5" name="Google Shape;1259;p32"/>
            <p:cNvSpPr/>
            <p:nvPr/>
          </p:nvSpPr>
          <p:spPr>
            <a:xfrm>
              <a:off x="1264320" y="3546360"/>
              <a:ext cx="20160" cy="18000"/>
            </a:xfrm>
            <a:custGeom>
              <a:avLst/>
              <a:gdLst/>
              <a:ahLst/>
              <a:rect l="l" t="t" r="r" b="b"/>
              <a:pathLst>
                <a:path w="171" h="150">
                  <a:moveTo>
                    <a:pt x="84" y="1"/>
                  </a:moveTo>
                  <a:cubicBezTo>
                    <a:pt x="73" y="1"/>
                    <a:pt x="61" y="4"/>
                    <a:pt x="49" y="11"/>
                  </a:cubicBezTo>
                  <a:cubicBezTo>
                    <a:pt x="1" y="40"/>
                    <a:pt x="8" y="106"/>
                    <a:pt x="47" y="136"/>
                  </a:cubicBezTo>
                  <a:cubicBezTo>
                    <a:pt x="57" y="145"/>
                    <a:pt x="70" y="150"/>
                    <a:pt x="82" y="150"/>
                  </a:cubicBezTo>
                  <a:cubicBezTo>
                    <a:pt x="97" y="150"/>
                    <a:pt x="113" y="143"/>
                    <a:pt x="127" y="127"/>
                  </a:cubicBezTo>
                  <a:cubicBezTo>
                    <a:pt x="171" y="80"/>
                    <a:pt x="13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6" name="Google Shape;1260;p32"/>
            <p:cNvSpPr/>
            <p:nvPr/>
          </p:nvSpPr>
          <p:spPr>
            <a:xfrm>
              <a:off x="1706760" y="3323880"/>
              <a:ext cx="21240" cy="1656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8" y="134"/>
                    <a:pt x="90" y="137"/>
                    <a:pt x="101" y="137"/>
                  </a:cubicBezTo>
                  <a:cubicBezTo>
                    <a:pt x="138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7" name="Google Shape;1261;p32"/>
            <p:cNvSpPr/>
            <p:nvPr/>
          </p:nvSpPr>
          <p:spPr>
            <a:xfrm>
              <a:off x="2103840" y="3439440"/>
              <a:ext cx="21240" cy="1656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70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8" name="Google Shape;1262;p32"/>
            <p:cNvSpPr/>
            <p:nvPr/>
          </p:nvSpPr>
          <p:spPr>
            <a:xfrm>
              <a:off x="1893240" y="3594240"/>
              <a:ext cx="21600" cy="1656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3" y="1"/>
                  </a:moveTo>
                  <a:cubicBezTo>
                    <a:pt x="46" y="1"/>
                    <a:pt x="1" y="90"/>
                    <a:pt x="68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7" y="69"/>
                  </a:cubicBezTo>
                  <a:cubicBezTo>
                    <a:pt x="182" y="40"/>
                    <a:pt x="170" y="12"/>
                    <a:pt x="130" y="3"/>
                  </a:cubicBezTo>
                  <a:cubicBezTo>
                    <a:pt x="124" y="2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69" name="Google Shape;1263;p32"/>
            <p:cNvSpPr/>
            <p:nvPr/>
          </p:nvSpPr>
          <p:spPr>
            <a:xfrm>
              <a:off x="1880280" y="3949200"/>
              <a:ext cx="21240" cy="1656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6" y="1"/>
                    <a:pt x="0" y="90"/>
                    <a:pt x="68" y="128"/>
                  </a:cubicBezTo>
                  <a:cubicBezTo>
                    <a:pt x="79" y="134"/>
                    <a:pt x="90" y="136"/>
                    <a:pt x="101" y="136"/>
                  </a:cubicBezTo>
                  <a:cubicBezTo>
                    <a:pt x="138" y="136"/>
                    <a:pt x="172" y="105"/>
                    <a:pt x="178" y="68"/>
                  </a:cubicBezTo>
                  <a:cubicBezTo>
                    <a:pt x="182" y="40"/>
                    <a:pt x="169" y="11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0" name="Google Shape;1264;p32"/>
            <p:cNvSpPr/>
            <p:nvPr/>
          </p:nvSpPr>
          <p:spPr>
            <a:xfrm>
              <a:off x="1623240" y="3076560"/>
              <a:ext cx="21240" cy="1656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3" y="0"/>
                  </a:moveTo>
                  <a:cubicBezTo>
                    <a:pt x="46" y="0"/>
                    <a:pt x="1" y="90"/>
                    <a:pt x="68" y="127"/>
                  </a:cubicBezTo>
                  <a:cubicBezTo>
                    <a:pt x="79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8" y="68"/>
                  </a:cubicBezTo>
                  <a:cubicBezTo>
                    <a:pt x="182" y="39"/>
                    <a:pt x="170" y="11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71" name="Google Shape;1433;p36"/>
          <p:cNvGrpSpPr/>
          <p:nvPr/>
        </p:nvGrpSpPr>
        <p:grpSpPr>
          <a:xfrm>
            <a:off x="465840" y="3294000"/>
            <a:ext cx="1506960" cy="987840"/>
            <a:chOff x="465840" y="3294000"/>
            <a:chExt cx="1506960" cy="987840"/>
          </a:xfrm>
        </p:grpSpPr>
        <p:sp>
          <p:nvSpPr>
            <p:cNvPr id="972" name="Google Shape;1434;p36"/>
            <p:cNvSpPr/>
            <p:nvPr/>
          </p:nvSpPr>
          <p:spPr>
            <a:xfrm rot="3405000">
              <a:off x="886320" y="3651840"/>
              <a:ext cx="520200" cy="290160"/>
            </a:xfrm>
            <a:custGeom>
              <a:avLst/>
              <a:gdLst/>
              <a:ahLst/>
              <a:rect l="l" t="t" r="r" b="b"/>
              <a:pathLst>
                <a:path w="6339" h="3538">
                  <a:moveTo>
                    <a:pt x="6329" y="30"/>
                  </a:moveTo>
                  <a:cubicBezTo>
                    <a:pt x="6338" y="91"/>
                    <a:pt x="6215" y="264"/>
                    <a:pt x="6188" y="309"/>
                  </a:cubicBezTo>
                  <a:cubicBezTo>
                    <a:pt x="6005" y="615"/>
                    <a:pt x="5785" y="898"/>
                    <a:pt x="5579" y="1191"/>
                  </a:cubicBezTo>
                  <a:cubicBezTo>
                    <a:pt x="5377" y="1477"/>
                    <a:pt x="5211" y="1780"/>
                    <a:pt x="5040" y="2085"/>
                  </a:cubicBezTo>
                  <a:cubicBezTo>
                    <a:pt x="5060" y="1957"/>
                    <a:pt x="5071" y="1690"/>
                    <a:pt x="5071" y="1690"/>
                  </a:cubicBezTo>
                  <a:cubicBezTo>
                    <a:pt x="5040" y="1688"/>
                    <a:pt x="4935" y="1805"/>
                    <a:pt x="4905" y="1828"/>
                  </a:cubicBezTo>
                  <a:cubicBezTo>
                    <a:pt x="4842" y="1880"/>
                    <a:pt x="4778" y="1931"/>
                    <a:pt x="4712" y="1981"/>
                  </a:cubicBezTo>
                  <a:cubicBezTo>
                    <a:pt x="4582" y="2078"/>
                    <a:pt x="4448" y="2174"/>
                    <a:pt x="4311" y="2260"/>
                  </a:cubicBezTo>
                  <a:cubicBezTo>
                    <a:pt x="4039" y="2433"/>
                    <a:pt x="3750" y="2577"/>
                    <a:pt x="3440" y="2670"/>
                  </a:cubicBezTo>
                  <a:cubicBezTo>
                    <a:pt x="2962" y="2814"/>
                    <a:pt x="2431" y="2727"/>
                    <a:pt x="1971" y="2918"/>
                  </a:cubicBezTo>
                  <a:cubicBezTo>
                    <a:pt x="1756" y="3006"/>
                    <a:pt x="1589" y="3178"/>
                    <a:pt x="1390" y="3296"/>
                  </a:cubicBezTo>
                  <a:cubicBezTo>
                    <a:pt x="980" y="3537"/>
                    <a:pt x="476" y="3530"/>
                    <a:pt x="1" y="3515"/>
                  </a:cubicBezTo>
                  <a:cubicBezTo>
                    <a:pt x="372" y="3277"/>
                    <a:pt x="743" y="3039"/>
                    <a:pt x="1115" y="2802"/>
                  </a:cubicBezTo>
                  <a:cubicBezTo>
                    <a:pt x="891" y="2761"/>
                    <a:pt x="675" y="2671"/>
                    <a:pt x="486" y="2544"/>
                  </a:cubicBezTo>
                  <a:cubicBezTo>
                    <a:pt x="391" y="2478"/>
                    <a:pt x="150" y="2238"/>
                    <a:pt x="19" y="2258"/>
                  </a:cubicBezTo>
                  <a:cubicBezTo>
                    <a:pt x="295" y="2218"/>
                    <a:pt x="576" y="2179"/>
                    <a:pt x="851" y="2222"/>
                  </a:cubicBezTo>
                  <a:cubicBezTo>
                    <a:pt x="1013" y="2247"/>
                    <a:pt x="1171" y="2300"/>
                    <a:pt x="1327" y="2352"/>
                  </a:cubicBezTo>
                  <a:cubicBezTo>
                    <a:pt x="1646" y="2459"/>
                    <a:pt x="1976" y="2522"/>
                    <a:pt x="2296" y="2380"/>
                  </a:cubicBezTo>
                  <a:cubicBezTo>
                    <a:pt x="2777" y="2169"/>
                    <a:pt x="3099" y="1696"/>
                    <a:pt x="3447" y="1319"/>
                  </a:cubicBezTo>
                  <a:cubicBezTo>
                    <a:pt x="3356" y="1355"/>
                    <a:pt x="2964" y="1423"/>
                    <a:pt x="2857" y="1426"/>
                  </a:cubicBezTo>
                  <a:cubicBezTo>
                    <a:pt x="3255" y="1155"/>
                    <a:pt x="3652" y="882"/>
                    <a:pt x="4068" y="639"/>
                  </a:cubicBezTo>
                  <a:cubicBezTo>
                    <a:pt x="4421" y="434"/>
                    <a:pt x="4814" y="303"/>
                    <a:pt x="5210" y="205"/>
                  </a:cubicBezTo>
                  <a:cubicBezTo>
                    <a:pt x="5424" y="152"/>
                    <a:pt x="5642" y="106"/>
                    <a:pt x="5859" y="66"/>
                  </a:cubicBezTo>
                  <a:cubicBezTo>
                    <a:pt x="5979" y="44"/>
                    <a:pt x="6102" y="19"/>
                    <a:pt x="6224" y="13"/>
                  </a:cubicBezTo>
                  <a:cubicBezTo>
                    <a:pt x="6244" y="12"/>
                    <a:pt x="6305" y="1"/>
                    <a:pt x="6322" y="15"/>
                  </a:cubicBezTo>
                  <a:cubicBezTo>
                    <a:pt x="6326" y="19"/>
                    <a:pt x="6328" y="24"/>
                    <a:pt x="6329" y="3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3" name="Google Shape;1435;p36"/>
            <p:cNvSpPr/>
            <p:nvPr/>
          </p:nvSpPr>
          <p:spPr>
            <a:xfrm rot="3405000">
              <a:off x="731520" y="3858120"/>
              <a:ext cx="407880" cy="326880"/>
            </a:xfrm>
            <a:custGeom>
              <a:avLst/>
              <a:gdLst/>
              <a:ahLst/>
              <a:rect l="l" t="t" r="r" b="b"/>
              <a:pathLst>
                <a:path w="4971" h="3988">
                  <a:moveTo>
                    <a:pt x="4953" y="22"/>
                  </a:moveTo>
                  <a:cubicBezTo>
                    <a:pt x="4971" y="71"/>
                    <a:pt x="4895" y="237"/>
                    <a:pt x="4880" y="279"/>
                  </a:cubicBezTo>
                  <a:cubicBezTo>
                    <a:pt x="4775" y="568"/>
                    <a:pt x="4636" y="841"/>
                    <a:pt x="4510" y="1121"/>
                  </a:cubicBezTo>
                  <a:cubicBezTo>
                    <a:pt x="4387" y="1395"/>
                    <a:pt x="4296" y="1677"/>
                    <a:pt x="4203" y="1962"/>
                  </a:cubicBezTo>
                  <a:cubicBezTo>
                    <a:pt x="4198" y="1852"/>
                    <a:pt x="4163" y="1624"/>
                    <a:pt x="4163" y="1624"/>
                  </a:cubicBezTo>
                  <a:cubicBezTo>
                    <a:pt x="4137" y="1629"/>
                    <a:pt x="4068" y="1743"/>
                    <a:pt x="4047" y="1768"/>
                  </a:cubicBezTo>
                  <a:cubicBezTo>
                    <a:pt x="4001" y="1822"/>
                    <a:pt x="3955" y="1875"/>
                    <a:pt x="3909" y="1927"/>
                  </a:cubicBezTo>
                  <a:cubicBezTo>
                    <a:pt x="3815" y="2031"/>
                    <a:pt x="3719" y="2133"/>
                    <a:pt x="3616" y="2229"/>
                  </a:cubicBezTo>
                  <a:cubicBezTo>
                    <a:pt x="3415" y="2418"/>
                    <a:pt x="3195" y="2587"/>
                    <a:pt x="2950" y="2716"/>
                  </a:cubicBezTo>
                  <a:cubicBezTo>
                    <a:pt x="2571" y="2915"/>
                    <a:pt x="2109" y="2929"/>
                    <a:pt x="1751" y="3164"/>
                  </a:cubicBezTo>
                  <a:cubicBezTo>
                    <a:pt x="1586" y="3273"/>
                    <a:pt x="1474" y="3445"/>
                    <a:pt x="1324" y="3577"/>
                  </a:cubicBezTo>
                  <a:cubicBezTo>
                    <a:pt x="1018" y="3847"/>
                    <a:pt x="592" y="3923"/>
                    <a:pt x="190" y="3988"/>
                  </a:cubicBezTo>
                  <a:cubicBezTo>
                    <a:pt x="463" y="3727"/>
                    <a:pt x="738" y="3467"/>
                    <a:pt x="1012" y="3205"/>
                  </a:cubicBezTo>
                  <a:cubicBezTo>
                    <a:pt x="816" y="3208"/>
                    <a:pt x="621" y="3167"/>
                    <a:pt x="440" y="3091"/>
                  </a:cubicBezTo>
                  <a:cubicBezTo>
                    <a:pt x="349" y="3052"/>
                    <a:pt x="107" y="2888"/>
                    <a:pt x="0" y="2927"/>
                  </a:cubicBezTo>
                  <a:cubicBezTo>
                    <a:pt x="227" y="2847"/>
                    <a:pt x="457" y="2768"/>
                    <a:pt x="696" y="2759"/>
                  </a:cubicBezTo>
                  <a:cubicBezTo>
                    <a:pt x="836" y="2755"/>
                    <a:pt x="977" y="2774"/>
                    <a:pt x="1117" y="2793"/>
                  </a:cubicBezTo>
                  <a:cubicBezTo>
                    <a:pt x="1404" y="2830"/>
                    <a:pt x="1692" y="2829"/>
                    <a:pt x="1938" y="2658"/>
                  </a:cubicBezTo>
                  <a:cubicBezTo>
                    <a:pt x="2308" y="2402"/>
                    <a:pt x="2503" y="1951"/>
                    <a:pt x="2736" y="1577"/>
                  </a:cubicBezTo>
                  <a:cubicBezTo>
                    <a:pt x="2664" y="1621"/>
                    <a:pt x="2344" y="1744"/>
                    <a:pt x="2256" y="1763"/>
                  </a:cubicBezTo>
                  <a:cubicBezTo>
                    <a:pt x="2546" y="1469"/>
                    <a:pt x="2837" y="1176"/>
                    <a:pt x="3148" y="903"/>
                  </a:cubicBezTo>
                  <a:cubicBezTo>
                    <a:pt x="3412" y="672"/>
                    <a:pt x="3720" y="497"/>
                    <a:pt x="4038" y="351"/>
                  </a:cubicBezTo>
                  <a:cubicBezTo>
                    <a:pt x="4210" y="272"/>
                    <a:pt x="4386" y="197"/>
                    <a:pt x="4563" y="128"/>
                  </a:cubicBezTo>
                  <a:cubicBezTo>
                    <a:pt x="4661" y="90"/>
                    <a:pt x="4760" y="49"/>
                    <a:pt x="4862" y="24"/>
                  </a:cubicBezTo>
                  <a:cubicBezTo>
                    <a:pt x="4879" y="19"/>
                    <a:pt x="4927" y="1"/>
                    <a:pt x="4945" y="10"/>
                  </a:cubicBezTo>
                  <a:cubicBezTo>
                    <a:pt x="4948" y="12"/>
                    <a:pt x="4952" y="17"/>
                    <a:pt x="4953" y="22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4" name="Google Shape;1436;p36"/>
            <p:cNvSpPr/>
            <p:nvPr/>
          </p:nvSpPr>
          <p:spPr>
            <a:xfrm rot="3405000">
              <a:off x="415080" y="3576600"/>
              <a:ext cx="570960" cy="187200"/>
            </a:xfrm>
            <a:custGeom>
              <a:avLst/>
              <a:gdLst/>
              <a:ahLst/>
              <a:rect l="l" t="t" r="r" b="b"/>
              <a:pathLst>
                <a:path w="6959" h="2284">
                  <a:moveTo>
                    <a:pt x="6958" y="89"/>
                  </a:moveTo>
                  <a:cubicBezTo>
                    <a:pt x="6951" y="149"/>
                    <a:pt x="6793" y="290"/>
                    <a:pt x="6757" y="326"/>
                  </a:cubicBezTo>
                  <a:cubicBezTo>
                    <a:pt x="6508" y="584"/>
                    <a:pt x="6229" y="809"/>
                    <a:pt x="5963" y="1047"/>
                  </a:cubicBezTo>
                  <a:cubicBezTo>
                    <a:pt x="5701" y="1280"/>
                    <a:pt x="5469" y="1536"/>
                    <a:pt x="5235" y="1795"/>
                  </a:cubicBezTo>
                  <a:cubicBezTo>
                    <a:pt x="5282" y="1675"/>
                    <a:pt x="5354" y="1417"/>
                    <a:pt x="5354" y="1417"/>
                  </a:cubicBezTo>
                  <a:cubicBezTo>
                    <a:pt x="5324" y="1409"/>
                    <a:pt x="5195" y="1498"/>
                    <a:pt x="5161" y="1514"/>
                  </a:cubicBezTo>
                  <a:cubicBezTo>
                    <a:pt x="5088" y="1550"/>
                    <a:pt x="5013" y="1584"/>
                    <a:pt x="4939" y="1618"/>
                  </a:cubicBezTo>
                  <a:cubicBezTo>
                    <a:pt x="4791" y="1685"/>
                    <a:pt x="4638" y="1747"/>
                    <a:pt x="4485" y="1800"/>
                  </a:cubicBezTo>
                  <a:cubicBezTo>
                    <a:pt x="4180" y="1905"/>
                    <a:pt x="3866" y="1981"/>
                    <a:pt x="3544" y="2000"/>
                  </a:cubicBezTo>
                  <a:cubicBezTo>
                    <a:pt x="3045" y="2031"/>
                    <a:pt x="2547" y="1826"/>
                    <a:pt x="2055" y="1906"/>
                  </a:cubicBezTo>
                  <a:cubicBezTo>
                    <a:pt x="1827" y="1943"/>
                    <a:pt x="1625" y="2073"/>
                    <a:pt x="1404" y="2142"/>
                  </a:cubicBezTo>
                  <a:cubicBezTo>
                    <a:pt x="951" y="2284"/>
                    <a:pt x="460" y="2161"/>
                    <a:pt x="1" y="2039"/>
                  </a:cubicBezTo>
                  <a:cubicBezTo>
                    <a:pt x="417" y="1891"/>
                    <a:pt x="833" y="1745"/>
                    <a:pt x="1249" y="1598"/>
                  </a:cubicBezTo>
                  <a:cubicBezTo>
                    <a:pt x="1040" y="1508"/>
                    <a:pt x="850" y="1371"/>
                    <a:pt x="696" y="1204"/>
                  </a:cubicBezTo>
                  <a:cubicBezTo>
                    <a:pt x="618" y="1119"/>
                    <a:pt x="438" y="829"/>
                    <a:pt x="305" y="819"/>
                  </a:cubicBezTo>
                  <a:cubicBezTo>
                    <a:pt x="584" y="844"/>
                    <a:pt x="866" y="869"/>
                    <a:pt x="1125" y="974"/>
                  </a:cubicBezTo>
                  <a:cubicBezTo>
                    <a:pt x="1278" y="1035"/>
                    <a:pt x="1417" y="1122"/>
                    <a:pt x="1557" y="1209"/>
                  </a:cubicBezTo>
                  <a:cubicBezTo>
                    <a:pt x="1845" y="1385"/>
                    <a:pt x="2150" y="1521"/>
                    <a:pt x="2496" y="1457"/>
                  </a:cubicBezTo>
                  <a:cubicBezTo>
                    <a:pt x="3011" y="1360"/>
                    <a:pt x="3433" y="973"/>
                    <a:pt x="3858" y="687"/>
                  </a:cubicBezTo>
                  <a:cubicBezTo>
                    <a:pt x="3760" y="700"/>
                    <a:pt x="3363" y="678"/>
                    <a:pt x="3259" y="656"/>
                  </a:cubicBezTo>
                  <a:cubicBezTo>
                    <a:pt x="3708" y="481"/>
                    <a:pt x="4157" y="308"/>
                    <a:pt x="4617" y="165"/>
                  </a:cubicBezTo>
                  <a:cubicBezTo>
                    <a:pt x="5008" y="45"/>
                    <a:pt x="5420" y="7"/>
                    <a:pt x="5827" y="3"/>
                  </a:cubicBezTo>
                  <a:cubicBezTo>
                    <a:pt x="6049" y="1"/>
                    <a:pt x="6271" y="6"/>
                    <a:pt x="6492" y="15"/>
                  </a:cubicBezTo>
                  <a:cubicBezTo>
                    <a:pt x="6614" y="22"/>
                    <a:pt x="6738" y="25"/>
                    <a:pt x="6860" y="46"/>
                  </a:cubicBezTo>
                  <a:cubicBezTo>
                    <a:pt x="6879" y="50"/>
                    <a:pt x="6940" y="53"/>
                    <a:pt x="6954" y="71"/>
                  </a:cubicBezTo>
                  <a:cubicBezTo>
                    <a:pt x="6958" y="76"/>
                    <a:pt x="6959" y="81"/>
                    <a:pt x="6958" y="89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5" name="Google Shape;1437;p36"/>
            <p:cNvSpPr/>
            <p:nvPr/>
          </p:nvSpPr>
          <p:spPr>
            <a:xfrm rot="3405000">
              <a:off x="557280" y="3414600"/>
              <a:ext cx="347040" cy="107280"/>
            </a:xfrm>
            <a:custGeom>
              <a:avLst/>
              <a:gdLst/>
              <a:ahLst/>
              <a:rect l="l" t="t" r="r" b="b"/>
              <a:pathLst>
                <a:path w="4232" h="1312">
                  <a:moveTo>
                    <a:pt x="4232" y="72"/>
                  </a:moveTo>
                  <a:cubicBezTo>
                    <a:pt x="4227" y="108"/>
                    <a:pt x="4129" y="191"/>
                    <a:pt x="4107" y="214"/>
                  </a:cubicBezTo>
                  <a:cubicBezTo>
                    <a:pt x="3953" y="365"/>
                    <a:pt x="3781" y="497"/>
                    <a:pt x="3617" y="637"/>
                  </a:cubicBezTo>
                  <a:cubicBezTo>
                    <a:pt x="3456" y="773"/>
                    <a:pt x="3312" y="926"/>
                    <a:pt x="3166" y="1078"/>
                  </a:cubicBezTo>
                  <a:cubicBezTo>
                    <a:pt x="3197" y="1006"/>
                    <a:pt x="3244" y="851"/>
                    <a:pt x="3244" y="851"/>
                  </a:cubicBezTo>
                  <a:cubicBezTo>
                    <a:pt x="3226" y="846"/>
                    <a:pt x="3147" y="898"/>
                    <a:pt x="3126" y="907"/>
                  </a:cubicBezTo>
                  <a:cubicBezTo>
                    <a:pt x="3080" y="928"/>
                    <a:pt x="3036" y="948"/>
                    <a:pt x="2990" y="967"/>
                  </a:cubicBezTo>
                  <a:cubicBezTo>
                    <a:pt x="2900" y="1005"/>
                    <a:pt x="2807" y="1040"/>
                    <a:pt x="2713" y="1071"/>
                  </a:cubicBezTo>
                  <a:cubicBezTo>
                    <a:pt x="2528" y="1130"/>
                    <a:pt x="2336" y="1171"/>
                    <a:pt x="2142" y="1178"/>
                  </a:cubicBezTo>
                  <a:cubicBezTo>
                    <a:pt x="1840" y="1189"/>
                    <a:pt x="1542" y="1058"/>
                    <a:pt x="1244" y="1100"/>
                  </a:cubicBezTo>
                  <a:cubicBezTo>
                    <a:pt x="1105" y="1119"/>
                    <a:pt x="981" y="1194"/>
                    <a:pt x="848" y="1233"/>
                  </a:cubicBezTo>
                  <a:cubicBezTo>
                    <a:pt x="572" y="1312"/>
                    <a:pt x="277" y="1230"/>
                    <a:pt x="1" y="1150"/>
                  </a:cubicBezTo>
                  <a:cubicBezTo>
                    <a:pt x="255" y="1067"/>
                    <a:pt x="508" y="985"/>
                    <a:pt x="761" y="902"/>
                  </a:cubicBezTo>
                  <a:cubicBezTo>
                    <a:pt x="636" y="844"/>
                    <a:pt x="525" y="758"/>
                    <a:pt x="433" y="656"/>
                  </a:cubicBezTo>
                  <a:cubicBezTo>
                    <a:pt x="387" y="604"/>
                    <a:pt x="282" y="425"/>
                    <a:pt x="203" y="418"/>
                  </a:cubicBezTo>
                  <a:cubicBezTo>
                    <a:pt x="371" y="437"/>
                    <a:pt x="541" y="456"/>
                    <a:pt x="695" y="523"/>
                  </a:cubicBezTo>
                  <a:cubicBezTo>
                    <a:pt x="786" y="562"/>
                    <a:pt x="870" y="617"/>
                    <a:pt x="953" y="671"/>
                  </a:cubicBezTo>
                  <a:cubicBezTo>
                    <a:pt x="1124" y="782"/>
                    <a:pt x="1307" y="869"/>
                    <a:pt x="1516" y="834"/>
                  </a:cubicBezTo>
                  <a:cubicBezTo>
                    <a:pt x="1828" y="784"/>
                    <a:pt x="2090" y="555"/>
                    <a:pt x="2350" y="389"/>
                  </a:cubicBezTo>
                  <a:cubicBezTo>
                    <a:pt x="2292" y="396"/>
                    <a:pt x="2051" y="376"/>
                    <a:pt x="1989" y="362"/>
                  </a:cubicBezTo>
                  <a:cubicBezTo>
                    <a:pt x="2263" y="263"/>
                    <a:pt x="2537" y="164"/>
                    <a:pt x="2817" y="85"/>
                  </a:cubicBezTo>
                  <a:cubicBezTo>
                    <a:pt x="3054" y="18"/>
                    <a:pt x="3303" y="1"/>
                    <a:pt x="3550" y="4"/>
                  </a:cubicBezTo>
                  <a:cubicBezTo>
                    <a:pt x="3683" y="6"/>
                    <a:pt x="3817" y="13"/>
                    <a:pt x="3951" y="22"/>
                  </a:cubicBezTo>
                  <a:cubicBezTo>
                    <a:pt x="4025" y="27"/>
                    <a:pt x="4099" y="32"/>
                    <a:pt x="4173" y="45"/>
                  </a:cubicBezTo>
                  <a:cubicBezTo>
                    <a:pt x="4185" y="48"/>
                    <a:pt x="4222" y="51"/>
                    <a:pt x="4229" y="63"/>
                  </a:cubicBezTo>
                  <a:cubicBezTo>
                    <a:pt x="4231" y="65"/>
                    <a:pt x="4232" y="69"/>
                    <a:pt x="4232" y="72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6" name="Google Shape;1438;p36"/>
            <p:cNvSpPr/>
            <p:nvPr/>
          </p:nvSpPr>
          <p:spPr>
            <a:xfrm rot="3405000">
              <a:off x="1267560" y="3956400"/>
              <a:ext cx="211320" cy="257040"/>
            </a:xfrm>
            <a:custGeom>
              <a:avLst/>
              <a:gdLst/>
              <a:ahLst/>
              <a:rect l="l" t="t" r="r" b="b"/>
              <a:pathLst>
                <a:path w="2579" h="3137">
                  <a:moveTo>
                    <a:pt x="2560" y="9"/>
                  </a:moveTo>
                  <a:cubicBezTo>
                    <a:pt x="2578" y="36"/>
                    <a:pt x="2557" y="149"/>
                    <a:pt x="2555" y="176"/>
                  </a:cubicBezTo>
                  <a:cubicBezTo>
                    <a:pt x="2535" y="367"/>
                    <a:pt x="2493" y="554"/>
                    <a:pt x="2458" y="742"/>
                  </a:cubicBezTo>
                  <a:cubicBezTo>
                    <a:pt x="2426" y="928"/>
                    <a:pt x="2414" y="1112"/>
                    <a:pt x="2400" y="1299"/>
                  </a:cubicBezTo>
                  <a:cubicBezTo>
                    <a:pt x="2380" y="1232"/>
                    <a:pt x="2325" y="1100"/>
                    <a:pt x="2325" y="1100"/>
                  </a:cubicBezTo>
                  <a:cubicBezTo>
                    <a:pt x="2310" y="1106"/>
                    <a:pt x="2285" y="1187"/>
                    <a:pt x="2276" y="1205"/>
                  </a:cubicBezTo>
                  <a:cubicBezTo>
                    <a:pt x="2257" y="1245"/>
                    <a:pt x="2237" y="1284"/>
                    <a:pt x="2217" y="1323"/>
                  </a:cubicBezTo>
                  <a:cubicBezTo>
                    <a:pt x="2176" y="1401"/>
                    <a:pt x="2133" y="1476"/>
                    <a:pt x="2086" y="1549"/>
                  </a:cubicBezTo>
                  <a:cubicBezTo>
                    <a:pt x="1993" y="1696"/>
                    <a:pt x="1885" y="1832"/>
                    <a:pt x="1756" y="1947"/>
                  </a:cubicBezTo>
                  <a:cubicBezTo>
                    <a:pt x="1556" y="2125"/>
                    <a:pt x="1278" y="2203"/>
                    <a:pt x="1097" y="2400"/>
                  </a:cubicBezTo>
                  <a:cubicBezTo>
                    <a:pt x="1015" y="2492"/>
                    <a:pt x="971" y="2613"/>
                    <a:pt x="902" y="2715"/>
                  </a:cubicBezTo>
                  <a:cubicBezTo>
                    <a:pt x="757" y="2925"/>
                    <a:pt x="511" y="3037"/>
                    <a:pt x="277" y="3137"/>
                  </a:cubicBezTo>
                  <a:cubicBezTo>
                    <a:pt x="403" y="2938"/>
                    <a:pt x="529" y="2737"/>
                    <a:pt x="657" y="2538"/>
                  </a:cubicBezTo>
                  <a:cubicBezTo>
                    <a:pt x="538" y="2568"/>
                    <a:pt x="413" y="2573"/>
                    <a:pt x="293" y="2555"/>
                  </a:cubicBezTo>
                  <a:cubicBezTo>
                    <a:pt x="231" y="2545"/>
                    <a:pt x="60" y="2483"/>
                    <a:pt x="0" y="2523"/>
                  </a:cubicBezTo>
                  <a:cubicBezTo>
                    <a:pt x="125" y="2440"/>
                    <a:pt x="253" y="2357"/>
                    <a:pt x="397" y="2316"/>
                  </a:cubicBezTo>
                  <a:cubicBezTo>
                    <a:pt x="481" y="2291"/>
                    <a:pt x="569" y="2282"/>
                    <a:pt x="657" y="2271"/>
                  </a:cubicBezTo>
                  <a:cubicBezTo>
                    <a:pt x="836" y="2250"/>
                    <a:pt x="1011" y="2207"/>
                    <a:pt x="1135" y="2065"/>
                  </a:cubicBezTo>
                  <a:cubicBezTo>
                    <a:pt x="1319" y="1854"/>
                    <a:pt x="1369" y="1551"/>
                    <a:pt x="1453" y="1289"/>
                  </a:cubicBezTo>
                  <a:cubicBezTo>
                    <a:pt x="1417" y="1326"/>
                    <a:pt x="1241" y="1449"/>
                    <a:pt x="1190" y="1474"/>
                  </a:cubicBezTo>
                  <a:cubicBezTo>
                    <a:pt x="1322" y="1252"/>
                    <a:pt x="1453" y="1029"/>
                    <a:pt x="1600" y="818"/>
                  </a:cubicBezTo>
                  <a:cubicBezTo>
                    <a:pt x="1725" y="638"/>
                    <a:pt x="1886" y="484"/>
                    <a:pt x="2056" y="348"/>
                  </a:cubicBezTo>
                  <a:cubicBezTo>
                    <a:pt x="2149" y="274"/>
                    <a:pt x="2243" y="202"/>
                    <a:pt x="2339" y="133"/>
                  </a:cubicBezTo>
                  <a:cubicBezTo>
                    <a:pt x="2393" y="96"/>
                    <a:pt x="2447" y="56"/>
                    <a:pt x="2505" y="24"/>
                  </a:cubicBezTo>
                  <a:cubicBezTo>
                    <a:pt x="2514" y="19"/>
                    <a:pt x="2541" y="0"/>
                    <a:pt x="2554" y="4"/>
                  </a:cubicBezTo>
                  <a:cubicBezTo>
                    <a:pt x="2556" y="4"/>
                    <a:pt x="2559" y="6"/>
                    <a:pt x="2560" y="9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7" name="Google Shape;1439;p36"/>
            <p:cNvSpPr/>
            <p:nvPr/>
          </p:nvSpPr>
          <p:spPr>
            <a:xfrm rot="3405000">
              <a:off x="1266480" y="3638880"/>
              <a:ext cx="270360" cy="206280"/>
            </a:xfrm>
            <a:custGeom>
              <a:avLst/>
              <a:gdLst/>
              <a:ahLst/>
              <a:rect l="l" t="t" r="r" b="b"/>
              <a:pathLst>
                <a:path w="3298" h="2516">
                  <a:moveTo>
                    <a:pt x="3287" y="15"/>
                  </a:moveTo>
                  <a:cubicBezTo>
                    <a:pt x="3298" y="47"/>
                    <a:pt x="3246" y="155"/>
                    <a:pt x="3235" y="181"/>
                  </a:cubicBezTo>
                  <a:cubicBezTo>
                    <a:pt x="3160" y="368"/>
                    <a:pt x="3065" y="544"/>
                    <a:pt x="2977" y="725"/>
                  </a:cubicBezTo>
                  <a:cubicBezTo>
                    <a:pt x="2892" y="900"/>
                    <a:pt x="2827" y="1084"/>
                    <a:pt x="2762" y="1268"/>
                  </a:cubicBezTo>
                  <a:cubicBezTo>
                    <a:pt x="2760" y="1195"/>
                    <a:pt x="2742" y="1047"/>
                    <a:pt x="2742" y="1047"/>
                  </a:cubicBezTo>
                  <a:cubicBezTo>
                    <a:pt x="2725" y="1048"/>
                    <a:pt x="2677" y="1122"/>
                    <a:pt x="2663" y="1138"/>
                  </a:cubicBezTo>
                  <a:cubicBezTo>
                    <a:pt x="2633" y="1173"/>
                    <a:pt x="2602" y="1206"/>
                    <a:pt x="2570" y="1240"/>
                  </a:cubicBezTo>
                  <a:cubicBezTo>
                    <a:pt x="2507" y="1305"/>
                    <a:pt x="2442" y="1370"/>
                    <a:pt x="2373" y="1430"/>
                  </a:cubicBezTo>
                  <a:cubicBezTo>
                    <a:pt x="2239" y="1551"/>
                    <a:pt x="2092" y="1657"/>
                    <a:pt x="1930" y="1736"/>
                  </a:cubicBezTo>
                  <a:cubicBezTo>
                    <a:pt x="1678" y="1859"/>
                    <a:pt x="1376" y="1860"/>
                    <a:pt x="1138" y="2006"/>
                  </a:cubicBezTo>
                  <a:cubicBezTo>
                    <a:pt x="1028" y="2076"/>
                    <a:pt x="951" y="2186"/>
                    <a:pt x="852" y="2269"/>
                  </a:cubicBezTo>
                  <a:cubicBezTo>
                    <a:pt x="647" y="2438"/>
                    <a:pt x="368" y="2481"/>
                    <a:pt x="103" y="2515"/>
                  </a:cubicBezTo>
                  <a:cubicBezTo>
                    <a:pt x="288" y="2350"/>
                    <a:pt x="471" y="2185"/>
                    <a:pt x="655" y="2020"/>
                  </a:cubicBezTo>
                  <a:cubicBezTo>
                    <a:pt x="528" y="2017"/>
                    <a:pt x="400" y="1988"/>
                    <a:pt x="284" y="1934"/>
                  </a:cubicBezTo>
                  <a:cubicBezTo>
                    <a:pt x="226" y="1907"/>
                    <a:pt x="70" y="1796"/>
                    <a:pt x="0" y="1819"/>
                  </a:cubicBezTo>
                  <a:cubicBezTo>
                    <a:pt x="149" y="1772"/>
                    <a:pt x="301" y="1724"/>
                    <a:pt x="457" y="1723"/>
                  </a:cubicBezTo>
                  <a:cubicBezTo>
                    <a:pt x="549" y="1723"/>
                    <a:pt x="640" y="1738"/>
                    <a:pt x="731" y="1752"/>
                  </a:cubicBezTo>
                  <a:cubicBezTo>
                    <a:pt x="918" y="1782"/>
                    <a:pt x="1106" y="1787"/>
                    <a:pt x="1271" y="1679"/>
                  </a:cubicBezTo>
                  <a:cubicBezTo>
                    <a:pt x="1516" y="1520"/>
                    <a:pt x="1652" y="1229"/>
                    <a:pt x="1811" y="988"/>
                  </a:cubicBezTo>
                  <a:cubicBezTo>
                    <a:pt x="1764" y="1017"/>
                    <a:pt x="1552" y="1090"/>
                    <a:pt x="1494" y="1101"/>
                  </a:cubicBezTo>
                  <a:cubicBezTo>
                    <a:pt x="1689" y="914"/>
                    <a:pt x="1884" y="728"/>
                    <a:pt x="2092" y="556"/>
                  </a:cubicBezTo>
                  <a:cubicBezTo>
                    <a:pt x="2269" y="410"/>
                    <a:pt x="2473" y="302"/>
                    <a:pt x="2684" y="213"/>
                  </a:cubicBezTo>
                  <a:cubicBezTo>
                    <a:pt x="2798" y="164"/>
                    <a:pt x="2914" y="119"/>
                    <a:pt x="3030" y="77"/>
                  </a:cubicBezTo>
                  <a:cubicBezTo>
                    <a:pt x="3095" y="53"/>
                    <a:pt x="3160" y="29"/>
                    <a:pt x="3227" y="14"/>
                  </a:cubicBezTo>
                  <a:cubicBezTo>
                    <a:pt x="3238" y="11"/>
                    <a:pt x="3271" y="0"/>
                    <a:pt x="3282" y="6"/>
                  </a:cubicBezTo>
                  <a:cubicBezTo>
                    <a:pt x="3284" y="9"/>
                    <a:pt x="3287" y="11"/>
                    <a:pt x="3288" y="15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78" name="Google Shape;1440;p36"/>
            <p:cNvSpPr/>
            <p:nvPr/>
          </p:nvSpPr>
          <p:spPr>
            <a:xfrm rot="3405000">
              <a:off x="1553400" y="3783240"/>
              <a:ext cx="350640" cy="353160"/>
            </a:xfrm>
            <a:custGeom>
              <a:avLst/>
              <a:gdLst/>
              <a:ahLst/>
              <a:rect l="l" t="t" r="r" b="b"/>
              <a:pathLst>
                <a:path w="4277" h="4306">
                  <a:moveTo>
                    <a:pt x="4255" y="17"/>
                  </a:moveTo>
                  <a:cubicBezTo>
                    <a:pt x="4277" y="61"/>
                    <a:pt x="4228" y="225"/>
                    <a:pt x="4218" y="265"/>
                  </a:cubicBezTo>
                  <a:cubicBezTo>
                    <a:pt x="4156" y="548"/>
                    <a:pt x="4061" y="820"/>
                    <a:pt x="3979" y="1096"/>
                  </a:cubicBezTo>
                  <a:cubicBezTo>
                    <a:pt x="3898" y="1368"/>
                    <a:pt x="3848" y="1641"/>
                    <a:pt x="3797" y="1919"/>
                  </a:cubicBezTo>
                  <a:cubicBezTo>
                    <a:pt x="3779" y="1816"/>
                    <a:pt x="3718" y="1609"/>
                    <a:pt x="3718" y="1609"/>
                  </a:cubicBezTo>
                  <a:cubicBezTo>
                    <a:pt x="3695" y="1615"/>
                    <a:pt x="3644" y="1732"/>
                    <a:pt x="3628" y="1758"/>
                  </a:cubicBezTo>
                  <a:cubicBezTo>
                    <a:pt x="3592" y="1813"/>
                    <a:pt x="3556" y="1868"/>
                    <a:pt x="3519" y="1922"/>
                  </a:cubicBezTo>
                  <a:cubicBezTo>
                    <a:pt x="3444" y="2031"/>
                    <a:pt x="3366" y="2138"/>
                    <a:pt x="3283" y="2241"/>
                  </a:cubicBezTo>
                  <a:cubicBezTo>
                    <a:pt x="3120" y="2441"/>
                    <a:pt x="2935" y="2627"/>
                    <a:pt x="2724" y="2777"/>
                  </a:cubicBezTo>
                  <a:cubicBezTo>
                    <a:pt x="2394" y="3010"/>
                    <a:pt x="1966" y="3080"/>
                    <a:pt x="1663" y="3344"/>
                  </a:cubicBezTo>
                  <a:cubicBezTo>
                    <a:pt x="1521" y="3466"/>
                    <a:pt x="1437" y="3641"/>
                    <a:pt x="1316" y="3781"/>
                  </a:cubicBezTo>
                  <a:cubicBezTo>
                    <a:pt x="1063" y="4071"/>
                    <a:pt x="676" y="4195"/>
                    <a:pt x="308" y="4306"/>
                  </a:cubicBezTo>
                  <a:cubicBezTo>
                    <a:pt x="532" y="4029"/>
                    <a:pt x="755" y="3751"/>
                    <a:pt x="978" y="3474"/>
                  </a:cubicBezTo>
                  <a:cubicBezTo>
                    <a:pt x="796" y="3500"/>
                    <a:pt x="609" y="3487"/>
                    <a:pt x="430" y="3438"/>
                  </a:cubicBezTo>
                  <a:cubicBezTo>
                    <a:pt x="341" y="3413"/>
                    <a:pt x="95" y="3291"/>
                    <a:pt x="1" y="3340"/>
                  </a:cubicBezTo>
                  <a:cubicBezTo>
                    <a:pt x="201" y="3239"/>
                    <a:pt x="406" y="3136"/>
                    <a:pt x="627" y="3099"/>
                  </a:cubicBezTo>
                  <a:cubicBezTo>
                    <a:pt x="759" y="3076"/>
                    <a:pt x="892" y="3076"/>
                    <a:pt x="1025" y="3076"/>
                  </a:cubicBezTo>
                  <a:cubicBezTo>
                    <a:pt x="1297" y="3075"/>
                    <a:pt x="1565" y="3039"/>
                    <a:pt x="1774" y="2849"/>
                  </a:cubicBezTo>
                  <a:cubicBezTo>
                    <a:pt x="2086" y="2564"/>
                    <a:pt x="2211" y="2119"/>
                    <a:pt x="2382" y="1743"/>
                  </a:cubicBezTo>
                  <a:cubicBezTo>
                    <a:pt x="2321" y="1792"/>
                    <a:pt x="2038" y="1946"/>
                    <a:pt x="1958" y="1974"/>
                  </a:cubicBezTo>
                  <a:cubicBezTo>
                    <a:pt x="2193" y="1665"/>
                    <a:pt x="2427" y="1355"/>
                    <a:pt x="2682" y="1063"/>
                  </a:cubicBezTo>
                  <a:cubicBezTo>
                    <a:pt x="2900" y="814"/>
                    <a:pt x="3166" y="613"/>
                    <a:pt x="3443" y="438"/>
                  </a:cubicBezTo>
                  <a:cubicBezTo>
                    <a:pt x="3594" y="342"/>
                    <a:pt x="3749" y="251"/>
                    <a:pt x="3905" y="164"/>
                  </a:cubicBezTo>
                  <a:cubicBezTo>
                    <a:pt x="3990" y="117"/>
                    <a:pt x="4078" y="67"/>
                    <a:pt x="4170" y="30"/>
                  </a:cubicBezTo>
                  <a:cubicBezTo>
                    <a:pt x="4185" y="24"/>
                    <a:pt x="4228" y="0"/>
                    <a:pt x="4246" y="7"/>
                  </a:cubicBezTo>
                  <a:cubicBezTo>
                    <a:pt x="4249" y="9"/>
                    <a:pt x="4253" y="12"/>
                    <a:pt x="4255" y="17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79" name="Google Shape;1443;p36"/>
          <p:cNvSpPr txBox="1"/>
          <p:nvPr/>
        </p:nvSpPr>
        <p:spPr>
          <a:xfrm>
            <a:off x="1548720" y="1307880"/>
            <a:ext cx="5522040" cy="280872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Open Sans"/>
                <a:ea typeface="Open Sans"/>
              </a:rPr>
              <a:t>Около четверти китов и дельфинов планеты находятся на грани вымирания. Такие данные были представлены в докладе Международного союза охраны природы. Около 10 процентов из этих видов попали в категорию находящихся в опасности или находящихся на грани исчезновения - высшие категории опасности. Специалисты подчеркнули, что в действительности картина может оказаться еще хуже, так как о более чем половине китообразных (44 вида) не удается собрать достаточного для оценки количества данных. </a:t>
            </a:r>
            <a:endParaRPr b="0" lang="ru-RU" sz="1600" spc="-1" strike="noStrike">
              <a:latin typeface="XO Oriel"/>
            </a:endParaRPr>
          </a:p>
        </p:txBody>
      </p:sp>
      <p:grpSp>
        <p:nvGrpSpPr>
          <p:cNvPr id="980" name="Google Shape;1444;p36"/>
          <p:cNvGrpSpPr/>
          <p:nvPr/>
        </p:nvGrpSpPr>
        <p:grpSpPr>
          <a:xfrm>
            <a:off x="5063040" y="0"/>
            <a:ext cx="4078800" cy="1628280"/>
            <a:chOff x="5063040" y="0"/>
            <a:chExt cx="4078800" cy="1628280"/>
          </a:xfrm>
        </p:grpSpPr>
        <p:sp>
          <p:nvSpPr>
            <p:cNvPr id="981" name="Google Shape;1445;p36"/>
            <p:cNvSpPr/>
            <p:nvPr/>
          </p:nvSpPr>
          <p:spPr>
            <a:xfrm flipH="1">
              <a:off x="5063040" y="0"/>
              <a:ext cx="4078800" cy="1628280"/>
            </a:xfrm>
            <a:custGeom>
              <a:avLst/>
              <a:gdLst/>
              <a:ahLst/>
              <a:rect l="l" t="t" r="r" b="b"/>
              <a:pathLst>
                <a:path w="37782" h="15084">
                  <a:moveTo>
                    <a:pt x="37751" y="0"/>
                  </a:moveTo>
                  <a:cubicBezTo>
                    <a:pt x="37782" y="1158"/>
                    <a:pt x="37191" y="2373"/>
                    <a:pt x="36436" y="3308"/>
                  </a:cubicBezTo>
                  <a:cubicBezTo>
                    <a:pt x="34588" y="5588"/>
                    <a:pt x="31816" y="6991"/>
                    <a:pt x="28948" y="7621"/>
                  </a:cubicBezTo>
                  <a:cubicBezTo>
                    <a:pt x="26080" y="8250"/>
                    <a:pt x="23103" y="8164"/>
                    <a:pt x="20181" y="7889"/>
                  </a:cubicBezTo>
                  <a:cubicBezTo>
                    <a:pt x="17565" y="7643"/>
                    <a:pt x="14924" y="7248"/>
                    <a:pt x="12327" y="7640"/>
                  </a:cubicBezTo>
                  <a:cubicBezTo>
                    <a:pt x="7468" y="8373"/>
                    <a:pt x="3657" y="11625"/>
                    <a:pt x="0" y="15084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2" name="Google Shape;1446;p36"/>
            <p:cNvSpPr/>
            <p:nvPr/>
          </p:nvSpPr>
          <p:spPr>
            <a:xfrm flipH="1">
              <a:off x="5849640" y="0"/>
              <a:ext cx="3291480" cy="1426320"/>
            </a:xfrm>
            <a:custGeom>
              <a:avLst/>
              <a:gdLst/>
              <a:ahLst/>
              <a:rect l="l" t="t" r="r" b="b"/>
              <a:pathLst>
                <a:path w="30491" h="13213">
                  <a:moveTo>
                    <a:pt x="18675" y="0"/>
                  </a:moveTo>
                  <a:cubicBezTo>
                    <a:pt x="18451" y="367"/>
                    <a:pt x="18136" y="678"/>
                    <a:pt x="17783" y="928"/>
                  </a:cubicBezTo>
                  <a:cubicBezTo>
                    <a:pt x="15172" y="2774"/>
                    <a:pt x="12014" y="1441"/>
                    <a:pt x="9131" y="1759"/>
                  </a:cubicBezTo>
                  <a:cubicBezTo>
                    <a:pt x="8543" y="1823"/>
                    <a:pt x="7964" y="2005"/>
                    <a:pt x="7487" y="2361"/>
                  </a:cubicBezTo>
                  <a:cubicBezTo>
                    <a:pt x="8318" y="1203"/>
                    <a:pt x="9613" y="657"/>
                    <a:pt x="10824" y="0"/>
                  </a:cubicBezTo>
                  <a:lnTo>
                    <a:pt x="0" y="0"/>
                  </a:lnTo>
                  <a:lnTo>
                    <a:pt x="0" y="13213"/>
                  </a:lnTo>
                  <a:cubicBezTo>
                    <a:pt x="3034" y="9326"/>
                    <a:pt x="6267" y="5658"/>
                    <a:pt x="10864" y="4223"/>
                  </a:cubicBezTo>
                  <a:cubicBezTo>
                    <a:pt x="13371" y="3440"/>
                    <a:pt x="16041" y="3430"/>
                    <a:pt x="18664" y="3274"/>
                  </a:cubicBezTo>
                  <a:cubicBezTo>
                    <a:pt x="21595" y="3104"/>
                    <a:pt x="24551" y="2733"/>
                    <a:pt x="27288" y="1676"/>
                  </a:cubicBezTo>
                  <a:cubicBezTo>
                    <a:pt x="28410" y="1244"/>
                    <a:pt x="29497" y="684"/>
                    <a:pt x="30491" y="0"/>
                  </a:cubicBezTo>
                  <a:lnTo>
                    <a:pt x="18675" y="0"/>
                  </a:ln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83" name="Google Shape;1447;p36"/>
          <p:cNvGrpSpPr/>
          <p:nvPr/>
        </p:nvGrpSpPr>
        <p:grpSpPr>
          <a:xfrm>
            <a:off x="6123960" y="432000"/>
            <a:ext cx="410040" cy="820440"/>
            <a:chOff x="6123960" y="432000"/>
            <a:chExt cx="410040" cy="820440"/>
          </a:xfrm>
        </p:grpSpPr>
        <p:sp>
          <p:nvSpPr>
            <p:cNvPr id="984" name="Google Shape;1448;p36"/>
            <p:cNvSpPr/>
            <p:nvPr/>
          </p:nvSpPr>
          <p:spPr>
            <a:xfrm flipH="1">
              <a:off x="6123600" y="611640"/>
              <a:ext cx="171000" cy="171000"/>
            </a:xfrm>
            <a:custGeom>
              <a:avLst/>
              <a:gdLst/>
              <a:ahLst/>
              <a:rect l="l" t="t" r="r" b="b"/>
              <a:pathLst>
                <a:path w="2300" h="2301">
                  <a:moveTo>
                    <a:pt x="1151" y="1"/>
                  </a:moveTo>
                  <a:cubicBezTo>
                    <a:pt x="515" y="1"/>
                    <a:pt x="0" y="516"/>
                    <a:pt x="0" y="1151"/>
                  </a:cubicBezTo>
                  <a:cubicBezTo>
                    <a:pt x="0" y="1785"/>
                    <a:pt x="515" y="2300"/>
                    <a:pt x="1151" y="2300"/>
                  </a:cubicBezTo>
                  <a:cubicBezTo>
                    <a:pt x="1786" y="2300"/>
                    <a:pt x="2300" y="1785"/>
                    <a:pt x="2300" y="1151"/>
                  </a:cubicBezTo>
                  <a:cubicBezTo>
                    <a:pt x="2300" y="516"/>
                    <a:pt x="1786" y="1"/>
                    <a:pt x="1151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5" name="Google Shape;1449;p36"/>
            <p:cNvSpPr/>
            <p:nvPr/>
          </p:nvSpPr>
          <p:spPr>
            <a:xfrm flipH="1">
              <a:off x="6456240" y="611640"/>
              <a:ext cx="77400" cy="77040"/>
            </a:xfrm>
            <a:custGeom>
              <a:avLst/>
              <a:gdLst/>
              <a:ahLst/>
              <a:rect l="l" t="t" r="r" b="b"/>
              <a:pathLst>
                <a:path w="1042" h="1041">
                  <a:moveTo>
                    <a:pt x="520" y="1"/>
                  </a:moveTo>
                  <a:cubicBezTo>
                    <a:pt x="233" y="1"/>
                    <a:pt x="0" y="234"/>
                    <a:pt x="0" y="521"/>
                  </a:cubicBezTo>
                  <a:cubicBezTo>
                    <a:pt x="0" y="808"/>
                    <a:pt x="233" y="1041"/>
                    <a:pt x="520" y="1041"/>
                  </a:cubicBezTo>
                  <a:cubicBezTo>
                    <a:pt x="807" y="1041"/>
                    <a:pt x="1042" y="808"/>
                    <a:pt x="1042" y="521"/>
                  </a:cubicBezTo>
                  <a:cubicBezTo>
                    <a:pt x="1042" y="234"/>
                    <a:pt x="807" y="1"/>
                    <a:pt x="52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6" name="Google Shape;1450;p36"/>
            <p:cNvSpPr/>
            <p:nvPr/>
          </p:nvSpPr>
          <p:spPr>
            <a:xfrm flipH="1">
              <a:off x="6337440" y="942480"/>
              <a:ext cx="77040" cy="77400"/>
            </a:xfrm>
            <a:custGeom>
              <a:avLst/>
              <a:gdLst/>
              <a:ahLst/>
              <a:rect l="l" t="t" r="r" b="b"/>
              <a:pathLst>
                <a:path w="1041" h="1042">
                  <a:moveTo>
                    <a:pt x="521" y="1"/>
                  </a:moveTo>
                  <a:cubicBezTo>
                    <a:pt x="234" y="1"/>
                    <a:pt x="1" y="233"/>
                    <a:pt x="1" y="522"/>
                  </a:cubicBezTo>
                  <a:cubicBezTo>
                    <a:pt x="1" y="809"/>
                    <a:pt x="234" y="1042"/>
                    <a:pt x="521" y="1042"/>
                  </a:cubicBezTo>
                  <a:cubicBezTo>
                    <a:pt x="808" y="1042"/>
                    <a:pt x="1041" y="809"/>
                    <a:pt x="1041" y="522"/>
                  </a:cubicBezTo>
                  <a:cubicBezTo>
                    <a:pt x="1041" y="233"/>
                    <a:pt x="808" y="1"/>
                    <a:pt x="521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7" name="Google Shape;1451;p36"/>
            <p:cNvSpPr/>
            <p:nvPr/>
          </p:nvSpPr>
          <p:spPr>
            <a:xfrm flipH="1">
              <a:off x="6366240" y="1213920"/>
              <a:ext cx="38520" cy="38520"/>
            </a:xfrm>
            <a:custGeom>
              <a:avLst/>
              <a:gdLst/>
              <a:ahLst/>
              <a:rect l="l" t="t" r="r" b="b"/>
              <a:pathLst>
                <a:path w="521" h="521">
                  <a:moveTo>
                    <a:pt x="260" y="1"/>
                  </a:moveTo>
                  <a:cubicBezTo>
                    <a:pt x="116" y="1"/>
                    <a:pt x="0" y="117"/>
                    <a:pt x="0" y="261"/>
                  </a:cubicBezTo>
                  <a:cubicBezTo>
                    <a:pt x="0" y="405"/>
                    <a:pt x="116" y="521"/>
                    <a:pt x="260" y="521"/>
                  </a:cubicBezTo>
                  <a:cubicBezTo>
                    <a:pt x="404" y="521"/>
                    <a:pt x="520" y="405"/>
                    <a:pt x="520" y="261"/>
                  </a:cubicBezTo>
                  <a:cubicBezTo>
                    <a:pt x="520" y="117"/>
                    <a:pt x="404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8" name="Google Shape;1452;p36"/>
            <p:cNvSpPr/>
            <p:nvPr/>
          </p:nvSpPr>
          <p:spPr>
            <a:xfrm flipH="1">
              <a:off x="6256080" y="923040"/>
              <a:ext cx="38520" cy="38520"/>
            </a:xfrm>
            <a:custGeom>
              <a:avLst/>
              <a:gdLst/>
              <a:ahLst/>
              <a:rect l="l" t="t" r="r" b="b"/>
              <a:pathLst>
                <a:path w="521" h="521">
                  <a:moveTo>
                    <a:pt x="260" y="1"/>
                  </a:moveTo>
                  <a:cubicBezTo>
                    <a:pt x="117" y="1"/>
                    <a:pt x="0" y="117"/>
                    <a:pt x="0" y="261"/>
                  </a:cubicBezTo>
                  <a:cubicBezTo>
                    <a:pt x="0" y="404"/>
                    <a:pt x="117" y="521"/>
                    <a:pt x="260" y="521"/>
                  </a:cubicBezTo>
                  <a:cubicBezTo>
                    <a:pt x="404" y="521"/>
                    <a:pt x="520" y="404"/>
                    <a:pt x="520" y="261"/>
                  </a:cubicBezTo>
                  <a:cubicBezTo>
                    <a:pt x="520" y="117"/>
                    <a:pt x="404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89" name="Google Shape;1453;p36"/>
            <p:cNvSpPr/>
            <p:nvPr/>
          </p:nvSpPr>
          <p:spPr>
            <a:xfrm flipH="1">
              <a:off x="6395040" y="432000"/>
              <a:ext cx="38520" cy="38520"/>
            </a:xfrm>
            <a:custGeom>
              <a:avLst/>
              <a:gdLst/>
              <a:ahLst/>
              <a:rect l="l" t="t" r="r" b="b"/>
              <a:pathLst>
                <a:path w="521" h="521">
                  <a:moveTo>
                    <a:pt x="261" y="1"/>
                  </a:moveTo>
                  <a:cubicBezTo>
                    <a:pt x="117" y="1"/>
                    <a:pt x="1" y="117"/>
                    <a:pt x="1" y="261"/>
                  </a:cubicBezTo>
                  <a:cubicBezTo>
                    <a:pt x="1" y="404"/>
                    <a:pt x="117" y="521"/>
                    <a:pt x="261" y="521"/>
                  </a:cubicBezTo>
                  <a:cubicBezTo>
                    <a:pt x="404" y="521"/>
                    <a:pt x="521" y="404"/>
                    <a:pt x="521" y="261"/>
                  </a:cubicBezTo>
                  <a:cubicBezTo>
                    <a:pt x="521" y="117"/>
                    <a:pt x="404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990" name="Google Shape;1454;p36"/>
          <p:cNvGrpSpPr/>
          <p:nvPr/>
        </p:nvGrpSpPr>
        <p:grpSpPr>
          <a:xfrm>
            <a:off x="4224600" y="70200"/>
            <a:ext cx="1544040" cy="1237680"/>
            <a:chOff x="4224600" y="70200"/>
            <a:chExt cx="1544040" cy="1237680"/>
          </a:xfrm>
        </p:grpSpPr>
        <p:sp>
          <p:nvSpPr>
            <p:cNvPr id="991" name="Google Shape;1455;p36"/>
            <p:cNvSpPr/>
            <p:nvPr/>
          </p:nvSpPr>
          <p:spPr>
            <a:xfrm flipH="1">
              <a:off x="4853880" y="651960"/>
              <a:ext cx="589680" cy="352080"/>
            </a:xfrm>
            <a:custGeom>
              <a:avLst/>
              <a:gdLst/>
              <a:ahLst/>
              <a:rect l="l" t="t" r="r" b="b"/>
              <a:pathLst>
                <a:path w="8251" h="4928">
                  <a:moveTo>
                    <a:pt x="13" y="4691"/>
                  </a:moveTo>
                  <a:cubicBezTo>
                    <a:pt x="68" y="4744"/>
                    <a:pt x="334" y="4751"/>
                    <a:pt x="398" y="4757"/>
                  </a:cubicBezTo>
                  <a:cubicBezTo>
                    <a:pt x="844" y="4800"/>
                    <a:pt x="1294" y="4791"/>
                    <a:pt x="1742" y="4801"/>
                  </a:cubicBezTo>
                  <a:cubicBezTo>
                    <a:pt x="2180" y="4812"/>
                    <a:pt x="2610" y="4871"/>
                    <a:pt x="3045" y="4928"/>
                  </a:cubicBezTo>
                  <a:cubicBezTo>
                    <a:pt x="2902" y="4851"/>
                    <a:pt x="2624" y="4663"/>
                    <a:pt x="2624" y="4663"/>
                  </a:cubicBezTo>
                  <a:cubicBezTo>
                    <a:pt x="2646" y="4630"/>
                    <a:pt x="2841" y="4611"/>
                    <a:pt x="2887" y="4599"/>
                  </a:cubicBezTo>
                  <a:cubicBezTo>
                    <a:pt x="2986" y="4573"/>
                    <a:pt x="3085" y="4547"/>
                    <a:pt x="3184" y="4519"/>
                  </a:cubicBezTo>
                  <a:cubicBezTo>
                    <a:pt x="3380" y="4462"/>
                    <a:pt x="3576" y="4398"/>
                    <a:pt x="3766" y="4325"/>
                  </a:cubicBezTo>
                  <a:cubicBezTo>
                    <a:pt x="4143" y="4178"/>
                    <a:pt x="4504" y="3995"/>
                    <a:pt x="4829" y="3754"/>
                  </a:cubicBezTo>
                  <a:cubicBezTo>
                    <a:pt x="5332" y="3380"/>
                    <a:pt x="5642" y="2779"/>
                    <a:pt x="6177" y="2459"/>
                  </a:cubicBezTo>
                  <a:cubicBezTo>
                    <a:pt x="6426" y="2309"/>
                    <a:pt x="6725" y="2269"/>
                    <a:pt x="6991" y="2156"/>
                  </a:cubicBezTo>
                  <a:cubicBezTo>
                    <a:pt x="7541" y="1924"/>
                    <a:pt x="7910" y="1410"/>
                    <a:pt x="8250" y="921"/>
                  </a:cubicBezTo>
                  <a:cubicBezTo>
                    <a:pt x="7733" y="1116"/>
                    <a:pt x="7216" y="1313"/>
                    <a:pt x="6699" y="1510"/>
                  </a:cubicBezTo>
                  <a:cubicBezTo>
                    <a:pt x="6826" y="1254"/>
                    <a:pt x="6897" y="970"/>
                    <a:pt x="6909" y="684"/>
                  </a:cubicBezTo>
                  <a:cubicBezTo>
                    <a:pt x="6915" y="539"/>
                    <a:pt x="6852" y="117"/>
                    <a:pt x="6971" y="1"/>
                  </a:cubicBezTo>
                  <a:cubicBezTo>
                    <a:pt x="6725" y="248"/>
                    <a:pt x="6475" y="502"/>
                    <a:pt x="6312" y="812"/>
                  </a:cubicBezTo>
                  <a:cubicBezTo>
                    <a:pt x="6216" y="994"/>
                    <a:pt x="6154" y="1192"/>
                    <a:pt x="6089" y="1387"/>
                  </a:cubicBezTo>
                  <a:cubicBezTo>
                    <a:pt x="5957" y="1789"/>
                    <a:pt x="5774" y="2168"/>
                    <a:pt x="5392" y="2385"/>
                  </a:cubicBezTo>
                  <a:cubicBezTo>
                    <a:pt x="4821" y="2711"/>
                    <a:pt x="4103" y="2681"/>
                    <a:pt x="3464" y="2752"/>
                  </a:cubicBezTo>
                  <a:cubicBezTo>
                    <a:pt x="3568" y="2685"/>
                    <a:pt x="3931" y="2342"/>
                    <a:pt x="4012" y="2237"/>
                  </a:cubicBezTo>
                  <a:cubicBezTo>
                    <a:pt x="3442" y="2434"/>
                    <a:pt x="2871" y="2631"/>
                    <a:pt x="2316" y="2868"/>
                  </a:cubicBezTo>
                  <a:cubicBezTo>
                    <a:pt x="1845" y="3070"/>
                    <a:pt x="1419" y="3367"/>
                    <a:pt x="1025" y="3693"/>
                  </a:cubicBezTo>
                  <a:cubicBezTo>
                    <a:pt x="812" y="3870"/>
                    <a:pt x="603" y="4055"/>
                    <a:pt x="400" y="4244"/>
                  </a:cubicBezTo>
                  <a:cubicBezTo>
                    <a:pt x="288" y="4348"/>
                    <a:pt x="172" y="4453"/>
                    <a:pt x="74" y="4571"/>
                  </a:cubicBezTo>
                  <a:cubicBezTo>
                    <a:pt x="58" y="4591"/>
                    <a:pt x="1" y="4643"/>
                    <a:pt x="3" y="4673"/>
                  </a:cubicBezTo>
                  <a:cubicBezTo>
                    <a:pt x="3" y="4679"/>
                    <a:pt x="7" y="4685"/>
                    <a:pt x="13" y="4691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2" name="Google Shape;1456;p36"/>
            <p:cNvSpPr/>
            <p:nvPr/>
          </p:nvSpPr>
          <p:spPr>
            <a:xfrm flipH="1">
              <a:off x="4787640" y="965520"/>
              <a:ext cx="535680" cy="260280"/>
            </a:xfrm>
            <a:custGeom>
              <a:avLst/>
              <a:gdLst/>
              <a:ahLst/>
              <a:rect l="l" t="t" r="r" b="b"/>
              <a:pathLst>
                <a:path w="7497" h="3645">
                  <a:moveTo>
                    <a:pt x="6" y="3033"/>
                  </a:moveTo>
                  <a:cubicBezTo>
                    <a:pt x="46" y="3086"/>
                    <a:pt x="270" y="3127"/>
                    <a:pt x="325" y="3141"/>
                  </a:cubicBezTo>
                  <a:cubicBezTo>
                    <a:pt x="696" y="3238"/>
                    <a:pt x="1079" y="3292"/>
                    <a:pt x="1456" y="3361"/>
                  </a:cubicBezTo>
                  <a:cubicBezTo>
                    <a:pt x="1827" y="3429"/>
                    <a:pt x="2183" y="3537"/>
                    <a:pt x="2544" y="3645"/>
                  </a:cubicBezTo>
                  <a:cubicBezTo>
                    <a:pt x="2432" y="3560"/>
                    <a:pt x="2223" y="3362"/>
                    <a:pt x="2223" y="3362"/>
                  </a:cubicBezTo>
                  <a:cubicBezTo>
                    <a:pt x="2245" y="3339"/>
                    <a:pt x="2414" y="3349"/>
                    <a:pt x="2454" y="3345"/>
                  </a:cubicBezTo>
                  <a:cubicBezTo>
                    <a:pt x="2542" y="3336"/>
                    <a:pt x="2629" y="3328"/>
                    <a:pt x="2717" y="3316"/>
                  </a:cubicBezTo>
                  <a:cubicBezTo>
                    <a:pt x="2892" y="3295"/>
                    <a:pt x="3065" y="3267"/>
                    <a:pt x="3237" y="3230"/>
                  </a:cubicBezTo>
                  <a:cubicBezTo>
                    <a:pt x="3575" y="3158"/>
                    <a:pt x="3907" y="3053"/>
                    <a:pt x="4214" y="2892"/>
                  </a:cubicBezTo>
                  <a:cubicBezTo>
                    <a:pt x="4691" y="2642"/>
                    <a:pt x="5035" y="2176"/>
                    <a:pt x="5533" y="1975"/>
                  </a:cubicBezTo>
                  <a:cubicBezTo>
                    <a:pt x="5763" y="1882"/>
                    <a:pt x="6021" y="1889"/>
                    <a:pt x="6262" y="1829"/>
                  </a:cubicBezTo>
                  <a:cubicBezTo>
                    <a:pt x="6760" y="1707"/>
                    <a:pt x="7143" y="1322"/>
                    <a:pt x="7497" y="953"/>
                  </a:cubicBezTo>
                  <a:cubicBezTo>
                    <a:pt x="7032" y="1049"/>
                    <a:pt x="6567" y="1146"/>
                    <a:pt x="6102" y="1242"/>
                  </a:cubicBezTo>
                  <a:cubicBezTo>
                    <a:pt x="6245" y="1043"/>
                    <a:pt x="6343" y="811"/>
                    <a:pt x="6392" y="571"/>
                  </a:cubicBezTo>
                  <a:cubicBezTo>
                    <a:pt x="6418" y="450"/>
                    <a:pt x="6422" y="83"/>
                    <a:pt x="6537" y="0"/>
                  </a:cubicBezTo>
                  <a:cubicBezTo>
                    <a:pt x="6294" y="177"/>
                    <a:pt x="6049" y="358"/>
                    <a:pt x="5870" y="598"/>
                  </a:cubicBezTo>
                  <a:cubicBezTo>
                    <a:pt x="5763" y="740"/>
                    <a:pt x="5684" y="899"/>
                    <a:pt x="5602" y="1055"/>
                  </a:cubicBezTo>
                  <a:cubicBezTo>
                    <a:pt x="5436" y="1378"/>
                    <a:pt x="5231" y="1674"/>
                    <a:pt x="4877" y="1807"/>
                  </a:cubicBezTo>
                  <a:cubicBezTo>
                    <a:pt x="4349" y="2005"/>
                    <a:pt x="3745" y="1884"/>
                    <a:pt x="3194" y="1856"/>
                  </a:cubicBezTo>
                  <a:cubicBezTo>
                    <a:pt x="3290" y="1816"/>
                    <a:pt x="3644" y="1573"/>
                    <a:pt x="3727" y="1495"/>
                  </a:cubicBezTo>
                  <a:cubicBezTo>
                    <a:pt x="3217" y="1584"/>
                    <a:pt x="2707" y="1674"/>
                    <a:pt x="2204" y="1801"/>
                  </a:cubicBezTo>
                  <a:cubicBezTo>
                    <a:pt x="1777" y="1907"/>
                    <a:pt x="1377" y="2102"/>
                    <a:pt x="1000" y="2325"/>
                  </a:cubicBezTo>
                  <a:cubicBezTo>
                    <a:pt x="794" y="2446"/>
                    <a:pt x="593" y="2573"/>
                    <a:pt x="395" y="2707"/>
                  </a:cubicBezTo>
                  <a:cubicBezTo>
                    <a:pt x="286" y="2780"/>
                    <a:pt x="174" y="2853"/>
                    <a:pt x="75" y="2940"/>
                  </a:cubicBezTo>
                  <a:cubicBezTo>
                    <a:pt x="58" y="2954"/>
                    <a:pt x="3" y="2991"/>
                    <a:pt x="1" y="3015"/>
                  </a:cubicBezTo>
                  <a:cubicBezTo>
                    <a:pt x="0" y="3022"/>
                    <a:pt x="3" y="3027"/>
                    <a:pt x="6" y="3033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3" name="Google Shape;1457;p36"/>
            <p:cNvSpPr/>
            <p:nvPr/>
          </p:nvSpPr>
          <p:spPr>
            <a:xfrm flipH="1">
              <a:off x="4487400" y="524520"/>
              <a:ext cx="513360" cy="442440"/>
            </a:xfrm>
            <a:custGeom>
              <a:avLst/>
              <a:gdLst/>
              <a:ahLst/>
              <a:rect l="l" t="t" r="r" b="b"/>
              <a:pathLst>
                <a:path w="7184" h="6194">
                  <a:moveTo>
                    <a:pt x="21" y="6154"/>
                  </a:moveTo>
                  <a:cubicBezTo>
                    <a:pt x="87" y="6193"/>
                    <a:pt x="348" y="6139"/>
                    <a:pt x="411" y="6130"/>
                  </a:cubicBezTo>
                  <a:cubicBezTo>
                    <a:pt x="856" y="6071"/>
                    <a:pt x="1292" y="5959"/>
                    <a:pt x="1730" y="5868"/>
                  </a:cubicBezTo>
                  <a:cubicBezTo>
                    <a:pt x="2160" y="5778"/>
                    <a:pt x="2592" y="5736"/>
                    <a:pt x="3028" y="5694"/>
                  </a:cubicBezTo>
                  <a:cubicBezTo>
                    <a:pt x="2872" y="5652"/>
                    <a:pt x="2557" y="5531"/>
                    <a:pt x="2557" y="5531"/>
                  </a:cubicBezTo>
                  <a:cubicBezTo>
                    <a:pt x="2572" y="5495"/>
                    <a:pt x="2758" y="5432"/>
                    <a:pt x="2800" y="5409"/>
                  </a:cubicBezTo>
                  <a:cubicBezTo>
                    <a:pt x="2890" y="5362"/>
                    <a:pt x="2981" y="5314"/>
                    <a:pt x="3070" y="5263"/>
                  </a:cubicBezTo>
                  <a:cubicBezTo>
                    <a:pt x="3250" y="5163"/>
                    <a:pt x="3424" y="5057"/>
                    <a:pt x="3593" y="4941"/>
                  </a:cubicBezTo>
                  <a:cubicBezTo>
                    <a:pt x="3926" y="4714"/>
                    <a:pt x="4238" y="4453"/>
                    <a:pt x="4498" y="4144"/>
                  </a:cubicBezTo>
                  <a:cubicBezTo>
                    <a:pt x="4901" y="3665"/>
                    <a:pt x="5067" y="3010"/>
                    <a:pt x="5516" y="2575"/>
                  </a:cubicBezTo>
                  <a:cubicBezTo>
                    <a:pt x="5724" y="2373"/>
                    <a:pt x="6005" y="2265"/>
                    <a:pt x="6239" y="2095"/>
                  </a:cubicBezTo>
                  <a:cubicBezTo>
                    <a:pt x="6720" y="1744"/>
                    <a:pt x="6963" y="1158"/>
                    <a:pt x="7184" y="605"/>
                  </a:cubicBezTo>
                  <a:cubicBezTo>
                    <a:pt x="6724" y="913"/>
                    <a:pt x="6266" y="1223"/>
                    <a:pt x="5808" y="1532"/>
                  </a:cubicBezTo>
                  <a:cubicBezTo>
                    <a:pt x="5872" y="1254"/>
                    <a:pt x="5877" y="962"/>
                    <a:pt x="5824" y="680"/>
                  </a:cubicBezTo>
                  <a:cubicBezTo>
                    <a:pt x="5798" y="538"/>
                    <a:pt x="5639" y="141"/>
                    <a:pt x="5729" y="1"/>
                  </a:cubicBezTo>
                  <a:cubicBezTo>
                    <a:pt x="5545" y="299"/>
                    <a:pt x="5360" y="602"/>
                    <a:pt x="5272" y="940"/>
                  </a:cubicBezTo>
                  <a:cubicBezTo>
                    <a:pt x="5220" y="1140"/>
                    <a:pt x="5204" y="1347"/>
                    <a:pt x="5185" y="1551"/>
                  </a:cubicBezTo>
                  <a:cubicBezTo>
                    <a:pt x="5148" y="1973"/>
                    <a:pt x="5057" y="2383"/>
                    <a:pt x="4734" y="2682"/>
                  </a:cubicBezTo>
                  <a:cubicBezTo>
                    <a:pt x="4253" y="3130"/>
                    <a:pt x="3547" y="3265"/>
                    <a:pt x="2941" y="3478"/>
                  </a:cubicBezTo>
                  <a:cubicBezTo>
                    <a:pt x="3027" y="3391"/>
                    <a:pt x="3302" y="2974"/>
                    <a:pt x="3357" y="2852"/>
                  </a:cubicBezTo>
                  <a:cubicBezTo>
                    <a:pt x="2847" y="3174"/>
                    <a:pt x="2336" y="3496"/>
                    <a:pt x="1849" y="3854"/>
                  </a:cubicBezTo>
                  <a:cubicBezTo>
                    <a:pt x="1435" y="4159"/>
                    <a:pt x="1090" y="4544"/>
                    <a:pt x="780" y="4951"/>
                  </a:cubicBezTo>
                  <a:cubicBezTo>
                    <a:pt x="613" y="5172"/>
                    <a:pt x="452" y="5400"/>
                    <a:pt x="297" y="5630"/>
                  </a:cubicBezTo>
                  <a:cubicBezTo>
                    <a:pt x="212" y="5757"/>
                    <a:pt x="123" y="5886"/>
                    <a:pt x="54" y="6022"/>
                  </a:cubicBezTo>
                  <a:cubicBezTo>
                    <a:pt x="42" y="6046"/>
                    <a:pt x="0" y="6109"/>
                    <a:pt x="9" y="6138"/>
                  </a:cubicBezTo>
                  <a:cubicBezTo>
                    <a:pt x="10" y="6144"/>
                    <a:pt x="15" y="6149"/>
                    <a:pt x="23" y="6154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4" name="Google Shape;1458;p36"/>
            <p:cNvSpPr/>
            <p:nvPr/>
          </p:nvSpPr>
          <p:spPr>
            <a:xfrm flipH="1">
              <a:off x="4469760" y="191160"/>
              <a:ext cx="246600" cy="294120"/>
            </a:xfrm>
            <a:custGeom>
              <a:avLst/>
              <a:gdLst/>
              <a:ahLst/>
              <a:rect l="l" t="t" r="r" b="b"/>
              <a:pathLst>
                <a:path w="3453" h="4117">
                  <a:moveTo>
                    <a:pt x="18" y="4101"/>
                  </a:moveTo>
                  <a:cubicBezTo>
                    <a:pt x="59" y="4116"/>
                    <a:pt x="200" y="4057"/>
                    <a:pt x="236" y="4044"/>
                  </a:cubicBezTo>
                  <a:cubicBezTo>
                    <a:pt x="480" y="3963"/>
                    <a:pt x="714" y="3853"/>
                    <a:pt x="951" y="3752"/>
                  </a:cubicBezTo>
                  <a:cubicBezTo>
                    <a:pt x="1184" y="3654"/>
                    <a:pt x="1423" y="3584"/>
                    <a:pt x="1665" y="3512"/>
                  </a:cubicBezTo>
                  <a:cubicBezTo>
                    <a:pt x="1572" y="3505"/>
                    <a:pt x="1381" y="3471"/>
                    <a:pt x="1381" y="3471"/>
                  </a:cubicBezTo>
                  <a:cubicBezTo>
                    <a:pt x="1385" y="3449"/>
                    <a:pt x="1483" y="3393"/>
                    <a:pt x="1505" y="3376"/>
                  </a:cubicBezTo>
                  <a:cubicBezTo>
                    <a:pt x="1551" y="3339"/>
                    <a:pt x="1597" y="3302"/>
                    <a:pt x="1641" y="3264"/>
                  </a:cubicBezTo>
                  <a:cubicBezTo>
                    <a:pt x="1732" y="3188"/>
                    <a:pt x="1818" y="3108"/>
                    <a:pt x="1901" y="3024"/>
                  </a:cubicBezTo>
                  <a:cubicBezTo>
                    <a:pt x="2065" y="2859"/>
                    <a:pt x="2212" y="2677"/>
                    <a:pt x="2325" y="2474"/>
                  </a:cubicBezTo>
                  <a:cubicBezTo>
                    <a:pt x="2501" y="2160"/>
                    <a:pt x="2522" y="1772"/>
                    <a:pt x="2727" y="1476"/>
                  </a:cubicBezTo>
                  <a:cubicBezTo>
                    <a:pt x="2823" y="1340"/>
                    <a:pt x="2970" y="1248"/>
                    <a:pt x="3084" y="1127"/>
                  </a:cubicBezTo>
                  <a:cubicBezTo>
                    <a:pt x="3317" y="876"/>
                    <a:pt x="3390" y="518"/>
                    <a:pt x="3453" y="181"/>
                  </a:cubicBezTo>
                  <a:cubicBezTo>
                    <a:pt x="3227" y="406"/>
                    <a:pt x="3003" y="632"/>
                    <a:pt x="2778" y="856"/>
                  </a:cubicBezTo>
                  <a:cubicBezTo>
                    <a:pt x="2784" y="691"/>
                    <a:pt x="2754" y="527"/>
                    <a:pt x="2694" y="373"/>
                  </a:cubicBezTo>
                  <a:cubicBezTo>
                    <a:pt x="2663" y="296"/>
                    <a:pt x="2530" y="88"/>
                    <a:pt x="2565" y="0"/>
                  </a:cubicBezTo>
                  <a:cubicBezTo>
                    <a:pt x="2494" y="188"/>
                    <a:pt x="2423" y="380"/>
                    <a:pt x="2410" y="581"/>
                  </a:cubicBezTo>
                  <a:cubicBezTo>
                    <a:pt x="2403" y="699"/>
                    <a:pt x="2416" y="818"/>
                    <a:pt x="2429" y="935"/>
                  </a:cubicBezTo>
                  <a:cubicBezTo>
                    <a:pt x="2454" y="1178"/>
                    <a:pt x="2447" y="1419"/>
                    <a:pt x="2297" y="1624"/>
                  </a:cubicBezTo>
                  <a:cubicBezTo>
                    <a:pt x="2075" y="1928"/>
                    <a:pt x="1691" y="2083"/>
                    <a:pt x="1372" y="2270"/>
                  </a:cubicBezTo>
                  <a:cubicBezTo>
                    <a:pt x="1411" y="2211"/>
                    <a:pt x="1521" y="1946"/>
                    <a:pt x="1538" y="1871"/>
                  </a:cubicBezTo>
                  <a:cubicBezTo>
                    <a:pt x="1286" y="2109"/>
                    <a:pt x="1032" y="2347"/>
                    <a:pt x="797" y="2602"/>
                  </a:cubicBezTo>
                  <a:cubicBezTo>
                    <a:pt x="597" y="2819"/>
                    <a:pt x="444" y="3075"/>
                    <a:pt x="314" y="3339"/>
                  </a:cubicBezTo>
                  <a:cubicBezTo>
                    <a:pt x="243" y="3482"/>
                    <a:pt x="178" y="3628"/>
                    <a:pt x="116" y="3776"/>
                  </a:cubicBezTo>
                  <a:cubicBezTo>
                    <a:pt x="81" y="3856"/>
                    <a:pt x="45" y="3939"/>
                    <a:pt x="22" y="4023"/>
                  </a:cubicBezTo>
                  <a:cubicBezTo>
                    <a:pt x="17" y="4038"/>
                    <a:pt x="0" y="4079"/>
                    <a:pt x="8" y="4093"/>
                  </a:cubicBezTo>
                  <a:cubicBezTo>
                    <a:pt x="9" y="4096"/>
                    <a:pt x="13" y="4099"/>
                    <a:pt x="18" y="4101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5" name="Google Shape;1459;p36"/>
            <p:cNvSpPr/>
            <p:nvPr/>
          </p:nvSpPr>
          <p:spPr>
            <a:xfrm flipH="1">
              <a:off x="4224600" y="70200"/>
              <a:ext cx="169920" cy="239040"/>
            </a:xfrm>
            <a:custGeom>
              <a:avLst/>
              <a:gdLst/>
              <a:ahLst/>
              <a:rect l="l" t="t" r="r" b="b"/>
              <a:pathLst>
                <a:path w="2382" h="3349">
                  <a:moveTo>
                    <a:pt x="16" y="3340"/>
                  </a:moveTo>
                  <a:cubicBezTo>
                    <a:pt x="49" y="3349"/>
                    <a:pt x="154" y="3293"/>
                    <a:pt x="180" y="3282"/>
                  </a:cubicBezTo>
                  <a:cubicBezTo>
                    <a:pt x="362" y="3200"/>
                    <a:pt x="534" y="3099"/>
                    <a:pt x="710" y="3005"/>
                  </a:cubicBezTo>
                  <a:cubicBezTo>
                    <a:pt x="882" y="2913"/>
                    <a:pt x="1061" y="2841"/>
                    <a:pt x="1242" y="2769"/>
                  </a:cubicBezTo>
                  <a:cubicBezTo>
                    <a:pt x="1170" y="2771"/>
                    <a:pt x="1021" y="2758"/>
                    <a:pt x="1021" y="2758"/>
                  </a:cubicBezTo>
                  <a:cubicBezTo>
                    <a:pt x="1023" y="2741"/>
                    <a:pt x="1094" y="2690"/>
                    <a:pt x="1110" y="2676"/>
                  </a:cubicBezTo>
                  <a:cubicBezTo>
                    <a:pt x="1142" y="2644"/>
                    <a:pt x="1174" y="2612"/>
                    <a:pt x="1206" y="2580"/>
                  </a:cubicBezTo>
                  <a:cubicBezTo>
                    <a:pt x="1271" y="2514"/>
                    <a:pt x="1331" y="2447"/>
                    <a:pt x="1390" y="2377"/>
                  </a:cubicBezTo>
                  <a:cubicBezTo>
                    <a:pt x="1504" y="2238"/>
                    <a:pt x="1604" y="2088"/>
                    <a:pt x="1677" y="1924"/>
                  </a:cubicBezTo>
                  <a:cubicBezTo>
                    <a:pt x="1788" y="1668"/>
                    <a:pt x="1777" y="1368"/>
                    <a:pt x="1915" y="1126"/>
                  </a:cubicBezTo>
                  <a:cubicBezTo>
                    <a:pt x="1979" y="1015"/>
                    <a:pt x="2086" y="933"/>
                    <a:pt x="2164" y="831"/>
                  </a:cubicBezTo>
                  <a:cubicBezTo>
                    <a:pt x="2326" y="621"/>
                    <a:pt x="2357" y="341"/>
                    <a:pt x="2382" y="77"/>
                  </a:cubicBezTo>
                  <a:cubicBezTo>
                    <a:pt x="2224" y="267"/>
                    <a:pt x="2067" y="456"/>
                    <a:pt x="1910" y="644"/>
                  </a:cubicBezTo>
                  <a:cubicBezTo>
                    <a:pt x="1902" y="518"/>
                    <a:pt x="1868" y="393"/>
                    <a:pt x="1809" y="279"/>
                  </a:cubicBezTo>
                  <a:cubicBezTo>
                    <a:pt x="1781" y="222"/>
                    <a:pt x="1663" y="72"/>
                    <a:pt x="1684" y="0"/>
                  </a:cubicBezTo>
                  <a:cubicBezTo>
                    <a:pt x="1643" y="150"/>
                    <a:pt x="1601" y="304"/>
                    <a:pt x="1606" y="459"/>
                  </a:cubicBezTo>
                  <a:cubicBezTo>
                    <a:pt x="1609" y="550"/>
                    <a:pt x="1627" y="641"/>
                    <a:pt x="1646" y="731"/>
                  </a:cubicBezTo>
                  <a:cubicBezTo>
                    <a:pt x="1682" y="916"/>
                    <a:pt x="1694" y="1101"/>
                    <a:pt x="1594" y="1270"/>
                  </a:cubicBezTo>
                  <a:cubicBezTo>
                    <a:pt x="1444" y="1521"/>
                    <a:pt x="1159" y="1667"/>
                    <a:pt x="928" y="1833"/>
                  </a:cubicBezTo>
                  <a:cubicBezTo>
                    <a:pt x="954" y="1786"/>
                    <a:pt x="1019" y="1573"/>
                    <a:pt x="1027" y="1515"/>
                  </a:cubicBezTo>
                  <a:cubicBezTo>
                    <a:pt x="850" y="1716"/>
                    <a:pt x="671" y="1917"/>
                    <a:pt x="509" y="2130"/>
                  </a:cubicBezTo>
                  <a:cubicBezTo>
                    <a:pt x="371" y="2312"/>
                    <a:pt x="270" y="2520"/>
                    <a:pt x="190" y="2732"/>
                  </a:cubicBezTo>
                  <a:cubicBezTo>
                    <a:pt x="145" y="2847"/>
                    <a:pt x="106" y="2965"/>
                    <a:pt x="67" y="3083"/>
                  </a:cubicBezTo>
                  <a:cubicBezTo>
                    <a:pt x="47" y="3148"/>
                    <a:pt x="25" y="3214"/>
                    <a:pt x="13" y="3281"/>
                  </a:cubicBezTo>
                  <a:cubicBezTo>
                    <a:pt x="11" y="3292"/>
                    <a:pt x="0" y="3324"/>
                    <a:pt x="8" y="3335"/>
                  </a:cubicBezTo>
                  <a:cubicBezTo>
                    <a:pt x="9" y="3338"/>
                    <a:pt x="13" y="3339"/>
                    <a:pt x="15" y="334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6" name="Google Shape;1460;p36"/>
            <p:cNvSpPr/>
            <p:nvPr/>
          </p:nvSpPr>
          <p:spPr>
            <a:xfrm flipH="1">
              <a:off x="5250600" y="1019520"/>
              <a:ext cx="344880" cy="132120"/>
            </a:xfrm>
            <a:custGeom>
              <a:avLst/>
              <a:gdLst/>
              <a:ahLst/>
              <a:rect l="l" t="t" r="r" b="b"/>
              <a:pathLst>
                <a:path w="4829" h="1851">
                  <a:moveTo>
                    <a:pt x="3" y="1221"/>
                  </a:moveTo>
                  <a:cubicBezTo>
                    <a:pt x="22" y="1258"/>
                    <a:pt x="157" y="1305"/>
                    <a:pt x="187" y="1320"/>
                  </a:cubicBezTo>
                  <a:cubicBezTo>
                    <a:pt x="408" y="1417"/>
                    <a:pt x="638" y="1488"/>
                    <a:pt x="864" y="1568"/>
                  </a:cubicBezTo>
                  <a:cubicBezTo>
                    <a:pt x="1086" y="1647"/>
                    <a:pt x="1295" y="1749"/>
                    <a:pt x="1506" y="1850"/>
                  </a:cubicBezTo>
                  <a:cubicBezTo>
                    <a:pt x="1447" y="1788"/>
                    <a:pt x="1337" y="1645"/>
                    <a:pt x="1337" y="1645"/>
                  </a:cubicBezTo>
                  <a:cubicBezTo>
                    <a:pt x="1354" y="1632"/>
                    <a:pt x="1455" y="1655"/>
                    <a:pt x="1481" y="1657"/>
                  </a:cubicBezTo>
                  <a:cubicBezTo>
                    <a:pt x="1536" y="1661"/>
                    <a:pt x="1592" y="1663"/>
                    <a:pt x="1646" y="1666"/>
                  </a:cubicBezTo>
                  <a:cubicBezTo>
                    <a:pt x="1756" y="1670"/>
                    <a:pt x="1865" y="1670"/>
                    <a:pt x="1976" y="1665"/>
                  </a:cubicBezTo>
                  <a:cubicBezTo>
                    <a:pt x="2191" y="1653"/>
                    <a:pt x="2406" y="1621"/>
                    <a:pt x="2612" y="1552"/>
                  </a:cubicBezTo>
                  <a:cubicBezTo>
                    <a:pt x="2930" y="1445"/>
                    <a:pt x="3189" y="1193"/>
                    <a:pt x="3516" y="1119"/>
                  </a:cubicBezTo>
                  <a:cubicBezTo>
                    <a:pt x="3667" y="1084"/>
                    <a:pt x="3826" y="1114"/>
                    <a:pt x="3980" y="1101"/>
                  </a:cubicBezTo>
                  <a:cubicBezTo>
                    <a:pt x="4300" y="1075"/>
                    <a:pt x="4573" y="875"/>
                    <a:pt x="4829" y="683"/>
                  </a:cubicBezTo>
                  <a:lnTo>
                    <a:pt x="3939" y="724"/>
                  </a:lnTo>
                  <a:cubicBezTo>
                    <a:pt x="4047" y="613"/>
                    <a:pt x="4131" y="481"/>
                    <a:pt x="4186" y="337"/>
                  </a:cubicBezTo>
                  <a:cubicBezTo>
                    <a:pt x="4213" y="265"/>
                    <a:pt x="4252" y="40"/>
                    <a:pt x="4331" y="0"/>
                  </a:cubicBezTo>
                  <a:cubicBezTo>
                    <a:pt x="4165" y="85"/>
                    <a:pt x="3995" y="172"/>
                    <a:pt x="3860" y="302"/>
                  </a:cubicBezTo>
                  <a:cubicBezTo>
                    <a:pt x="3781" y="379"/>
                    <a:pt x="3715" y="470"/>
                    <a:pt x="3650" y="558"/>
                  </a:cubicBezTo>
                  <a:cubicBezTo>
                    <a:pt x="3515" y="741"/>
                    <a:pt x="3359" y="903"/>
                    <a:pt x="3128" y="949"/>
                  </a:cubicBezTo>
                  <a:cubicBezTo>
                    <a:pt x="2783" y="1019"/>
                    <a:pt x="2421" y="884"/>
                    <a:pt x="2086" y="813"/>
                  </a:cubicBezTo>
                  <a:cubicBezTo>
                    <a:pt x="2149" y="797"/>
                    <a:pt x="2392" y="683"/>
                    <a:pt x="2450" y="643"/>
                  </a:cubicBezTo>
                  <a:cubicBezTo>
                    <a:pt x="2127" y="648"/>
                    <a:pt x="1803" y="652"/>
                    <a:pt x="1480" y="680"/>
                  </a:cubicBezTo>
                  <a:cubicBezTo>
                    <a:pt x="1207" y="704"/>
                    <a:pt x="940" y="784"/>
                    <a:pt x="685" y="883"/>
                  </a:cubicBezTo>
                  <a:cubicBezTo>
                    <a:pt x="547" y="938"/>
                    <a:pt x="410" y="997"/>
                    <a:pt x="274" y="1059"/>
                  </a:cubicBezTo>
                  <a:cubicBezTo>
                    <a:pt x="200" y="1094"/>
                    <a:pt x="123" y="1127"/>
                    <a:pt x="54" y="1172"/>
                  </a:cubicBezTo>
                  <a:cubicBezTo>
                    <a:pt x="43" y="1178"/>
                    <a:pt x="4" y="1195"/>
                    <a:pt x="1" y="1210"/>
                  </a:cubicBezTo>
                  <a:cubicBezTo>
                    <a:pt x="1" y="1214"/>
                    <a:pt x="1" y="1218"/>
                    <a:pt x="3" y="1223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997" name="Google Shape;1461;p36"/>
            <p:cNvSpPr/>
            <p:nvPr/>
          </p:nvSpPr>
          <p:spPr>
            <a:xfrm flipH="1">
              <a:off x="5384880" y="1183320"/>
              <a:ext cx="383400" cy="124560"/>
            </a:xfrm>
            <a:custGeom>
              <a:avLst/>
              <a:gdLst/>
              <a:ahLst/>
              <a:rect l="l" t="t" r="r" b="b"/>
              <a:pathLst>
                <a:path w="5370" h="1747">
                  <a:moveTo>
                    <a:pt x="3" y="899"/>
                  </a:moveTo>
                  <a:cubicBezTo>
                    <a:pt x="21" y="942"/>
                    <a:pt x="163" y="1007"/>
                    <a:pt x="196" y="1027"/>
                  </a:cubicBezTo>
                  <a:cubicBezTo>
                    <a:pt x="429" y="1156"/>
                    <a:pt x="674" y="1257"/>
                    <a:pt x="916" y="1369"/>
                  </a:cubicBezTo>
                  <a:cubicBezTo>
                    <a:pt x="1151" y="1479"/>
                    <a:pt x="1372" y="1613"/>
                    <a:pt x="1593" y="1746"/>
                  </a:cubicBezTo>
                  <a:cubicBezTo>
                    <a:pt x="1534" y="1671"/>
                    <a:pt x="1427" y="1502"/>
                    <a:pt x="1427" y="1502"/>
                  </a:cubicBezTo>
                  <a:cubicBezTo>
                    <a:pt x="1447" y="1490"/>
                    <a:pt x="1557" y="1526"/>
                    <a:pt x="1586" y="1531"/>
                  </a:cubicBezTo>
                  <a:cubicBezTo>
                    <a:pt x="1645" y="1541"/>
                    <a:pt x="1706" y="1550"/>
                    <a:pt x="1767" y="1557"/>
                  </a:cubicBezTo>
                  <a:cubicBezTo>
                    <a:pt x="1887" y="1573"/>
                    <a:pt x="2007" y="1584"/>
                    <a:pt x="2128" y="1589"/>
                  </a:cubicBezTo>
                  <a:cubicBezTo>
                    <a:pt x="2367" y="1599"/>
                    <a:pt x="2607" y="1585"/>
                    <a:pt x="2840" y="1531"/>
                  </a:cubicBezTo>
                  <a:cubicBezTo>
                    <a:pt x="3202" y="1447"/>
                    <a:pt x="3513" y="1195"/>
                    <a:pt x="3880" y="1147"/>
                  </a:cubicBezTo>
                  <a:cubicBezTo>
                    <a:pt x="4050" y="1125"/>
                    <a:pt x="4222" y="1174"/>
                    <a:pt x="4393" y="1176"/>
                  </a:cubicBezTo>
                  <a:cubicBezTo>
                    <a:pt x="4747" y="1179"/>
                    <a:pt x="5069" y="989"/>
                    <a:pt x="5370" y="803"/>
                  </a:cubicBezTo>
                  <a:cubicBezTo>
                    <a:pt x="5043" y="787"/>
                    <a:pt x="4715" y="772"/>
                    <a:pt x="4388" y="756"/>
                  </a:cubicBezTo>
                  <a:cubicBezTo>
                    <a:pt x="4517" y="647"/>
                    <a:pt x="4623" y="509"/>
                    <a:pt x="4698" y="357"/>
                  </a:cubicBezTo>
                  <a:cubicBezTo>
                    <a:pt x="4735" y="280"/>
                    <a:pt x="4802" y="35"/>
                    <a:pt x="4893" y="0"/>
                  </a:cubicBezTo>
                  <a:cubicBezTo>
                    <a:pt x="4700" y="77"/>
                    <a:pt x="4504" y="155"/>
                    <a:pt x="4343" y="285"/>
                  </a:cubicBezTo>
                  <a:cubicBezTo>
                    <a:pt x="4248" y="361"/>
                    <a:pt x="4166" y="454"/>
                    <a:pt x="4086" y="544"/>
                  </a:cubicBezTo>
                  <a:cubicBezTo>
                    <a:pt x="3919" y="731"/>
                    <a:pt x="3729" y="893"/>
                    <a:pt x="3470" y="922"/>
                  </a:cubicBezTo>
                  <a:cubicBezTo>
                    <a:pt x="3083" y="963"/>
                    <a:pt x="2700" y="777"/>
                    <a:pt x="2337" y="664"/>
                  </a:cubicBezTo>
                  <a:cubicBezTo>
                    <a:pt x="2409" y="653"/>
                    <a:pt x="2687" y="551"/>
                    <a:pt x="2756" y="514"/>
                  </a:cubicBezTo>
                  <a:cubicBezTo>
                    <a:pt x="2399" y="486"/>
                    <a:pt x="2043" y="457"/>
                    <a:pt x="1685" y="455"/>
                  </a:cubicBezTo>
                  <a:cubicBezTo>
                    <a:pt x="1381" y="454"/>
                    <a:pt x="1081" y="513"/>
                    <a:pt x="790" y="597"/>
                  </a:cubicBezTo>
                  <a:cubicBezTo>
                    <a:pt x="631" y="643"/>
                    <a:pt x="474" y="694"/>
                    <a:pt x="319" y="748"/>
                  </a:cubicBezTo>
                  <a:cubicBezTo>
                    <a:pt x="234" y="778"/>
                    <a:pt x="146" y="808"/>
                    <a:pt x="64" y="849"/>
                  </a:cubicBezTo>
                  <a:cubicBezTo>
                    <a:pt x="50" y="855"/>
                    <a:pt x="7" y="871"/>
                    <a:pt x="2" y="887"/>
                  </a:cubicBezTo>
                  <a:cubicBezTo>
                    <a:pt x="1" y="891"/>
                    <a:pt x="1" y="894"/>
                    <a:pt x="3" y="899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998" name="Google Shape;1342;p34"/>
          <p:cNvSpPr txBox="1"/>
          <p:nvPr/>
        </p:nvSpPr>
        <p:spPr>
          <a:xfrm>
            <a:off x="251640" y="304560"/>
            <a:ext cx="7703640" cy="7686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5000" spc="-1" strike="noStrike">
                <a:solidFill>
                  <a:srgbClr val="ffffff"/>
                </a:solidFill>
                <a:latin typeface="El Messiri"/>
                <a:ea typeface="El Messiri"/>
              </a:rPr>
              <a:t>Не допустим вымирания!</a:t>
            </a:r>
            <a:endParaRPr b="0" lang="ru-RU" sz="5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9" name="Овал 33"/>
          <p:cNvSpPr/>
          <p:nvPr/>
        </p:nvSpPr>
        <p:spPr>
          <a:xfrm>
            <a:off x="7463520" y="3572640"/>
            <a:ext cx="1807200" cy="17550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00" name="Picture 17" descr="C:\Users\Сладкая девочка\Desktop\e75d91eb-794f-443d-89ea-7481371c4b68.jfif"/>
          <p:cNvPicPr/>
          <p:nvPr/>
        </p:nvPicPr>
        <p:blipFill>
          <a:blip r:embed="rId1"/>
          <a:stretch/>
        </p:blipFill>
        <p:spPr>
          <a:xfrm>
            <a:off x="7611120" y="3548160"/>
            <a:ext cx="1511640" cy="2016000"/>
          </a:xfrm>
          <a:prstGeom prst="rect">
            <a:avLst/>
          </a:prstGeom>
          <a:ln w="0">
            <a:noFill/>
          </a:ln>
        </p:spPr>
      </p:pic>
      <p:grpSp>
        <p:nvGrpSpPr>
          <p:cNvPr id="1001" name="Google Shape;1265;p32"/>
          <p:cNvGrpSpPr/>
          <p:nvPr/>
        </p:nvGrpSpPr>
        <p:grpSpPr>
          <a:xfrm>
            <a:off x="7475400" y="3710520"/>
            <a:ext cx="241560" cy="419400"/>
            <a:chOff x="7475400" y="3710520"/>
            <a:chExt cx="241560" cy="419400"/>
          </a:xfrm>
        </p:grpSpPr>
        <p:sp>
          <p:nvSpPr>
            <p:cNvPr id="1002" name="Google Shape;1266;p32"/>
            <p:cNvSpPr/>
            <p:nvPr/>
          </p:nvSpPr>
          <p:spPr>
            <a:xfrm>
              <a:off x="7475400" y="3710520"/>
              <a:ext cx="241560" cy="419400"/>
            </a:xfrm>
            <a:custGeom>
              <a:avLst/>
              <a:gdLst/>
              <a:ahLst/>
              <a:rect l="l" t="t" r="r" b="b"/>
              <a:pathLst>
                <a:path w="8764" h="14770">
                  <a:moveTo>
                    <a:pt x="6897" y="12615"/>
                  </a:moveTo>
                  <a:cubicBezTo>
                    <a:pt x="6712" y="12922"/>
                    <a:pt x="6600" y="13248"/>
                    <a:pt x="6541" y="13601"/>
                  </a:cubicBezTo>
                  <a:cubicBezTo>
                    <a:pt x="6490" y="13908"/>
                    <a:pt x="6588" y="14433"/>
                    <a:pt x="6262" y="14613"/>
                  </a:cubicBezTo>
                  <a:cubicBezTo>
                    <a:pt x="6157" y="14670"/>
                    <a:pt x="6033" y="14673"/>
                    <a:pt x="5913" y="14677"/>
                  </a:cubicBezTo>
                  <a:cubicBezTo>
                    <a:pt x="5356" y="14692"/>
                    <a:pt x="4749" y="14770"/>
                    <a:pt x="4255" y="14452"/>
                  </a:cubicBezTo>
                  <a:cubicBezTo>
                    <a:pt x="3965" y="14265"/>
                    <a:pt x="3750" y="14062"/>
                    <a:pt x="3492" y="13903"/>
                  </a:cubicBezTo>
                  <a:cubicBezTo>
                    <a:pt x="3319" y="13797"/>
                    <a:pt x="3124" y="13711"/>
                    <a:pt x="2875" y="13667"/>
                  </a:cubicBezTo>
                  <a:cubicBezTo>
                    <a:pt x="2466" y="13594"/>
                    <a:pt x="2050" y="13613"/>
                    <a:pt x="1637" y="13586"/>
                  </a:cubicBezTo>
                  <a:cubicBezTo>
                    <a:pt x="1588" y="13584"/>
                    <a:pt x="1541" y="13579"/>
                    <a:pt x="1492" y="13575"/>
                  </a:cubicBezTo>
                  <a:cubicBezTo>
                    <a:pt x="1118" y="13538"/>
                    <a:pt x="730" y="13419"/>
                    <a:pt x="484" y="13133"/>
                  </a:cubicBezTo>
                  <a:cubicBezTo>
                    <a:pt x="299" y="12914"/>
                    <a:pt x="219" y="12604"/>
                    <a:pt x="297" y="12328"/>
                  </a:cubicBezTo>
                  <a:cubicBezTo>
                    <a:pt x="377" y="12052"/>
                    <a:pt x="623" y="11825"/>
                    <a:pt x="908" y="11791"/>
                  </a:cubicBezTo>
                  <a:cubicBezTo>
                    <a:pt x="1341" y="11736"/>
                    <a:pt x="1703" y="12088"/>
                    <a:pt x="2083" y="12301"/>
                  </a:cubicBezTo>
                  <a:cubicBezTo>
                    <a:pt x="2319" y="12433"/>
                    <a:pt x="2583" y="12516"/>
                    <a:pt x="2853" y="12545"/>
                  </a:cubicBezTo>
                  <a:cubicBezTo>
                    <a:pt x="2952" y="12556"/>
                    <a:pt x="3072" y="12547"/>
                    <a:pt x="3122" y="12462"/>
                  </a:cubicBezTo>
                  <a:cubicBezTo>
                    <a:pt x="3155" y="12405"/>
                    <a:pt x="3144" y="12332"/>
                    <a:pt x="3124" y="12270"/>
                  </a:cubicBezTo>
                  <a:cubicBezTo>
                    <a:pt x="2961" y="11701"/>
                    <a:pt x="2393" y="11460"/>
                    <a:pt x="1872" y="11313"/>
                  </a:cubicBezTo>
                  <a:cubicBezTo>
                    <a:pt x="925" y="11044"/>
                    <a:pt x="244" y="10693"/>
                    <a:pt x="105" y="9638"/>
                  </a:cubicBezTo>
                  <a:cubicBezTo>
                    <a:pt x="0" y="8845"/>
                    <a:pt x="216" y="7874"/>
                    <a:pt x="783" y="7283"/>
                  </a:cubicBezTo>
                  <a:cubicBezTo>
                    <a:pt x="886" y="7177"/>
                    <a:pt x="1014" y="7091"/>
                    <a:pt x="1154" y="7032"/>
                  </a:cubicBezTo>
                  <a:cubicBezTo>
                    <a:pt x="1489" y="6891"/>
                    <a:pt x="1886" y="6907"/>
                    <a:pt x="2133" y="7163"/>
                  </a:cubicBezTo>
                  <a:cubicBezTo>
                    <a:pt x="2365" y="7403"/>
                    <a:pt x="2400" y="7765"/>
                    <a:pt x="2479" y="8089"/>
                  </a:cubicBezTo>
                  <a:cubicBezTo>
                    <a:pt x="2589" y="8544"/>
                    <a:pt x="2790" y="9009"/>
                    <a:pt x="3091" y="9371"/>
                  </a:cubicBezTo>
                  <a:cubicBezTo>
                    <a:pt x="3347" y="9681"/>
                    <a:pt x="3620" y="9948"/>
                    <a:pt x="3763" y="9603"/>
                  </a:cubicBezTo>
                  <a:cubicBezTo>
                    <a:pt x="3782" y="9558"/>
                    <a:pt x="3799" y="9501"/>
                    <a:pt x="3813" y="9434"/>
                  </a:cubicBezTo>
                  <a:cubicBezTo>
                    <a:pt x="3982" y="8621"/>
                    <a:pt x="3539" y="7729"/>
                    <a:pt x="3294" y="6969"/>
                  </a:cubicBezTo>
                  <a:cubicBezTo>
                    <a:pt x="2923" y="5808"/>
                    <a:pt x="2394" y="4693"/>
                    <a:pt x="2087" y="3510"/>
                  </a:cubicBezTo>
                  <a:cubicBezTo>
                    <a:pt x="1848" y="2591"/>
                    <a:pt x="1801" y="1186"/>
                    <a:pt x="2576" y="491"/>
                  </a:cubicBezTo>
                  <a:cubicBezTo>
                    <a:pt x="2755" y="330"/>
                    <a:pt x="2951" y="223"/>
                    <a:pt x="3153" y="162"/>
                  </a:cubicBezTo>
                  <a:cubicBezTo>
                    <a:pt x="3687" y="1"/>
                    <a:pt x="4264" y="173"/>
                    <a:pt x="4716" y="588"/>
                  </a:cubicBezTo>
                  <a:cubicBezTo>
                    <a:pt x="5341" y="1160"/>
                    <a:pt x="5520" y="1949"/>
                    <a:pt x="5567" y="2764"/>
                  </a:cubicBezTo>
                  <a:cubicBezTo>
                    <a:pt x="5719" y="5412"/>
                    <a:pt x="4649" y="8122"/>
                    <a:pt x="5363" y="10677"/>
                  </a:cubicBezTo>
                  <a:cubicBezTo>
                    <a:pt x="5466" y="11045"/>
                    <a:pt x="6044" y="11618"/>
                    <a:pt x="6330" y="11075"/>
                  </a:cubicBezTo>
                  <a:cubicBezTo>
                    <a:pt x="6531" y="10692"/>
                    <a:pt x="6660" y="10180"/>
                    <a:pt x="6684" y="9746"/>
                  </a:cubicBezTo>
                  <a:cubicBezTo>
                    <a:pt x="6712" y="9266"/>
                    <a:pt x="6540" y="8733"/>
                    <a:pt x="6999" y="8383"/>
                  </a:cubicBezTo>
                  <a:cubicBezTo>
                    <a:pt x="7521" y="7985"/>
                    <a:pt x="8242" y="8512"/>
                    <a:pt x="8408" y="9043"/>
                  </a:cubicBezTo>
                  <a:cubicBezTo>
                    <a:pt x="8763" y="10188"/>
                    <a:pt x="7443" y="11704"/>
                    <a:pt x="6897" y="12615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3" name="Google Shape;1267;p32"/>
            <p:cNvSpPr/>
            <p:nvPr/>
          </p:nvSpPr>
          <p:spPr>
            <a:xfrm>
              <a:off x="7486920" y="3949920"/>
              <a:ext cx="22320" cy="2052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3" y="1"/>
                  </a:moveTo>
                  <a:cubicBezTo>
                    <a:pt x="379" y="1"/>
                    <a:pt x="313" y="16"/>
                    <a:pt x="252" y="48"/>
                  </a:cubicBezTo>
                  <a:cubicBezTo>
                    <a:pt x="1" y="178"/>
                    <a:pt x="13" y="547"/>
                    <a:pt x="251" y="686"/>
                  </a:cubicBezTo>
                  <a:cubicBezTo>
                    <a:pt x="310" y="721"/>
                    <a:pt x="375" y="737"/>
                    <a:pt x="438" y="737"/>
                  </a:cubicBezTo>
                  <a:cubicBezTo>
                    <a:pt x="637" y="737"/>
                    <a:pt x="827" y="582"/>
                    <a:pt x="827" y="369"/>
                  </a:cubicBezTo>
                  <a:cubicBezTo>
                    <a:pt x="827" y="145"/>
                    <a:pt x="642" y="1"/>
                    <a:pt x="4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4" name="Google Shape;1268;p32"/>
            <p:cNvSpPr/>
            <p:nvPr/>
          </p:nvSpPr>
          <p:spPr>
            <a:xfrm>
              <a:off x="7573320" y="3735720"/>
              <a:ext cx="22320" cy="20520"/>
            </a:xfrm>
            <a:custGeom>
              <a:avLst/>
              <a:gdLst/>
              <a:ahLst/>
              <a:rect l="l" t="t" r="r" b="b"/>
              <a:pathLst>
                <a:path w="827" h="737">
                  <a:moveTo>
                    <a:pt x="442" y="1"/>
                  </a:moveTo>
                  <a:cubicBezTo>
                    <a:pt x="378" y="1"/>
                    <a:pt x="313" y="15"/>
                    <a:pt x="251" y="47"/>
                  </a:cubicBezTo>
                  <a:cubicBezTo>
                    <a:pt x="0" y="179"/>
                    <a:pt x="12" y="546"/>
                    <a:pt x="249" y="686"/>
                  </a:cubicBezTo>
                  <a:cubicBezTo>
                    <a:pt x="308" y="721"/>
                    <a:pt x="373" y="737"/>
                    <a:pt x="437" y="737"/>
                  </a:cubicBezTo>
                  <a:cubicBezTo>
                    <a:pt x="636" y="737"/>
                    <a:pt x="826" y="582"/>
                    <a:pt x="826" y="369"/>
                  </a:cubicBezTo>
                  <a:cubicBezTo>
                    <a:pt x="826" y="145"/>
                    <a:pt x="641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5" name="Google Shape;1269;p32"/>
            <p:cNvSpPr/>
            <p:nvPr/>
          </p:nvSpPr>
          <p:spPr>
            <a:xfrm>
              <a:off x="7608960" y="4071240"/>
              <a:ext cx="25200" cy="20880"/>
            </a:xfrm>
            <a:custGeom>
              <a:avLst/>
              <a:gdLst/>
              <a:ahLst/>
              <a:rect l="l" t="t" r="r" b="b"/>
              <a:pathLst>
                <a:path w="931" h="741">
                  <a:moveTo>
                    <a:pt x="496" y="0"/>
                  </a:moveTo>
                  <a:cubicBezTo>
                    <a:pt x="387" y="0"/>
                    <a:pt x="275" y="44"/>
                    <a:pt x="194" y="133"/>
                  </a:cubicBezTo>
                  <a:cubicBezTo>
                    <a:pt x="0" y="341"/>
                    <a:pt x="137" y="684"/>
                    <a:pt x="408" y="734"/>
                  </a:cubicBezTo>
                  <a:cubicBezTo>
                    <a:pt x="431" y="739"/>
                    <a:pt x="454" y="741"/>
                    <a:pt x="477" y="741"/>
                  </a:cubicBezTo>
                  <a:cubicBezTo>
                    <a:pt x="726" y="741"/>
                    <a:pt x="931" y="484"/>
                    <a:pt x="842" y="242"/>
                  </a:cubicBezTo>
                  <a:cubicBezTo>
                    <a:pt x="785" y="81"/>
                    <a:pt x="643" y="0"/>
                    <a:pt x="49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6" name="Google Shape;1270;p32"/>
            <p:cNvSpPr/>
            <p:nvPr/>
          </p:nvSpPr>
          <p:spPr>
            <a:xfrm>
              <a:off x="7495560" y="4066560"/>
              <a:ext cx="25560" cy="20880"/>
            </a:xfrm>
            <a:custGeom>
              <a:avLst/>
              <a:gdLst/>
              <a:ahLst/>
              <a:rect l="l" t="t" r="r" b="b"/>
              <a:pathLst>
                <a:path w="933" h="751">
                  <a:moveTo>
                    <a:pt x="476" y="1"/>
                  </a:moveTo>
                  <a:cubicBezTo>
                    <a:pt x="325" y="1"/>
                    <a:pt x="174" y="93"/>
                    <a:pt x="106" y="249"/>
                  </a:cubicBezTo>
                  <a:cubicBezTo>
                    <a:pt x="0" y="491"/>
                    <a:pt x="205" y="750"/>
                    <a:pt x="453" y="750"/>
                  </a:cubicBezTo>
                  <a:cubicBezTo>
                    <a:pt x="471" y="750"/>
                    <a:pt x="489" y="749"/>
                    <a:pt x="507" y="746"/>
                  </a:cubicBezTo>
                  <a:cubicBezTo>
                    <a:pt x="789" y="703"/>
                    <a:pt x="933" y="355"/>
                    <a:pt x="756" y="136"/>
                  </a:cubicBezTo>
                  <a:cubicBezTo>
                    <a:pt x="680" y="43"/>
                    <a:pt x="578" y="1"/>
                    <a:pt x="47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7" name="Google Shape;1271;p32"/>
            <p:cNvSpPr/>
            <p:nvPr/>
          </p:nvSpPr>
          <p:spPr>
            <a:xfrm>
              <a:off x="7497720" y="3935520"/>
              <a:ext cx="9720" cy="756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2" y="0"/>
                    <a:pt x="0" y="179"/>
                    <a:pt x="135" y="256"/>
                  </a:cubicBezTo>
                  <a:cubicBezTo>
                    <a:pt x="157" y="268"/>
                    <a:pt x="180" y="274"/>
                    <a:pt x="202" y="274"/>
                  </a:cubicBezTo>
                  <a:cubicBezTo>
                    <a:pt x="277" y="274"/>
                    <a:pt x="344" y="209"/>
                    <a:pt x="356" y="137"/>
                  </a:cubicBezTo>
                  <a:cubicBezTo>
                    <a:pt x="364" y="79"/>
                    <a:pt x="340" y="23"/>
                    <a:pt x="259" y="4"/>
                  </a:cubicBezTo>
                  <a:cubicBezTo>
                    <a:pt x="248" y="2"/>
                    <a:pt x="236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8" name="Google Shape;1272;p32"/>
            <p:cNvSpPr/>
            <p:nvPr/>
          </p:nvSpPr>
          <p:spPr>
            <a:xfrm>
              <a:off x="7520400" y="4063680"/>
              <a:ext cx="12600" cy="9720"/>
            </a:xfrm>
            <a:custGeom>
              <a:avLst/>
              <a:gdLst/>
              <a:ahLst/>
              <a:rect l="l" t="t" r="r" b="b"/>
              <a:pathLst>
                <a:path w="472" h="351">
                  <a:moveTo>
                    <a:pt x="229" y="1"/>
                  </a:moveTo>
                  <a:cubicBezTo>
                    <a:pt x="163" y="1"/>
                    <a:pt x="96" y="32"/>
                    <a:pt x="55" y="84"/>
                  </a:cubicBezTo>
                  <a:cubicBezTo>
                    <a:pt x="8" y="143"/>
                    <a:pt x="0" y="225"/>
                    <a:pt x="80" y="298"/>
                  </a:cubicBezTo>
                  <a:cubicBezTo>
                    <a:pt x="120" y="335"/>
                    <a:pt x="168" y="351"/>
                    <a:pt x="216" y="351"/>
                  </a:cubicBezTo>
                  <a:cubicBezTo>
                    <a:pt x="347" y="351"/>
                    <a:pt x="471" y="229"/>
                    <a:pt x="387" y="88"/>
                  </a:cubicBezTo>
                  <a:cubicBezTo>
                    <a:pt x="350" y="27"/>
                    <a:pt x="290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09" name="Google Shape;1273;p32"/>
            <p:cNvSpPr/>
            <p:nvPr/>
          </p:nvSpPr>
          <p:spPr>
            <a:xfrm>
              <a:off x="7593120" y="3755880"/>
              <a:ext cx="12240" cy="1080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6" y="1"/>
                    <a:pt x="81" y="32"/>
                    <a:pt x="51" y="112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5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0" name="Google Shape;1274;p32"/>
            <p:cNvSpPr/>
            <p:nvPr/>
          </p:nvSpPr>
          <p:spPr>
            <a:xfrm>
              <a:off x="7588080" y="3986280"/>
              <a:ext cx="11880" cy="10440"/>
            </a:xfrm>
            <a:custGeom>
              <a:avLst/>
              <a:gdLst/>
              <a:ahLst/>
              <a:rect l="l" t="t" r="r" b="b"/>
              <a:pathLst>
                <a:path w="445" h="385">
                  <a:moveTo>
                    <a:pt x="258" y="1"/>
                  </a:moveTo>
                  <a:cubicBezTo>
                    <a:pt x="235" y="1"/>
                    <a:pt x="211" y="6"/>
                    <a:pt x="184" y="16"/>
                  </a:cubicBezTo>
                  <a:cubicBezTo>
                    <a:pt x="1" y="89"/>
                    <a:pt x="15" y="385"/>
                    <a:pt x="219" y="385"/>
                  </a:cubicBezTo>
                  <a:cubicBezTo>
                    <a:pt x="225" y="385"/>
                    <a:pt x="232" y="385"/>
                    <a:pt x="239" y="384"/>
                  </a:cubicBezTo>
                  <a:cubicBezTo>
                    <a:pt x="386" y="370"/>
                    <a:pt x="444" y="202"/>
                    <a:pt x="389" y="88"/>
                  </a:cubicBezTo>
                  <a:cubicBezTo>
                    <a:pt x="363" y="37"/>
                    <a:pt x="319" y="1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1" name="Google Shape;1275;p32"/>
            <p:cNvSpPr/>
            <p:nvPr/>
          </p:nvSpPr>
          <p:spPr>
            <a:xfrm>
              <a:off x="7630560" y="4063320"/>
              <a:ext cx="11880" cy="10440"/>
            </a:xfrm>
            <a:custGeom>
              <a:avLst/>
              <a:gdLst/>
              <a:ahLst/>
              <a:rect l="l" t="t" r="r" b="b"/>
              <a:pathLst>
                <a:path w="444" h="385">
                  <a:moveTo>
                    <a:pt x="258" y="0"/>
                  </a:moveTo>
                  <a:cubicBezTo>
                    <a:pt x="236" y="0"/>
                    <a:pt x="211" y="5"/>
                    <a:pt x="184" y="16"/>
                  </a:cubicBezTo>
                  <a:cubicBezTo>
                    <a:pt x="0" y="89"/>
                    <a:pt x="15" y="384"/>
                    <a:pt x="218" y="384"/>
                  </a:cubicBezTo>
                  <a:cubicBezTo>
                    <a:pt x="225" y="384"/>
                    <a:pt x="231" y="384"/>
                    <a:pt x="238" y="383"/>
                  </a:cubicBezTo>
                  <a:cubicBezTo>
                    <a:pt x="386" y="371"/>
                    <a:pt x="444" y="201"/>
                    <a:pt x="388" y="87"/>
                  </a:cubicBezTo>
                  <a:cubicBezTo>
                    <a:pt x="364" y="37"/>
                    <a:pt x="320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2" name="Google Shape;1276;p32"/>
            <p:cNvSpPr/>
            <p:nvPr/>
          </p:nvSpPr>
          <p:spPr>
            <a:xfrm>
              <a:off x="7583400" y="3939120"/>
              <a:ext cx="8280" cy="7560"/>
            </a:xfrm>
            <a:custGeom>
              <a:avLst/>
              <a:gdLst/>
              <a:ahLst/>
              <a:rect l="l" t="t" r="r" b="b"/>
              <a:pathLst>
                <a:path w="311" h="283">
                  <a:moveTo>
                    <a:pt x="122" y="1"/>
                  </a:moveTo>
                  <a:cubicBezTo>
                    <a:pt x="121" y="1"/>
                    <a:pt x="119" y="1"/>
                    <a:pt x="118" y="1"/>
                  </a:cubicBezTo>
                  <a:cubicBezTo>
                    <a:pt x="60" y="4"/>
                    <a:pt x="9" y="37"/>
                    <a:pt x="5" y="119"/>
                  </a:cubicBezTo>
                  <a:cubicBezTo>
                    <a:pt x="1" y="215"/>
                    <a:pt x="84" y="282"/>
                    <a:pt x="161" y="282"/>
                  </a:cubicBezTo>
                  <a:cubicBezTo>
                    <a:pt x="208" y="282"/>
                    <a:pt x="253" y="257"/>
                    <a:pt x="274" y="197"/>
                  </a:cubicBezTo>
                  <a:cubicBezTo>
                    <a:pt x="311" y="93"/>
                    <a:pt x="216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3" name="Google Shape;1277;p32"/>
            <p:cNvSpPr/>
            <p:nvPr/>
          </p:nvSpPr>
          <p:spPr>
            <a:xfrm>
              <a:off x="7508880" y="3943080"/>
              <a:ext cx="4680" cy="36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4" name="Google Shape;1278;p32"/>
            <p:cNvSpPr/>
            <p:nvPr/>
          </p:nvSpPr>
          <p:spPr>
            <a:xfrm>
              <a:off x="7517160" y="4007160"/>
              <a:ext cx="4680" cy="360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2" y="1"/>
                  </a:moveTo>
                  <a:cubicBezTo>
                    <a:pt x="46" y="1"/>
                    <a:pt x="0" y="90"/>
                    <a:pt x="67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3" y="40"/>
                    <a:pt x="170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5" name="Google Shape;1279;p32"/>
            <p:cNvSpPr/>
            <p:nvPr/>
          </p:nvSpPr>
          <p:spPr>
            <a:xfrm>
              <a:off x="7514280" y="4058640"/>
              <a:ext cx="4320" cy="396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0" y="8"/>
                    <a:pt x="36" y="29"/>
                  </a:cubicBezTo>
                  <a:cubicBezTo>
                    <a:pt x="0" y="79"/>
                    <a:pt x="39" y="149"/>
                    <a:pt x="89" y="149"/>
                  </a:cubicBezTo>
                  <a:cubicBezTo>
                    <a:pt x="102" y="149"/>
                    <a:pt x="116" y="145"/>
                    <a:pt x="129" y="134"/>
                  </a:cubicBezTo>
                  <a:cubicBezTo>
                    <a:pt x="173" y="100"/>
                    <a:pt x="156" y="34"/>
                    <a:pt x="115" y="9"/>
                  </a:cubicBezTo>
                  <a:cubicBezTo>
                    <a:pt x="106" y="3"/>
                    <a:pt x="95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6" name="Google Shape;1280;p32"/>
            <p:cNvSpPr/>
            <p:nvPr/>
          </p:nvSpPr>
          <p:spPr>
            <a:xfrm>
              <a:off x="7607520" y="3773520"/>
              <a:ext cx="12240" cy="1080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1"/>
                  </a:moveTo>
                  <a:cubicBezTo>
                    <a:pt x="134" y="1"/>
                    <a:pt x="80" y="32"/>
                    <a:pt x="51" y="112"/>
                  </a:cubicBezTo>
                  <a:cubicBezTo>
                    <a:pt x="1" y="250"/>
                    <a:pt x="114" y="388"/>
                    <a:pt x="232" y="388"/>
                  </a:cubicBezTo>
                  <a:cubicBezTo>
                    <a:pt x="278" y="388"/>
                    <a:pt x="325" y="367"/>
                    <a:pt x="362" y="316"/>
                  </a:cubicBezTo>
                  <a:cubicBezTo>
                    <a:pt x="450" y="199"/>
                    <a:pt x="363" y="42"/>
                    <a:pt x="241" y="8"/>
                  </a:cubicBezTo>
                  <a:cubicBezTo>
                    <a:pt x="225" y="3"/>
                    <a:pt x="208" y="1"/>
                    <a:pt x="19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7" name="Google Shape;1281;p32"/>
            <p:cNvSpPr/>
            <p:nvPr/>
          </p:nvSpPr>
          <p:spPr>
            <a:xfrm>
              <a:off x="7614000" y="3764880"/>
              <a:ext cx="4680" cy="36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8" name="Google Shape;1282;p32"/>
            <p:cNvSpPr/>
            <p:nvPr/>
          </p:nvSpPr>
          <p:spPr>
            <a:xfrm>
              <a:off x="7605720" y="3796920"/>
              <a:ext cx="4680" cy="36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0"/>
                  </a:moveTo>
                  <a:cubicBezTo>
                    <a:pt x="46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69"/>
                  </a:cubicBezTo>
                  <a:cubicBezTo>
                    <a:pt x="181" y="41"/>
                    <a:pt x="169" y="12"/>
                    <a:pt x="129" y="2"/>
                  </a:cubicBezTo>
                  <a:cubicBezTo>
                    <a:pt x="124" y="1"/>
                    <a:pt x="118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19" name="Google Shape;1283;p32"/>
            <p:cNvSpPr/>
            <p:nvPr/>
          </p:nvSpPr>
          <p:spPr>
            <a:xfrm>
              <a:off x="7598160" y="3738240"/>
              <a:ext cx="4680" cy="36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9" y="134"/>
                    <a:pt x="90" y="137"/>
                    <a:pt x="102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0" name="Google Shape;1284;p32"/>
            <p:cNvSpPr/>
            <p:nvPr/>
          </p:nvSpPr>
          <p:spPr>
            <a:xfrm>
              <a:off x="7602480" y="3991680"/>
              <a:ext cx="4320" cy="3600"/>
            </a:xfrm>
            <a:custGeom>
              <a:avLst/>
              <a:gdLst/>
              <a:ahLst/>
              <a:rect l="l" t="t" r="r" b="b"/>
              <a:pathLst>
                <a:path w="176" h="141">
                  <a:moveTo>
                    <a:pt x="111" y="0"/>
                  </a:moveTo>
                  <a:cubicBezTo>
                    <a:pt x="107" y="0"/>
                    <a:pt x="104" y="0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0"/>
                    <a:pt x="92" y="141"/>
                    <a:pt x="96" y="141"/>
                  </a:cubicBezTo>
                  <a:cubicBezTo>
                    <a:pt x="144" y="141"/>
                    <a:pt x="176" y="90"/>
                    <a:pt x="167" y="47"/>
                  </a:cubicBezTo>
                  <a:cubicBezTo>
                    <a:pt x="162" y="21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1" name="Google Shape;1285;p32"/>
            <p:cNvSpPr/>
            <p:nvPr/>
          </p:nvSpPr>
          <p:spPr>
            <a:xfrm>
              <a:off x="7492680" y="3981240"/>
              <a:ext cx="12600" cy="972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0"/>
                  </a:moveTo>
                  <a:cubicBezTo>
                    <a:pt x="116" y="0"/>
                    <a:pt x="0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50" y="327"/>
                    <a:pt x="390" y="287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2" name="Google Shape;1286;p32"/>
            <p:cNvSpPr/>
            <p:nvPr/>
          </p:nvSpPr>
          <p:spPr>
            <a:xfrm>
              <a:off x="7524000" y="4007160"/>
              <a:ext cx="12600" cy="9720"/>
            </a:xfrm>
            <a:custGeom>
              <a:avLst/>
              <a:gdLst/>
              <a:ahLst/>
              <a:rect l="l" t="t" r="r" b="b"/>
              <a:pathLst>
                <a:path w="463" h="349">
                  <a:moveTo>
                    <a:pt x="237" y="1"/>
                  </a:moveTo>
                  <a:cubicBezTo>
                    <a:pt x="116" y="1"/>
                    <a:pt x="1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49" y="327"/>
                    <a:pt x="390" y="287"/>
                  </a:cubicBezTo>
                  <a:cubicBezTo>
                    <a:pt x="444" y="234"/>
                    <a:pt x="463" y="155"/>
                    <a:pt x="393" y="72"/>
                  </a:cubicBezTo>
                  <a:cubicBezTo>
                    <a:pt x="352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3" name="Google Shape;1287;p32"/>
            <p:cNvSpPr/>
            <p:nvPr/>
          </p:nvSpPr>
          <p:spPr>
            <a:xfrm>
              <a:off x="7484760" y="3976920"/>
              <a:ext cx="4320" cy="3960"/>
            </a:xfrm>
            <a:custGeom>
              <a:avLst/>
              <a:gdLst/>
              <a:ahLst/>
              <a:rect l="l" t="t" r="r" b="b"/>
              <a:pathLst>
                <a:path w="171" h="151">
                  <a:moveTo>
                    <a:pt x="83" y="1"/>
                  </a:moveTo>
                  <a:cubicBezTo>
                    <a:pt x="72" y="1"/>
                    <a:pt x="61" y="4"/>
                    <a:pt x="49" y="11"/>
                  </a:cubicBezTo>
                  <a:cubicBezTo>
                    <a:pt x="0" y="40"/>
                    <a:pt x="8" y="106"/>
                    <a:pt x="46" y="136"/>
                  </a:cubicBezTo>
                  <a:cubicBezTo>
                    <a:pt x="57" y="145"/>
                    <a:pt x="69" y="150"/>
                    <a:pt x="82" y="150"/>
                  </a:cubicBezTo>
                  <a:cubicBezTo>
                    <a:pt x="97" y="150"/>
                    <a:pt x="112" y="143"/>
                    <a:pt x="127" y="128"/>
                  </a:cubicBezTo>
                  <a:cubicBezTo>
                    <a:pt x="170" y="80"/>
                    <a:pt x="137" y="1"/>
                    <a:pt x="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4" name="Google Shape;1288;p32"/>
            <p:cNvSpPr/>
            <p:nvPr/>
          </p:nvSpPr>
          <p:spPr>
            <a:xfrm>
              <a:off x="7543440" y="4077000"/>
              <a:ext cx="4320" cy="3960"/>
            </a:xfrm>
            <a:custGeom>
              <a:avLst/>
              <a:gdLst/>
              <a:ahLst/>
              <a:rect l="l" t="t" r="r" b="b"/>
              <a:pathLst>
                <a:path w="174" h="149">
                  <a:moveTo>
                    <a:pt x="84" y="0"/>
                  </a:moveTo>
                  <a:cubicBezTo>
                    <a:pt x="67" y="0"/>
                    <a:pt x="50" y="9"/>
                    <a:pt x="36" y="29"/>
                  </a:cubicBezTo>
                  <a:cubicBezTo>
                    <a:pt x="0" y="79"/>
                    <a:pt x="39" y="148"/>
                    <a:pt x="89" y="148"/>
                  </a:cubicBezTo>
                  <a:cubicBezTo>
                    <a:pt x="102" y="148"/>
                    <a:pt x="115" y="144"/>
                    <a:pt x="129" y="133"/>
                  </a:cubicBezTo>
                  <a:cubicBezTo>
                    <a:pt x="173" y="99"/>
                    <a:pt x="156" y="34"/>
                    <a:pt x="115" y="9"/>
                  </a:cubicBezTo>
                  <a:cubicBezTo>
                    <a:pt x="105" y="4"/>
                    <a:pt x="95" y="0"/>
                    <a:pt x="8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5" name="Google Shape;1289;p32"/>
            <p:cNvSpPr/>
            <p:nvPr/>
          </p:nvSpPr>
          <p:spPr>
            <a:xfrm>
              <a:off x="7577280" y="3763080"/>
              <a:ext cx="4680" cy="360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1" y="138"/>
                    <a:pt x="102" y="138"/>
                  </a:cubicBezTo>
                  <a:cubicBezTo>
                    <a:pt x="139" y="138"/>
                    <a:pt x="172" y="106"/>
                    <a:pt x="178" y="69"/>
                  </a:cubicBezTo>
                  <a:cubicBezTo>
                    <a:pt x="183" y="41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6" name="Google Shape;1290;p32"/>
            <p:cNvSpPr/>
            <p:nvPr/>
          </p:nvSpPr>
          <p:spPr>
            <a:xfrm>
              <a:off x="7607160" y="4018320"/>
              <a:ext cx="4680" cy="3600"/>
            </a:xfrm>
            <a:custGeom>
              <a:avLst/>
              <a:gdLst/>
              <a:ahLst/>
              <a:rect l="l" t="t" r="r" b="b"/>
              <a:pathLst>
                <a:path w="177" h="142">
                  <a:moveTo>
                    <a:pt x="111" y="1"/>
                  </a:moveTo>
                  <a:cubicBezTo>
                    <a:pt x="108" y="1"/>
                    <a:pt x="104" y="1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1"/>
                    <a:pt x="93" y="141"/>
                    <a:pt x="97" y="141"/>
                  </a:cubicBezTo>
                  <a:cubicBezTo>
                    <a:pt x="145" y="141"/>
                    <a:pt x="176" y="90"/>
                    <a:pt x="167" y="47"/>
                  </a:cubicBezTo>
                  <a:cubicBezTo>
                    <a:pt x="162" y="21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7" name="Google Shape;1291;p32"/>
            <p:cNvSpPr/>
            <p:nvPr/>
          </p:nvSpPr>
          <p:spPr>
            <a:xfrm>
              <a:off x="7579080" y="3929040"/>
              <a:ext cx="4680" cy="36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4" y="0"/>
                  </a:moveTo>
                  <a:cubicBezTo>
                    <a:pt x="47" y="0"/>
                    <a:pt x="0" y="90"/>
                    <a:pt x="69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3" y="41"/>
                    <a:pt x="170" y="12"/>
                    <a:pt x="131" y="2"/>
                  </a:cubicBezTo>
                  <a:cubicBezTo>
                    <a:pt x="125" y="1"/>
                    <a:pt x="119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28" name="Google Shape;1292;p32"/>
            <p:cNvSpPr/>
            <p:nvPr/>
          </p:nvSpPr>
          <p:spPr>
            <a:xfrm>
              <a:off x="7497000" y="4060800"/>
              <a:ext cx="4320" cy="396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1" y="9"/>
                    <a:pt x="36" y="29"/>
                  </a:cubicBezTo>
                  <a:cubicBezTo>
                    <a:pt x="1" y="80"/>
                    <a:pt x="39" y="150"/>
                    <a:pt x="90" y="150"/>
                  </a:cubicBezTo>
                  <a:cubicBezTo>
                    <a:pt x="102" y="150"/>
                    <a:pt x="116" y="145"/>
                    <a:pt x="129" y="135"/>
                  </a:cubicBezTo>
                  <a:cubicBezTo>
                    <a:pt x="174" y="100"/>
                    <a:pt x="158" y="34"/>
                    <a:pt x="116" y="9"/>
                  </a:cubicBezTo>
                  <a:cubicBezTo>
                    <a:pt x="106" y="4"/>
                    <a:pt x="96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29" name="Google Shape;1237;p32"/>
          <p:cNvGrpSpPr/>
          <p:nvPr/>
        </p:nvGrpSpPr>
        <p:grpSpPr>
          <a:xfrm>
            <a:off x="7364160" y="4666680"/>
            <a:ext cx="493200" cy="476280"/>
            <a:chOff x="7364160" y="4666680"/>
            <a:chExt cx="493200" cy="476280"/>
          </a:xfrm>
        </p:grpSpPr>
        <p:sp>
          <p:nvSpPr>
            <p:cNvPr id="1030" name="Google Shape;1238;p32"/>
            <p:cNvSpPr/>
            <p:nvPr/>
          </p:nvSpPr>
          <p:spPr>
            <a:xfrm>
              <a:off x="7364160" y="4666680"/>
              <a:ext cx="493200" cy="476280"/>
            </a:xfrm>
            <a:custGeom>
              <a:avLst/>
              <a:gdLst/>
              <a:ahLst/>
              <a:rect l="l" t="t" r="r" b="b"/>
              <a:pathLst>
                <a:path w="10100" h="9721">
                  <a:moveTo>
                    <a:pt x="9998" y="3857"/>
                  </a:moveTo>
                  <a:cubicBezTo>
                    <a:pt x="9923" y="4303"/>
                    <a:pt x="9731" y="4730"/>
                    <a:pt x="9450" y="5085"/>
                  </a:cubicBezTo>
                  <a:cubicBezTo>
                    <a:pt x="8966" y="5692"/>
                    <a:pt x="8247" y="6060"/>
                    <a:pt x="7644" y="6551"/>
                  </a:cubicBezTo>
                  <a:cubicBezTo>
                    <a:pt x="7232" y="6887"/>
                    <a:pt x="6849" y="7330"/>
                    <a:pt x="6701" y="7851"/>
                  </a:cubicBezTo>
                  <a:cubicBezTo>
                    <a:pt x="6605" y="8189"/>
                    <a:pt x="6794" y="8563"/>
                    <a:pt x="6685" y="8898"/>
                  </a:cubicBezTo>
                  <a:cubicBezTo>
                    <a:pt x="6556" y="9300"/>
                    <a:pt x="5886" y="9468"/>
                    <a:pt x="5532" y="9605"/>
                  </a:cubicBezTo>
                  <a:cubicBezTo>
                    <a:pt x="5377" y="9665"/>
                    <a:pt x="5212" y="9721"/>
                    <a:pt x="5049" y="9698"/>
                  </a:cubicBezTo>
                  <a:cubicBezTo>
                    <a:pt x="4707" y="9654"/>
                    <a:pt x="4505" y="9311"/>
                    <a:pt x="4291" y="9041"/>
                  </a:cubicBezTo>
                  <a:cubicBezTo>
                    <a:pt x="4223" y="8954"/>
                    <a:pt x="4151" y="8875"/>
                    <a:pt x="4074" y="8799"/>
                  </a:cubicBezTo>
                  <a:cubicBezTo>
                    <a:pt x="3425" y="8159"/>
                    <a:pt x="2500" y="7909"/>
                    <a:pt x="1604" y="7872"/>
                  </a:cubicBezTo>
                  <a:cubicBezTo>
                    <a:pt x="1549" y="7869"/>
                    <a:pt x="1496" y="7867"/>
                    <a:pt x="1443" y="7863"/>
                  </a:cubicBezTo>
                  <a:cubicBezTo>
                    <a:pt x="1141" y="7843"/>
                    <a:pt x="836" y="7793"/>
                    <a:pt x="587" y="7627"/>
                  </a:cubicBezTo>
                  <a:cubicBezTo>
                    <a:pt x="0" y="7237"/>
                    <a:pt x="168" y="6346"/>
                    <a:pt x="767" y="6063"/>
                  </a:cubicBezTo>
                  <a:cubicBezTo>
                    <a:pt x="1857" y="5551"/>
                    <a:pt x="2761" y="7160"/>
                    <a:pt x="3667" y="7472"/>
                  </a:cubicBezTo>
                  <a:cubicBezTo>
                    <a:pt x="3705" y="7486"/>
                    <a:pt x="3746" y="7498"/>
                    <a:pt x="3785" y="7484"/>
                  </a:cubicBezTo>
                  <a:cubicBezTo>
                    <a:pt x="3907" y="7445"/>
                    <a:pt x="3834" y="7258"/>
                    <a:pt x="3742" y="7165"/>
                  </a:cubicBezTo>
                  <a:cubicBezTo>
                    <a:pt x="2815" y="6224"/>
                    <a:pt x="1866" y="5451"/>
                    <a:pt x="835" y="4644"/>
                  </a:cubicBezTo>
                  <a:cubicBezTo>
                    <a:pt x="490" y="4372"/>
                    <a:pt x="191" y="3970"/>
                    <a:pt x="237" y="3533"/>
                  </a:cubicBezTo>
                  <a:cubicBezTo>
                    <a:pt x="278" y="3143"/>
                    <a:pt x="600" y="2820"/>
                    <a:pt x="971" y="2691"/>
                  </a:cubicBezTo>
                  <a:cubicBezTo>
                    <a:pt x="2535" y="2153"/>
                    <a:pt x="2744" y="3616"/>
                    <a:pt x="3106" y="4677"/>
                  </a:cubicBezTo>
                  <a:cubicBezTo>
                    <a:pt x="3246" y="5085"/>
                    <a:pt x="3412" y="5606"/>
                    <a:pt x="3823" y="5824"/>
                  </a:cubicBezTo>
                  <a:cubicBezTo>
                    <a:pt x="3868" y="5849"/>
                    <a:pt x="3920" y="5868"/>
                    <a:pt x="3970" y="5860"/>
                  </a:cubicBezTo>
                  <a:cubicBezTo>
                    <a:pt x="4099" y="5835"/>
                    <a:pt x="4116" y="5658"/>
                    <a:pt x="4099" y="5525"/>
                  </a:cubicBezTo>
                  <a:cubicBezTo>
                    <a:pt x="3990" y="4685"/>
                    <a:pt x="3768" y="3864"/>
                    <a:pt x="3609" y="3031"/>
                  </a:cubicBezTo>
                  <a:cubicBezTo>
                    <a:pt x="3475" y="2339"/>
                    <a:pt x="3413" y="1604"/>
                    <a:pt x="3594" y="913"/>
                  </a:cubicBezTo>
                  <a:cubicBezTo>
                    <a:pt x="3697" y="525"/>
                    <a:pt x="3968" y="254"/>
                    <a:pt x="4302" y="124"/>
                  </a:cubicBezTo>
                  <a:cubicBezTo>
                    <a:pt x="4623" y="0"/>
                    <a:pt x="4999" y="8"/>
                    <a:pt x="5339" y="172"/>
                  </a:cubicBezTo>
                  <a:cubicBezTo>
                    <a:pt x="6487" y="728"/>
                    <a:pt x="5294" y="2312"/>
                    <a:pt x="5081" y="3085"/>
                  </a:cubicBezTo>
                  <a:cubicBezTo>
                    <a:pt x="4845" y="3949"/>
                    <a:pt x="5049" y="4952"/>
                    <a:pt x="5403" y="5756"/>
                  </a:cubicBezTo>
                  <a:cubicBezTo>
                    <a:pt x="5438" y="5835"/>
                    <a:pt x="5492" y="5927"/>
                    <a:pt x="5580" y="5929"/>
                  </a:cubicBezTo>
                  <a:lnTo>
                    <a:pt x="5584" y="5929"/>
                  </a:lnTo>
                  <a:cubicBezTo>
                    <a:pt x="5677" y="5928"/>
                    <a:pt x="5735" y="5829"/>
                    <a:pt x="5767" y="5740"/>
                  </a:cubicBezTo>
                  <a:cubicBezTo>
                    <a:pt x="5944" y="5264"/>
                    <a:pt x="6027" y="4616"/>
                    <a:pt x="5958" y="4107"/>
                  </a:cubicBezTo>
                  <a:cubicBezTo>
                    <a:pt x="5914" y="3802"/>
                    <a:pt x="5472" y="3045"/>
                    <a:pt x="6150" y="3070"/>
                  </a:cubicBezTo>
                  <a:cubicBezTo>
                    <a:pt x="6474" y="3081"/>
                    <a:pt x="6666" y="3559"/>
                    <a:pt x="6732" y="3819"/>
                  </a:cubicBezTo>
                  <a:cubicBezTo>
                    <a:pt x="6895" y="4459"/>
                    <a:pt x="6922" y="5094"/>
                    <a:pt x="6581" y="5689"/>
                  </a:cubicBezTo>
                  <a:cubicBezTo>
                    <a:pt x="6541" y="5757"/>
                    <a:pt x="6498" y="5825"/>
                    <a:pt x="6483" y="5903"/>
                  </a:cubicBezTo>
                  <a:cubicBezTo>
                    <a:pt x="6431" y="6175"/>
                    <a:pt x="6701" y="6143"/>
                    <a:pt x="6841" y="6016"/>
                  </a:cubicBezTo>
                  <a:cubicBezTo>
                    <a:pt x="7707" y="5228"/>
                    <a:pt x="7379" y="4218"/>
                    <a:pt x="7475" y="3205"/>
                  </a:cubicBezTo>
                  <a:cubicBezTo>
                    <a:pt x="7538" y="2526"/>
                    <a:pt x="8044" y="2084"/>
                    <a:pt x="8625" y="2042"/>
                  </a:cubicBezTo>
                  <a:cubicBezTo>
                    <a:pt x="8896" y="2022"/>
                    <a:pt x="9182" y="2088"/>
                    <a:pt x="9448" y="2256"/>
                  </a:cubicBezTo>
                  <a:cubicBezTo>
                    <a:pt x="9955" y="2576"/>
                    <a:pt x="10100" y="3268"/>
                    <a:pt x="10000" y="3857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1" name="Google Shape;1239;p32"/>
            <p:cNvSpPr/>
            <p:nvPr/>
          </p:nvSpPr>
          <p:spPr>
            <a:xfrm>
              <a:off x="7420680" y="4834440"/>
              <a:ext cx="39960" cy="36000"/>
            </a:xfrm>
            <a:custGeom>
              <a:avLst/>
              <a:gdLst/>
              <a:ahLst/>
              <a:rect l="l" t="t" r="r" b="b"/>
              <a:pathLst>
                <a:path w="828" h="738">
                  <a:moveTo>
                    <a:pt x="442" y="1"/>
                  </a:moveTo>
                  <a:cubicBezTo>
                    <a:pt x="378" y="1"/>
                    <a:pt x="313" y="15"/>
                    <a:pt x="252" y="47"/>
                  </a:cubicBezTo>
                  <a:cubicBezTo>
                    <a:pt x="0" y="179"/>
                    <a:pt x="13" y="548"/>
                    <a:pt x="250" y="686"/>
                  </a:cubicBezTo>
                  <a:cubicBezTo>
                    <a:pt x="310" y="721"/>
                    <a:pt x="375" y="738"/>
                    <a:pt x="439" y="738"/>
                  </a:cubicBezTo>
                  <a:cubicBezTo>
                    <a:pt x="638" y="738"/>
                    <a:pt x="827" y="583"/>
                    <a:pt x="827" y="369"/>
                  </a:cubicBezTo>
                  <a:cubicBezTo>
                    <a:pt x="827" y="145"/>
                    <a:pt x="642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2" name="Google Shape;1240;p32"/>
            <p:cNvSpPr/>
            <p:nvPr/>
          </p:nvSpPr>
          <p:spPr>
            <a:xfrm>
              <a:off x="7754400" y="4791600"/>
              <a:ext cx="40320" cy="36000"/>
            </a:xfrm>
            <a:custGeom>
              <a:avLst/>
              <a:gdLst/>
              <a:ahLst/>
              <a:rect l="l" t="t" r="r" b="b"/>
              <a:pathLst>
                <a:path w="829" h="738">
                  <a:moveTo>
                    <a:pt x="444" y="1"/>
                  </a:moveTo>
                  <a:cubicBezTo>
                    <a:pt x="380" y="1"/>
                    <a:pt x="315" y="16"/>
                    <a:pt x="253" y="48"/>
                  </a:cubicBezTo>
                  <a:cubicBezTo>
                    <a:pt x="1" y="179"/>
                    <a:pt x="13" y="547"/>
                    <a:pt x="251" y="687"/>
                  </a:cubicBezTo>
                  <a:cubicBezTo>
                    <a:pt x="311" y="721"/>
                    <a:pt x="375" y="737"/>
                    <a:pt x="439" y="737"/>
                  </a:cubicBezTo>
                  <a:cubicBezTo>
                    <a:pt x="638" y="737"/>
                    <a:pt x="828" y="583"/>
                    <a:pt x="828" y="370"/>
                  </a:cubicBezTo>
                  <a:cubicBezTo>
                    <a:pt x="828" y="145"/>
                    <a:pt x="643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3" name="Google Shape;1241;p32"/>
            <p:cNvSpPr/>
            <p:nvPr/>
          </p:nvSpPr>
          <p:spPr>
            <a:xfrm>
              <a:off x="7643520" y="4993200"/>
              <a:ext cx="39960" cy="3600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2" y="0"/>
                  </a:moveTo>
                  <a:cubicBezTo>
                    <a:pt x="378" y="0"/>
                    <a:pt x="313" y="15"/>
                    <a:pt x="251" y="47"/>
                  </a:cubicBezTo>
                  <a:cubicBezTo>
                    <a:pt x="0" y="178"/>
                    <a:pt x="12" y="547"/>
                    <a:pt x="250" y="686"/>
                  </a:cubicBezTo>
                  <a:cubicBezTo>
                    <a:pt x="310" y="721"/>
                    <a:pt x="375" y="737"/>
                    <a:pt x="439" y="737"/>
                  </a:cubicBezTo>
                  <a:cubicBezTo>
                    <a:pt x="637" y="737"/>
                    <a:pt x="826" y="583"/>
                    <a:pt x="826" y="369"/>
                  </a:cubicBezTo>
                  <a:cubicBezTo>
                    <a:pt x="826" y="145"/>
                    <a:pt x="641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4" name="Google Shape;1242;p32"/>
            <p:cNvSpPr/>
            <p:nvPr/>
          </p:nvSpPr>
          <p:spPr>
            <a:xfrm>
              <a:off x="7558560" y="4714200"/>
              <a:ext cx="45720" cy="36000"/>
            </a:xfrm>
            <a:custGeom>
              <a:avLst/>
              <a:gdLst/>
              <a:ahLst/>
              <a:rect l="l" t="t" r="r" b="b"/>
              <a:pathLst>
                <a:path w="942" h="745">
                  <a:moveTo>
                    <a:pt x="442" y="1"/>
                  </a:moveTo>
                  <a:cubicBezTo>
                    <a:pt x="163" y="1"/>
                    <a:pt x="1" y="326"/>
                    <a:pt x="140" y="560"/>
                  </a:cubicBezTo>
                  <a:cubicBezTo>
                    <a:pt x="214" y="683"/>
                    <a:pt x="344" y="744"/>
                    <a:pt x="474" y="744"/>
                  </a:cubicBezTo>
                  <a:cubicBezTo>
                    <a:pt x="603" y="744"/>
                    <a:pt x="731" y="683"/>
                    <a:pt x="799" y="559"/>
                  </a:cubicBezTo>
                  <a:cubicBezTo>
                    <a:pt x="942" y="300"/>
                    <a:pt x="734" y="7"/>
                    <a:pt x="450" y="1"/>
                  </a:cubicBezTo>
                  <a:cubicBezTo>
                    <a:pt x="447" y="1"/>
                    <a:pt x="445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5" name="Google Shape;1243;p32"/>
            <p:cNvSpPr/>
            <p:nvPr/>
          </p:nvSpPr>
          <p:spPr>
            <a:xfrm>
              <a:off x="7439400" y="4809600"/>
              <a:ext cx="17640" cy="1296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3" y="0"/>
                    <a:pt x="1" y="179"/>
                    <a:pt x="136" y="256"/>
                  </a:cubicBezTo>
                  <a:cubicBezTo>
                    <a:pt x="158" y="268"/>
                    <a:pt x="181" y="273"/>
                    <a:pt x="203" y="273"/>
                  </a:cubicBezTo>
                  <a:cubicBezTo>
                    <a:pt x="278" y="273"/>
                    <a:pt x="346" y="209"/>
                    <a:pt x="356" y="135"/>
                  </a:cubicBezTo>
                  <a:cubicBezTo>
                    <a:pt x="365" y="79"/>
                    <a:pt x="340" y="23"/>
                    <a:pt x="260" y="4"/>
                  </a:cubicBezTo>
                  <a:cubicBezTo>
                    <a:pt x="248" y="2"/>
                    <a:pt x="237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6" name="Google Shape;1244;p32"/>
            <p:cNvSpPr/>
            <p:nvPr/>
          </p:nvSpPr>
          <p:spPr>
            <a:xfrm>
              <a:off x="7596360" y="4747320"/>
              <a:ext cx="21600" cy="1872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4" y="0"/>
                  </a:moveTo>
                  <a:cubicBezTo>
                    <a:pt x="136" y="0"/>
                    <a:pt x="82" y="31"/>
                    <a:pt x="51" y="112"/>
                  </a:cubicBezTo>
                  <a:cubicBezTo>
                    <a:pt x="1" y="249"/>
                    <a:pt x="115" y="387"/>
                    <a:pt x="233" y="387"/>
                  </a:cubicBezTo>
                  <a:cubicBezTo>
                    <a:pt x="278" y="387"/>
                    <a:pt x="325" y="366"/>
                    <a:pt x="362" y="316"/>
                  </a:cubicBezTo>
                  <a:cubicBezTo>
                    <a:pt x="450" y="197"/>
                    <a:pt x="364" y="41"/>
                    <a:pt x="241" y="7"/>
                  </a:cubicBezTo>
                  <a:cubicBezTo>
                    <a:pt x="225" y="2"/>
                    <a:pt x="209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7" name="Google Shape;1245;p32"/>
            <p:cNvSpPr/>
            <p:nvPr/>
          </p:nvSpPr>
          <p:spPr>
            <a:xfrm>
              <a:off x="7789320" y="4826160"/>
              <a:ext cx="21600" cy="1872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4" y="1"/>
                    <a:pt x="80" y="32"/>
                    <a:pt x="51" y="113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4" y="3"/>
                    <a:pt x="208" y="1"/>
                    <a:pt x="19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8" name="Google Shape;1246;p32"/>
            <p:cNvSpPr/>
            <p:nvPr/>
          </p:nvSpPr>
          <p:spPr>
            <a:xfrm>
              <a:off x="7657560" y="4839480"/>
              <a:ext cx="22680" cy="1800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0"/>
                  </a:moveTo>
                  <a:cubicBezTo>
                    <a:pt x="295" y="0"/>
                    <a:pt x="292" y="0"/>
                    <a:pt x="289" y="0"/>
                  </a:cubicBezTo>
                  <a:cubicBezTo>
                    <a:pt x="86" y="6"/>
                    <a:pt x="0" y="309"/>
                    <a:pt x="217" y="364"/>
                  </a:cubicBezTo>
                  <a:cubicBezTo>
                    <a:pt x="233" y="368"/>
                    <a:pt x="249" y="370"/>
                    <a:pt x="264" y="370"/>
                  </a:cubicBezTo>
                  <a:cubicBezTo>
                    <a:pt x="383" y="370"/>
                    <a:pt x="469" y="249"/>
                    <a:pt x="457" y="136"/>
                  </a:cubicBezTo>
                  <a:cubicBezTo>
                    <a:pt x="449" y="62"/>
                    <a:pt x="401" y="0"/>
                    <a:pt x="29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39" name="Google Shape;1247;p32"/>
            <p:cNvSpPr/>
            <p:nvPr/>
          </p:nvSpPr>
          <p:spPr>
            <a:xfrm>
              <a:off x="7683480" y="4989960"/>
              <a:ext cx="22680" cy="1800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1"/>
                  </a:moveTo>
                  <a:cubicBezTo>
                    <a:pt x="295" y="1"/>
                    <a:pt x="292" y="1"/>
                    <a:pt x="289" y="1"/>
                  </a:cubicBezTo>
                  <a:cubicBezTo>
                    <a:pt x="86" y="7"/>
                    <a:pt x="1" y="308"/>
                    <a:pt x="217" y="365"/>
                  </a:cubicBezTo>
                  <a:cubicBezTo>
                    <a:pt x="233" y="369"/>
                    <a:pt x="249" y="371"/>
                    <a:pt x="264" y="371"/>
                  </a:cubicBezTo>
                  <a:cubicBezTo>
                    <a:pt x="383" y="371"/>
                    <a:pt x="470" y="249"/>
                    <a:pt x="458" y="137"/>
                  </a:cubicBezTo>
                  <a:cubicBezTo>
                    <a:pt x="449" y="62"/>
                    <a:pt x="401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0" name="Google Shape;1248;p32"/>
            <p:cNvSpPr/>
            <p:nvPr/>
          </p:nvSpPr>
          <p:spPr>
            <a:xfrm>
              <a:off x="7575120" y="4679280"/>
              <a:ext cx="15840" cy="14040"/>
            </a:xfrm>
            <a:custGeom>
              <a:avLst/>
              <a:gdLst/>
              <a:ahLst/>
              <a:rect l="l" t="t" r="r" b="b"/>
              <a:pathLst>
                <a:path w="334" h="290">
                  <a:moveTo>
                    <a:pt x="194" y="1"/>
                  </a:moveTo>
                  <a:cubicBezTo>
                    <a:pt x="179" y="1"/>
                    <a:pt x="162" y="4"/>
                    <a:pt x="143" y="10"/>
                  </a:cubicBezTo>
                  <a:cubicBezTo>
                    <a:pt x="1" y="60"/>
                    <a:pt x="6" y="289"/>
                    <a:pt x="165" y="289"/>
                  </a:cubicBezTo>
                  <a:cubicBezTo>
                    <a:pt x="168" y="289"/>
                    <a:pt x="171" y="289"/>
                    <a:pt x="174" y="289"/>
                  </a:cubicBezTo>
                  <a:cubicBezTo>
                    <a:pt x="284" y="284"/>
                    <a:pt x="334" y="159"/>
                    <a:pt x="296" y="71"/>
                  </a:cubicBezTo>
                  <a:cubicBezTo>
                    <a:pt x="278" y="31"/>
                    <a:pt x="243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1" name="Google Shape;1249;p32"/>
            <p:cNvSpPr/>
            <p:nvPr/>
          </p:nvSpPr>
          <p:spPr>
            <a:xfrm>
              <a:off x="7459200" y="482292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5"/>
                    <a:pt x="178" y="68"/>
                  </a:cubicBezTo>
                  <a:cubicBezTo>
                    <a:pt x="182" y="40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2" name="Google Shape;1250;p32"/>
            <p:cNvSpPr/>
            <p:nvPr/>
          </p:nvSpPr>
          <p:spPr>
            <a:xfrm>
              <a:off x="7474320" y="4933440"/>
              <a:ext cx="8640" cy="648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0"/>
                  </a:moveTo>
                  <a:cubicBezTo>
                    <a:pt x="46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2" y="106"/>
                    <a:pt x="177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3" name="Google Shape;1251;p32"/>
            <p:cNvSpPr/>
            <p:nvPr/>
          </p:nvSpPr>
          <p:spPr>
            <a:xfrm>
              <a:off x="7607520" y="4732200"/>
              <a:ext cx="8640" cy="648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8"/>
                  </a:cubicBezTo>
                  <a:cubicBezTo>
                    <a:pt x="80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9" y="68"/>
                  </a:cubicBezTo>
                  <a:cubicBezTo>
                    <a:pt x="182" y="40"/>
                    <a:pt x="170" y="11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4" name="Google Shape;1252;p32"/>
            <p:cNvSpPr/>
            <p:nvPr/>
          </p:nvSpPr>
          <p:spPr>
            <a:xfrm>
              <a:off x="7815240" y="4856760"/>
              <a:ext cx="21600" cy="1872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0"/>
                  </a:moveTo>
                  <a:cubicBezTo>
                    <a:pt x="134" y="0"/>
                    <a:pt x="80" y="32"/>
                    <a:pt x="51" y="111"/>
                  </a:cubicBezTo>
                  <a:cubicBezTo>
                    <a:pt x="1" y="249"/>
                    <a:pt x="114" y="387"/>
                    <a:pt x="231" y="387"/>
                  </a:cubicBezTo>
                  <a:cubicBezTo>
                    <a:pt x="277" y="387"/>
                    <a:pt x="324" y="366"/>
                    <a:pt x="361" y="315"/>
                  </a:cubicBezTo>
                  <a:cubicBezTo>
                    <a:pt x="450" y="198"/>
                    <a:pt x="363" y="42"/>
                    <a:pt x="241" y="7"/>
                  </a:cubicBezTo>
                  <a:cubicBezTo>
                    <a:pt x="225" y="2"/>
                    <a:pt x="208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5" name="Google Shape;1253;p32"/>
            <p:cNvSpPr/>
            <p:nvPr/>
          </p:nvSpPr>
          <p:spPr>
            <a:xfrm>
              <a:off x="7826760" y="484200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1" y="1"/>
                  </a:moveTo>
                  <a:cubicBezTo>
                    <a:pt x="45" y="1"/>
                    <a:pt x="0" y="89"/>
                    <a:pt x="67" y="128"/>
                  </a:cubicBezTo>
                  <a:cubicBezTo>
                    <a:pt x="78" y="134"/>
                    <a:pt x="89" y="137"/>
                    <a:pt x="100" y="137"/>
                  </a:cubicBezTo>
                  <a:cubicBezTo>
                    <a:pt x="138" y="137"/>
                    <a:pt x="172" y="105"/>
                    <a:pt x="177" y="69"/>
                  </a:cubicBezTo>
                  <a:cubicBezTo>
                    <a:pt x="181" y="40"/>
                    <a:pt x="169" y="12"/>
                    <a:pt x="129" y="3"/>
                  </a:cubicBezTo>
                  <a:cubicBezTo>
                    <a:pt x="123" y="1"/>
                    <a:pt x="117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6" name="Google Shape;1254;p32"/>
            <p:cNvSpPr/>
            <p:nvPr/>
          </p:nvSpPr>
          <p:spPr>
            <a:xfrm>
              <a:off x="7812000" y="4897080"/>
              <a:ext cx="8640" cy="648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40" y="138"/>
                    <a:pt x="173" y="106"/>
                    <a:pt x="179" y="69"/>
                  </a:cubicBezTo>
                  <a:cubicBezTo>
                    <a:pt x="184" y="41"/>
                    <a:pt x="170" y="12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7" name="Google Shape;1255;p32"/>
            <p:cNvSpPr/>
            <p:nvPr/>
          </p:nvSpPr>
          <p:spPr>
            <a:xfrm>
              <a:off x="7797960" y="4795560"/>
              <a:ext cx="8640" cy="648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4" y="1"/>
                  </a:moveTo>
                  <a:cubicBezTo>
                    <a:pt x="47" y="1"/>
                    <a:pt x="1" y="90"/>
                    <a:pt x="69" y="128"/>
                  </a:cubicBezTo>
                  <a:cubicBezTo>
                    <a:pt x="81" y="135"/>
                    <a:pt x="92" y="137"/>
                    <a:pt x="103" y="137"/>
                  </a:cubicBezTo>
                  <a:cubicBezTo>
                    <a:pt x="140" y="137"/>
                    <a:pt x="174" y="105"/>
                    <a:pt x="178" y="69"/>
                  </a:cubicBezTo>
                  <a:cubicBezTo>
                    <a:pt x="183" y="40"/>
                    <a:pt x="171" y="12"/>
                    <a:pt x="131" y="3"/>
                  </a:cubicBezTo>
                  <a:cubicBezTo>
                    <a:pt x="126" y="2"/>
                    <a:pt x="120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8" name="Google Shape;1256;p32"/>
            <p:cNvSpPr/>
            <p:nvPr/>
          </p:nvSpPr>
          <p:spPr>
            <a:xfrm>
              <a:off x="7682400" y="485424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6" y="1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7" y="69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49" name="Google Shape;1257;p32"/>
            <p:cNvSpPr/>
            <p:nvPr/>
          </p:nvSpPr>
          <p:spPr>
            <a:xfrm>
              <a:off x="7430760" y="4888800"/>
              <a:ext cx="22320" cy="16920"/>
            </a:xfrm>
            <a:custGeom>
              <a:avLst/>
              <a:gdLst/>
              <a:ahLst/>
              <a:rect l="l" t="t" r="r" b="b"/>
              <a:pathLst>
                <a:path w="464" h="350">
                  <a:moveTo>
                    <a:pt x="238" y="0"/>
                  </a:moveTo>
                  <a:cubicBezTo>
                    <a:pt x="116" y="0"/>
                    <a:pt x="1" y="101"/>
                    <a:pt x="63" y="241"/>
                  </a:cubicBezTo>
                  <a:cubicBezTo>
                    <a:pt x="95" y="316"/>
                    <a:pt x="164" y="350"/>
                    <a:pt x="235" y="350"/>
                  </a:cubicBezTo>
                  <a:cubicBezTo>
                    <a:pt x="293" y="350"/>
                    <a:pt x="351" y="328"/>
                    <a:pt x="391" y="288"/>
                  </a:cubicBezTo>
                  <a:cubicBezTo>
                    <a:pt x="445" y="235"/>
                    <a:pt x="464" y="154"/>
                    <a:pt x="393" y="71"/>
                  </a:cubicBezTo>
                  <a:cubicBezTo>
                    <a:pt x="352" y="22"/>
                    <a:pt x="294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0" name="Google Shape;1258;p32"/>
            <p:cNvSpPr/>
            <p:nvPr/>
          </p:nvSpPr>
          <p:spPr>
            <a:xfrm>
              <a:off x="7486560" y="4933440"/>
              <a:ext cx="22320" cy="1692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1"/>
                  </a:moveTo>
                  <a:cubicBezTo>
                    <a:pt x="116" y="1"/>
                    <a:pt x="0" y="101"/>
                    <a:pt x="61" y="241"/>
                  </a:cubicBezTo>
                  <a:cubicBezTo>
                    <a:pt x="94" y="316"/>
                    <a:pt x="163" y="350"/>
                    <a:pt x="234" y="350"/>
                  </a:cubicBezTo>
                  <a:cubicBezTo>
                    <a:pt x="291" y="350"/>
                    <a:pt x="349" y="328"/>
                    <a:pt x="390" y="288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1" name="Google Shape;1259;p32"/>
            <p:cNvSpPr/>
            <p:nvPr/>
          </p:nvSpPr>
          <p:spPr>
            <a:xfrm>
              <a:off x="7416720" y="4881240"/>
              <a:ext cx="7920" cy="6840"/>
            </a:xfrm>
            <a:custGeom>
              <a:avLst/>
              <a:gdLst/>
              <a:ahLst/>
              <a:rect l="l" t="t" r="r" b="b"/>
              <a:pathLst>
                <a:path w="171" h="150">
                  <a:moveTo>
                    <a:pt x="84" y="1"/>
                  </a:moveTo>
                  <a:cubicBezTo>
                    <a:pt x="73" y="1"/>
                    <a:pt x="61" y="4"/>
                    <a:pt x="49" y="11"/>
                  </a:cubicBezTo>
                  <a:cubicBezTo>
                    <a:pt x="1" y="40"/>
                    <a:pt x="8" y="106"/>
                    <a:pt x="47" y="136"/>
                  </a:cubicBezTo>
                  <a:cubicBezTo>
                    <a:pt x="57" y="145"/>
                    <a:pt x="70" y="150"/>
                    <a:pt x="82" y="150"/>
                  </a:cubicBezTo>
                  <a:cubicBezTo>
                    <a:pt x="97" y="150"/>
                    <a:pt x="113" y="143"/>
                    <a:pt x="127" y="127"/>
                  </a:cubicBezTo>
                  <a:cubicBezTo>
                    <a:pt x="171" y="80"/>
                    <a:pt x="13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2" name="Google Shape;1260;p32"/>
            <p:cNvSpPr/>
            <p:nvPr/>
          </p:nvSpPr>
          <p:spPr>
            <a:xfrm>
              <a:off x="7598160" y="479232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8" y="134"/>
                    <a:pt x="90" y="137"/>
                    <a:pt x="101" y="137"/>
                  </a:cubicBezTo>
                  <a:cubicBezTo>
                    <a:pt x="138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3" name="Google Shape;1261;p32"/>
            <p:cNvSpPr/>
            <p:nvPr/>
          </p:nvSpPr>
          <p:spPr>
            <a:xfrm>
              <a:off x="7761240" y="483840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70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4" name="Google Shape;1262;p32"/>
            <p:cNvSpPr/>
            <p:nvPr/>
          </p:nvSpPr>
          <p:spPr>
            <a:xfrm>
              <a:off x="7674840" y="4900680"/>
              <a:ext cx="8640" cy="648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3" y="1"/>
                  </a:moveTo>
                  <a:cubicBezTo>
                    <a:pt x="46" y="1"/>
                    <a:pt x="1" y="90"/>
                    <a:pt x="68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7" y="69"/>
                  </a:cubicBezTo>
                  <a:cubicBezTo>
                    <a:pt x="182" y="40"/>
                    <a:pt x="170" y="12"/>
                    <a:pt x="130" y="3"/>
                  </a:cubicBezTo>
                  <a:cubicBezTo>
                    <a:pt x="124" y="2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5" name="Google Shape;1263;p32"/>
            <p:cNvSpPr/>
            <p:nvPr/>
          </p:nvSpPr>
          <p:spPr>
            <a:xfrm>
              <a:off x="7669440" y="504252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6" y="1"/>
                    <a:pt x="0" y="90"/>
                    <a:pt x="68" y="128"/>
                  </a:cubicBezTo>
                  <a:cubicBezTo>
                    <a:pt x="79" y="134"/>
                    <a:pt x="90" y="136"/>
                    <a:pt x="101" y="136"/>
                  </a:cubicBezTo>
                  <a:cubicBezTo>
                    <a:pt x="138" y="136"/>
                    <a:pt x="172" y="105"/>
                    <a:pt x="178" y="68"/>
                  </a:cubicBezTo>
                  <a:cubicBezTo>
                    <a:pt x="182" y="40"/>
                    <a:pt x="169" y="11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6" name="Google Shape;1264;p32"/>
            <p:cNvSpPr/>
            <p:nvPr/>
          </p:nvSpPr>
          <p:spPr>
            <a:xfrm>
              <a:off x="7563960" y="469332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3" y="0"/>
                  </a:moveTo>
                  <a:cubicBezTo>
                    <a:pt x="46" y="0"/>
                    <a:pt x="1" y="90"/>
                    <a:pt x="68" y="127"/>
                  </a:cubicBezTo>
                  <a:cubicBezTo>
                    <a:pt x="79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8" y="68"/>
                  </a:cubicBezTo>
                  <a:cubicBezTo>
                    <a:pt x="182" y="39"/>
                    <a:pt x="170" y="11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057" name="Google Shape;1237;p32"/>
          <p:cNvGrpSpPr/>
          <p:nvPr/>
        </p:nvGrpSpPr>
        <p:grpSpPr>
          <a:xfrm>
            <a:off x="8568720" y="3337920"/>
            <a:ext cx="575280" cy="562320"/>
            <a:chOff x="8568720" y="3337920"/>
            <a:chExt cx="575280" cy="562320"/>
          </a:xfrm>
        </p:grpSpPr>
        <p:sp>
          <p:nvSpPr>
            <p:cNvPr id="1058" name="Google Shape;1238;p32"/>
            <p:cNvSpPr/>
            <p:nvPr/>
          </p:nvSpPr>
          <p:spPr>
            <a:xfrm rot="665400">
              <a:off x="8609400" y="3380760"/>
              <a:ext cx="493200" cy="476280"/>
            </a:xfrm>
            <a:custGeom>
              <a:avLst/>
              <a:gdLst/>
              <a:ahLst/>
              <a:rect l="l" t="t" r="r" b="b"/>
              <a:pathLst>
                <a:path w="10100" h="9721">
                  <a:moveTo>
                    <a:pt x="9998" y="3857"/>
                  </a:moveTo>
                  <a:cubicBezTo>
                    <a:pt x="9923" y="4303"/>
                    <a:pt x="9731" y="4730"/>
                    <a:pt x="9450" y="5085"/>
                  </a:cubicBezTo>
                  <a:cubicBezTo>
                    <a:pt x="8966" y="5692"/>
                    <a:pt x="8247" y="6060"/>
                    <a:pt x="7644" y="6551"/>
                  </a:cubicBezTo>
                  <a:cubicBezTo>
                    <a:pt x="7232" y="6887"/>
                    <a:pt x="6849" y="7330"/>
                    <a:pt x="6701" y="7851"/>
                  </a:cubicBezTo>
                  <a:cubicBezTo>
                    <a:pt x="6605" y="8189"/>
                    <a:pt x="6794" y="8563"/>
                    <a:pt x="6685" y="8898"/>
                  </a:cubicBezTo>
                  <a:cubicBezTo>
                    <a:pt x="6556" y="9300"/>
                    <a:pt x="5886" y="9468"/>
                    <a:pt x="5532" y="9605"/>
                  </a:cubicBezTo>
                  <a:cubicBezTo>
                    <a:pt x="5377" y="9665"/>
                    <a:pt x="5212" y="9721"/>
                    <a:pt x="5049" y="9698"/>
                  </a:cubicBezTo>
                  <a:cubicBezTo>
                    <a:pt x="4707" y="9654"/>
                    <a:pt x="4505" y="9311"/>
                    <a:pt x="4291" y="9041"/>
                  </a:cubicBezTo>
                  <a:cubicBezTo>
                    <a:pt x="4223" y="8954"/>
                    <a:pt x="4151" y="8875"/>
                    <a:pt x="4074" y="8799"/>
                  </a:cubicBezTo>
                  <a:cubicBezTo>
                    <a:pt x="3425" y="8159"/>
                    <a:pt x="2500" y="7909"/>
                    <a:pt x="1604" y="7872"/>
                  </a:cubicBezTo>
                  <a:cubicBezTo>
                    <a:pt x="1549" y="7869"/>
                    <a:pt x="1496" y="7867"/>
                    <a:pt x="1443" y="7863"/>
                  </a:cubicBezTo>
                  <a:cubicBezTo>
                    <a:pt x="1141" y="7843"/>
                    <a:pt x="836" y="7793"/>
                    <a:pt x="587" y="7627"/>
                  </a:cubicBezTo>
                  <a:cubicBezTo>
                    <a:pt x="0" y="7237"/>
                    <a:pt x="168" y="6346"/>
                    <a:pt x="767" y="6063"/>
                  </a:cubicBezTo>
                  <a:cubicBezTo>
                    <a:pt x="1857" y="5551"/>
                    <a:pt x="2761" y="7160"/>
                    <a:pt x="3667" y="7472"/>
                  </a:cubicBezTo>
                  <a:cubicBezTo>
                    <a:pt x="3705" y="7486"/>
                    <a:pt x="3746" y="7498"/>
                    <a:pt x="3785" y="7484"/>
                  </a:cubicBezTo>
                  <a:cubicBezTo>
                    <a:pt x="3907" y="7445"/>
                    <a:pt x="3834" y="7258"/>
                    <a:pt x="3742" y="7165"/>
                  </a:cubicBezTo>
                  <a:cubicBezTo>
                    <a:pt x="2815" y="6224"/>
                    <a:pt x="1866" y="5451"/>
                    <a:pt x="835" y="4644"/>
                  </a:cubicBezTo>
                  <a:cubicBezTo>
                    <a:pt x="490" y="4372"/>
                    <a:pt x="191" y="3970"/>
                    <a:pt x="237" y="3533"/>
                  </a:cubicBezTo>
                  <a:cubicBezTo>
                    <a:pt x="278" y="3143"/>
                    <a:pt x="600" y="2820"/>
                    <a:pt x="971" y="2691"/>
                  </a:cubicBezTo>
                  <a:cubicBezTo>
                    <a:pt x="2535" y="2153"/>
                    <a:pt x="2744" y="3616"/>
                    <a:pt x="3106" y="4677"/>
                  </a:cubicBezTo>
                  <a:cubicBezTo>
                    <a:pt x="3246" y="5085"/>
                    <a:pt x="3412" y="5606"/>
                    <a:pt x="3823" y="5824"/>
                  </a:cubicBezTo>
                  <a:cubicBezTo>
                    <a:pt x="3868" y="5849"/>
                    <a:pt x="3920" y="5868"/>
                    <a:pt x="3970" y="5860"/>
                  </a:cubicBezTo>
                  <a:cubicBezTo>
                    <a:pt x="4099" y="5835"/>
                    <a:pt x="4116" y="5658"/>
                    <a:pt x="4099" y="5525"/>
                  </a:cubicBezTo>
                  <a:cubicBezTo>
                    <a:pt x="3990" y="4685"/>
                    <a:pt x="3768" y="3864"/>
                    <a:pt x="3609" y="3031"/>
                  </a:cubicBezTo>
                  <a:cubicBezTo>
                    <a:pt x="3475" y="2339"/>
                    <a:pt x="3413" y="1604"/>
                    <a:pt x="3594" y="913"/>
                  </a:cubicBezTo>
                  <a:cubicBezTo>
                    <a:pt x="3697" y="525"/>
                    <a:pt x="3968" y="254"/>
                    <a:pt x="4302" y="124"/>
                  </a:cubicBezTo>
                  <a:cubicBezTo>
                    <a:pt x="4623" y="0"/>
                    <a:pt x="4999" y="8"/>
                    <a:pt x="5339" y="172"/>
                  </a:cubicBezTo>
                  <a:cubicBezTo>
                    <a:pt x="6487" y="728"/>
                    <a:pt x="5294" y="2312"/>
                    <a:pt x="5081" y="3085"/>
                  </a:cubicBezTo>
                  <a:cubicBezTo>
                    <a:pt x="4845" y="3949"/>
                    <a:pt x="5049" y="4952"/>
                    <a:pt x="5403" y="5756"/>
                  </a:cubicBezTo>
                  <a:cubicBezTo>
                    <a:pt x="5438" y="5835"/>
                    <a:pt x="5492" y="5927"/>
                    <a:pt x="5580" y="5929"/>
                  </a:cubicBezTo>
                  <a:lnTo>
                    <a:pt x="5584" y="5929"/>
                  </a:lnTo>
                  <a:cubicBezTo>
                    <a:pt x="5677" y="5928"/>
                    <a:pt x="5735" y="5829"/>
                    <a:pt x="5767" y="5740"/>
                  </a:cubicBezTo>
                  <a:cubicBezTo>
                    <a:pt x="5944" y="5264"/>
                    <a:pt x="6027" y="4616"/>
                    <a:pt x="5958" y="4107"/>
                  </a:cubicBezTo>
                  <a:cubicBezTo>
                    <a:pt x="5914" y="3802"/>
                    <a:pt x="5472" y="3045"/>
                    <a:pt x="6150" y="3070"/>
                  </a:cubicBezTo>
                  <a:cubicBezTo>
                    <a:pt x="6474" y="3081"/>
                    <a:pt x="6666" y="3559"/>
                    <a:pt x="6732" y="3819"/>
                  </a:cubicBezTo>
                  <a:cubicBezTo>
                    <a:pt x="6895" y="4459"/>
                    <a:pt x="6922" y="5094"/>
                    <a:pt x="6581" y="5689"/>
                  </a:cubicBezTo>
                  <a:cubicBezTo>
                    <a:pt x="6541" y="5757"/>
                    <a:pt x="6498" y="5825"/>
                    <a:pt x="6483" y="5903"/>
                  </a:cubicBezTo>
                  <a:cubicBezTo>
                    <a:pt x="6431" y="6175"/>
                    <a:pt x="6701" y="6143"/>
                    <a:pt x="6841" y="6016"/>
                  </a:cubicBezTo>
                  <a:cubicBezTo>
                    <a:pt x="7707" y="5228"/>
                    <a:pt x="7379" y="4218"/>
                    <a:pt x="7475" y="3205"/>
                  </a:cubicBezTo>
                  <a:cubicBezTo>
                    <a:pt x="7538" y="2526"/>
                    <a:pt x="8044" y="2084"/>
                    <a:pt x="8625" y="2042"/>
                  </a:cubicBezTo>
                  <a:cubicBezTo>
                    <a:pt x="8896" y="2022"/>
                    <a:pt x="9182" y="2088"/>
                    <a:pt x="9448" y="2256"/>
                  </a:cubicBezTo>
                  <a:cubicBezTo>
                    <a:pt x="9955" y="2576"/>
                    <a:pt x="10100" y="3268"/>
                    <a:pt x="10000" y="3857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59" name="Google Shape;1239;p32"/>
            <p:cNvSpPr/>
            <p:nvPr/>
          </p:nvSpPr>
          <p:spPr>
            <a:xfrm rot="665400">
              <a:off x="8679240" y="3516840"/>
              <a:ext cx="39960" cy="36000"/>
            </a:xfrm>
            <a:custGeom>
              <a:avLst/>
              <a:gdLst/>
              <a:ahLst/>
              <a:rect l="l" t="t" r="r" b="b"/>
              <a:pathLst>
                <a:path w="828" h="738">
                  <a:moveTo>
                    <a:pt x="442" y="1"/>
                  </a:moveTo>
                  <a:cubicBezTo>
                    <a:pt x="378" y="1"/>
                    <a:pt x="313" y="15"/>
                    <a:pt x="252" y="47"/>
                  </a:cubicBezTo>
                  <a:cubicBezTo>
                    <a:pt x="0" y="179"/>
                    <a:pt x="13" y="548"/>
                    <a:pt x="250" y="686"/>
                  </a:cubicBezTo>
                  <a:cubicBezTo>
                    <a:pt x="310" y="721"/>
                    <a:pt x="375" y="738"/>
                    <a:pt x="439" y="738"/>
                  </a:cubicBezTo>
                  <a:cubicBezTo>
                    <a:pt x="638" y="738"/>
                    <a:pt x="827" y="583"/>
                    <a:pt x="827" y="369"/>
                  </a:cubicBezTo>
                  <a:cubicBezTo>
                    <a:pt x="827" y="145"/>
                    <a:pt x="642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0" name="Google Shape;1240;p32"/>
            <p:cNvSpPr/>
            <p:nvPr/>
          </p:nvSpPr>
          <p:spPr>
            <a:xfrm rot="665400">
              <a:off x="9014760" y="3538800"/>
              <a:ext cx="40320" cy="36000"/>
            </a:xfrm>
            <a:custGeom>
              <a:avLst/>
              <a:gdLst/>
              <a:ahLst/>
              <a:rect l="l" t="t" r="r" b="b"/>
              <a:pathLst>
                <a:path w="829" h="738">
                  <a:moveTo>
                    <a:pt x="444" y="1"/>
                  </a:moveTo>
                  <a:cubicBezTo>
                    <a:pt x="380" y="1"/>
                    <a:pt x="315" y="16"/>
                    <a:pt x="253" y="48"/>
                  </a:cubicBezTo>
                  <a:cubicBezTo>
                    <a:pt x="1" y="179"/>
                    <a:pt x="13" y="547"/>
                    <a:pt x="251" y="687"/>
                  </a:cubicBezTo>
                  <a:cubicBezTo>
                    <a:pt x="311" y="721"/>
                    <a:pt x="375" y="737"/>
                    <a:pt x="439" y="737"/>
                  </a:cubicBezTo>
                  <a:cubicBezTo>
                    <a:pt x="638" y="737"/>
                    <a:pt x="828" y="583"/>
                    <a:pt x="828" y="370"/>
                  </a:cubicBezTo>
                  <a:cubicBezTo>
                    <a:pt x="828" y="145"/>
                    <a:pt x="643" y="1"/>
                    <a:pt x="44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1" name="Google Shape;1241;p32"/>
            <p:cNvSpPr/>
            <p:nvPr/>
          </p:nvSpPr>
          <p:spPr>
            <a:xfrm rot="665400">
              <a:off x="8867160" y="3715200"/>
              <a:ext cx="39960" cy="3600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2" y="0"/>
                  </a:moveTo>
                  <a:cubicBezTo>
                    <a:pt x="378" y="0"/>
                    <a:pt x="313" y="15"/>
                    <a:pt x="251" y="47"/>
                  </a:cubicBezTo>
                  <a:cubicBezTo>
                    <a:pt x="0" y="178"/>
                    <a:pt x="12" y="547"/>
                    <a:pt x="250" y="686"/>
                  </a:cubicBezTo>
                  <a:cubicBezTo>
                    <a:pt x="310" y="721"/>
                    <a:pt x="375" y="737"/>
                    <a:pt x="439" y="737"/>
                  </a:cubicBezTo>
                  <a:cubicBezTo>
                    <a:pt x="637" y="737"/>
                    <a:pt x="826" y="583"/>
                    <a:pt x="826" y="369"/>
                  </a:cubicBezTo>
                  <a:cubicBezTo>
                    <a:pt x="826" y="145"/>
                    <a:pt x="641" y="0"/>
                    <a:pt x="44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2" name="Google Shape;1242;p32"/>
            <p:cNvSpPr/>
            <p:nvPr/>
          </p:nvSpPr>
          <p:spPr>
            <a:xfrm rot="665400">
              <a:off x="8837640" y="3425760"/>
              <a:ext cx="45720" cy="36000"/>
            </a:xfrm>
            <a:custGeom>
              <a:avLst/>
              <a:gdLst/>
              <a:ahLst/>
              <a:rect l="l" t="t" r="r" b="b"/>
              <a:pathLst>
                <a:path w="942" h="745">
                  <a:moveTo>
                    <a:pt x="442" y="1"/>
                  </a:moveTo>
                  <a:cubicBezTo>
                    <a:pt x="163" y="1"/>
                    <a:pt x="1" y="326"/>
                    <a:pt x="140" y="560"/>
                  </a:cubicBezTo>
                  <a:cubicBezTo>
                    <a:pt x="214" y="683"/>
                    <a:pt x="344" y="744"/>
                    <a:pt x="474" y="744"/>
                  </a:cubicBezTo>
                  <a:cubicBezTo>
                    <a:pt x="603" y="744"/>
                    <a:pt x="731" y="683"/>
                    <a:pt x="799" y="559"/>
                  </a:cubicBezTo>
                  <a:cubicBezTo>
                    <a:pt x="942" y="300"/>
                    <a:pt x="734" y="7"/>
                    <a:pt x="450" y="1"/>
                  </a:cubicBezTo>
                  <a:cubicBezTo>
                    <a:pt x="447" y="1"/>
                    <a:pt x="445" y="1"/>
                    <a:pt x="44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3" name="Google Shape;1243;p32"/>
            <p:cNvSpPr/>
            <p:nvPr/>
          </p:nvSpPr>
          <p:spPr>
            <a:xfrm rot="665400">
              <a:off x="8705160" y="3494160"/>
              <a:ext cx="17640" cy="1296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3" y="0"/>
                    <a:pt x="1" y="179"/>
                    <a:pt x="136" y="256"/>
                  </a:cubicBezTo>
                  <a:cubicBezTo>
                    <a:pt x="158" y="268"/>
                    <a:pt x="181" y="273"/>
                    <a:pt x="203" y="273"/>
                  </a:cubicBezTo>
                  <a:cubicBezTo>
                    <a:pt x="278" y="273"/>
                    <a:pt x="346" y="209"/>
                    <a:pt x="356" y="135"/>
                  </a:cubicBezTo>
                  <a:cubicBezTo>
                    <a:pt x="365" y="79"/>
                    <a:pt x="340" y="23"/>
                    <a:pt x="260" y="4"/>
                  </a:cubicBezTo>
                  <a:cubicBezTo>
                    <a:pt x="248" y="2"/>
                    <a:pt x="237" y="0"/>
                    <a:pt x="225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4" name="Google Shape;1244;p32"/>
            <p:cNvSpPr/>
            <p:nvPr/>
          </p:nvSpPr>
          <p:spPr>
            <a:xfrm rot="665400">
              <a:off x="8870040" y="3463560"/>
              <a:ext cx="21600" cy="1872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4" y="0"/>
                  </a:moveTo>
                  <a:cubicBezTo>
                    <a:pt x="136" y="0"/>
                    <a:pt x="82" y="31"/>
                    <a:pt x="51" y="112"/>
                  </a:cubicBezTo>
                  <a:cubicBezTo>
                    <a:pt x="1" y="249"/>
                    <a:pt x="115" y="387"/>
                    <a:pt x="233" y="387"/>
                  </a:cubicBezTo>
                  <a:cubicBezTo>
                    <a:pt x="278" y="387"/>
                    <a:pt x="325" y="366"/>
                    <a:pt x="362" y="316"/>
                  </a:cubicBezTo>
                  <a:cubicBezTo>
                    <a:pt x="450" y="197"/>
                    <a:pt x="364" y="41"/>
                    <a:pt x="241" y="7"/>
                  </a:cubicBezTo>
                  <a:cubicBezTo>
                    <a:pt x="225" y="2"/>
                    <a:pt x="209" y="0"/>
                    <a:pt x="194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5" name="Google Shape;1245;p32"/>
            <p:cNvSpPr/>
            <p:nvPr/>
          </p:nvSpPr>
          <p:spPr>
            <a:xfrm rot="665400">
              <a:off x="9044280" y="3578040"/>
              <a:ext cx="21600" cy="1872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4" y="1"/>
                    <a:pt x="80" y="32"/>
                    <a:pt x="51" y="113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4" y="3"/>
                    <a:pt x="208" y="1"/>
                    <a:pt x="19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6" name="Google Shape;1246;p32"/>
            <p:cNvSpPr/>
            <p:nvPr/>
          </p:nvSpPr>
          <p:spPr>
            <a:xfrm rot="665400">
              <a:off x="8912520" y="3565800"/>
              <a:ext cx="22680" cy="1800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0"/>
                  </a:moveTo>
                  <a:cubicBezTo>
                    <a:pt x="295" y="0"/>
                    <a:pt x="292" y="0"/>
                    <a:pt x="289" y="0"/>
                  </a:cubicBezTo>
                  <a:cubicBezTo>
                    <a:pt x="86" y="6"/>
                    <a:pt x="0" y="309"/>
                    <a:pt x="217" y="364"/>
                  </a:cubicBezTo>
                  <a:cubicBezTo>
                    <a:pt x="233" y="368"/>
                    <a:pt x="249" y="370"/>
                    <a:pt x="264" y="370"/>
                  </a:cubicBezTo>
                  <a:cubicBezTo>
                    <a:pt x="383" y="370"/>
                    <a:pt x="469" y="249"/>
                    <a:pt x="457" y="136"/>
                  </a:cubicBezTo>
                  <a:cubicBezTo>
                    <a:pt x="449" y="62"/>
                    <a:pt x="401" y="0"/>
                    <a:pt x="29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7" name="Google Shape;1247;p32"/>
            <p:cNvSpPr/>
            <p:nvPr/>
          </p:nvSpPr>
          <p:spPr>
            <a:xfrm rot="665400">
              <a:off x="8908920" y="3718080"/>
              <a:ext cx="22680" cy="18000"/>
            </a:xfrm>
            <a:custGeom>
              <a:avLst/>
              <a:gdLst/>
              <a:ahLst/>
              <a:rect l="l" t="t" r="r" b="b"/>
              <a:pathLst>
                <a:path w="470" h="371">
                  <a:moveTo>
                    <a:pt x="298" y="1"/>
                  </a:moveTo>
                  <a:cubicBezTo>
                    <a:pt x="295" y="1"/>
                    <a:pt x="292" y="1"/>
                    <a:pt x="289" y="1"/>
                  </a:cubicBezTo>
                  <a:cubicBezTo>
                    <a:pt x="86" y="7"/>
                    <a:pt x="1" y="308"/>
                    <a:pt x="217" y="365"/>
                  </a:cubicBezTo>
                  <a:cubicBezTo>
                    <a:pt x="233" y="369"/>
                    <a:pt x="249" y="371"/>
                    <a:pt x="264" y="371"/>
                  </a:cubicBezTo>
                  <a:cubicBezTo>
                    <a:pt x="383" y="371"/>
                    <a:pt x="470" y="249"/>
                    <a:pt x="458" y="137"/>
                  </a:cubicBezTo>
                  <a:cubicBezTo>
                    <a:pt x="449" y="62"/>
                    <a:pt x="401" y="1"/>
                    <a:pt x="298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8" name="Google Shape;1248;p32"/>
            <p:cNvSpPr/>
            <p:nvPr/>
          </p:nvSpPr>
          <p:spPr>
            <a:xfrm rot="665400">
              <a:off x="8862840" y="3391920"/>
              <a:ext cx="15840" cy="14040"/>
            </a:xfrm>
            <a:custGeom>
              <a:avLst/>
              <a:gdLst/>
              <a:ahLst/>
              <a:rect l="l" t="t" r="r" b="b"/>
              <a:pathLst>
                <a:path w="334" h="290">
                  <a:moveTo>
                    <a:pt x="194" y="1"/>
                  </a:moveTo>
                  <a:cubicBezTo>
                    <a:pt x="179" y="1"/>
                    <a:pt x="162" y="4"/>
                    <a:pt x="143" y="10"/>
                  </a:cubicBezTo>
                  <a:cubicBezTo>
                    <a:pt x="1" y="60"/>
                    <a:pt x="6" y="289"/>
                    <a:pt x="165" y="289"/>
                  </a:cubicBezTo>
                  <a:cubicBezTo>
                    <a:pt x="168" y="289"/>
                    <a:pt x="171" y="289"/>
                    <a:pt x="174" y="289"/>
                  </a:cubicBezTo>
                  <a:cubicBezTo>
                    <a:pt x="284" y="284"/>
                    <a:pt x="334" y="159"/>
                    <a:pt x="296" y="71"/>
                  </a:cubicBezTo>
                  <a:cubicBezTo>
                    <a:pt x="278" y="31"/>
                    <a:pt x="243" y="1"/>
                    <a:pt x="19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69" name="Google Shape;1249;p32"/>
            <p:cNvSpPr/>
            <p:nvPr/>
          </p:nvSpPr>
          <p:spPr>
            <a:xfrm rot="665400">
              <a:off x="8722800" y="351036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5"/>
                    <a:pt x="178" y="68"/>
                  </a:cubicBezTo>
                  <a:cubicBezTo>
                    <a:pt x="182" y="40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0" name="Google Shape;1250;p32"/>
            <p:cNvSpPr/>
            <p:nvPr/>
          </p:nvSpPr>
          <p:spPr>
            <a:xfrm rot="665400">
              <a:off x="8715960" y="3621600"/>
              <a:ext cx="8640" cy="648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0"/>
                  </a:moveTo>
                  <a:cubicBezTo>
                    <a:pt x="46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2" y="106"/>
                    <a:pt x="177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1" name="Google Shape;1251;p32"/>
            <p:cNvSpPr/>
            <p:nvPr/>
          </p:nvSpPr>
          <p:spPr>
            <a:xfrm rot="665400">
              <a:off x="8885520" y="3449880"/>
              <a:ext cx="8640" cy="648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8"/>
                  </a:cubicBezTo>
                  <a:cubicBezTo>
                    <a:pt x="80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9" y="68"/>
                  </a:cubicBezTo>
                  <a:cubicBezTo>
                    <a:pt x="182" y="40"/>
                    <a:pt x="170" y="11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2" name="Google Shape;1252;p32"/>
            <p:cNvSpPr/>
            <p:nvPr/>
          </p:nvSpPr>
          <p:spPr>
            <a:xfrm rot="665400">
              <a:off x="9064080" y="3612960"/>
              <a:ext cx="21600" cy="1872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0"/>
                  </a:moveTo>
                  <a:cubicBezTo>
                    <a:pt x="134" y="0"/>
                    <a:pt x="80" y="32"/>
                    <a:pt x="51" y="111"/>
                  </a:cubicBezTo>
                  <a:cubicBezTo>
                    <a:pt x="1" y="249"/>
                    <a:pt x="114" y="387"/>
                    <a:pt x="231" y="387"/>
                  </a:cubicBezTo>
                  <a:cubicBezTo>
                    <a:pt x="277" y="387"/>
                    <a:pt x="324" y="366"/>
                    <a:pt x="361" y="315"/>
                  </a:cubicBezTo>
                  <a:cubicBezTo>
                    <a:pt x="450" y="198"/>
                    <a:pt x="363" y="42"/>
                    <a:pt x="241" y="7"/>
                  </a:cubicBezTo>
                  <a:cubicBezTo>
                    <a:pt x="225" y="2"/>
                    <a:pt x="208" y="0"/>
                    <a:pt x="19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3" name="Google Shape;1253;p32"/>
            <p:cNvSpPr/>
            <p:nvPr/>
          </p:nvSpPr>
          <p:spPr>
            <a:xfrm rot="665400">
              <a:off x="9079200" y="359964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1" y="1"/>
                  </a:moveTo>
                  <a:cubicBezTo>
                    <a:pt x="45" y="1"/>
                    <a:pt x="0" y="89"/>
                    <a:pt x="67" y="128"/>
                  </a:cubicBezTo>
                  <a:cubicBezTo>
                    <a:pt x="78" y="134"/>
                    <a:pt x="89" y="137"/>
                    <a:pt x="100" y="137"/>
                  </a:cubicBezTo>
                  <a:cubicBezTo>
                    <a:pt x="138" y="137"/>
                    <a:pt x="172" y="105"/>
                    <a:pt x="177" y="69"/>
                  </a:cubicBezTo>
                  <a:cubicBezTo>
                    <a:pt x="181" y="40"/>
                    <a:pt x="169" y="12"/>
                    <a:pt x="129" y="3"/>
                  </a:cubicBezTo>
                  <a:cubicBezTo>
                    <a:pt x="123" y="1"/>
                    <a:pt x="117" y="1"/>
                    <a:pt x="111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4" name="Google Shape;1254;p32"/>
            <p:cNvSpPr/>
            <p:nvPr/>
          </p:nvSpPr>
          <p:spPr>
            <a:xfrm rot="665400">
              <a:off x="9054360" y="3651120"/>
              <a:ext cx="8640" cy="648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40" y="138"/>
                    <a:pt x="173" y="106"/>
                    <a:pt x="179" y="69"/>
                  </a:cubicBezTo>
                  <a:cubicBezTo>
                    <a:pt x="184" y="41"/>
                    <a:pt x="170" y="12"/>
                    <a:pt x="130" y="3"/>
                  </a:cubicBezTo>
                  <a:cubicBezTo>
                    <a:pt x="125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5" name="Google Shape;1255;p32"/>
            <p:cNvSpPr/>
            <p:nvPr/>
          </p:nvSpPr>
          <p:spPr>
            <a:xfrm rot="665400">
              <a:off x="9060480" y="3548520"/>
              <a:ext cx="8640" cy="648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4" y="1"/>
                  </a:moveTo>
                  <a:cubicBezTo>
                    <a:pt x="47" y="1"/>
                    <a:pt x="1" y="90"/>
                    <a:pt x="69" y="128"/>
                  </a:cubicBezTo>
                  <a:cubicBezTo>
                    <a:pt x="81" y="135"/>
                    <a:pt x="92" y="137"/>
                    <a:pt x="103" y="137"/>
                  </a:cubicBezTo>
                  <a:cubicBezTo>
                    <a:pt x="140" y="137"/>
                    <a:pt x="174" y="105"/>
                    <a:pt x="178" y="69"/>
                  </a:cubicBezTo>
                  <a:cubicBezTo>
                    <a:pt x="183" y="40"/>
                    <a:pt x="171" y="12"/>
                    <a:pt x="131" y="3"/>
                  </a:cubicBezTo>
                  <a:cubicBezTo>
                    <a:pt x="126" y="2"/>
                    <a:pt x="120" y="1"/>
                    <a:pt x="11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6" name="Google Shape;1256;p32"/>
            <p:cNvSpPr/>
            <p:nvPr/>
          </p:nvSpPr>
          <p:spPr>
            <a:xfrm rot="665400">
              <a:off x="8935560" y="358416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6" y="1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7" y="69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7" name="Google Shape;1257;p32"/>
            <p:cNvSpPr/>
            <p:nvPr/>
          </p:nvSpPr>
          <p:spPr>
            <a:xfrm rot="665400">
              <a:off x="8680680" y="3570480"/>
              <a:ext cx="22320" cy="16920"/>
            </a:xfrm>
            <a:custGeom>
              <a:avLst/>
              <a:gdLst/>
              <a:ahLst/>
              <a:rect l="l" t="t" r="r" b="b"/>
              <a:pathLst>
                <a:path w="464" h="350">
                  <a:moveTo>
                    <a:pt x="238" y="0"/>
                  </a:moveTo>
                  <a:cubicBezTo>
                    <a:pt x="116" y="0"/>
                    <a:pt x="1" y="101"/>
                    <a:pt x="63" y="241"/>
                  </a:cubicBezTo>
                  <a:cubicBezTo>
                    <a:pt x="95" y="316"/>
                    <a:pt x="164" y="350"/>
                    <a:pt x="235" y="350"/>
                  </a:cubicBezTo>
                  <a:cubicBezTo>
                    <a:pt x="293" y="350"/>
                    <a:pt x="351" y="328"/>
                    <a:pt x="391" y="288"/>
                  </a:cubicBezTo>
                  <a:cubicBezTo>
                    <a:pt x="445" y="235"/>
                    <a:pt x="464" y="154"/>
                    <a:pt x="393" y="71"/>
                  </a:cubicBezTo>
                  <a:cubicBezTo>
                    <a:pt x="352" y="22"/>
                    <a:pt x="294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8" name="Google Shape;1258;p32"/>
            <p:cNvSpPr/>
            <p:nvPr/>
          </p:nvSpPr>
          <p:spPr>
            <a:xfrm rot="665400">
              <a:off x="8726400" y="3624840"/>
              <a:ext cx="22320" cy="1692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1"/>
                  </a:moveTo>
                  <a:cubicBezTo>
                    <a:pt x="116" y="1"/>
                    <a:pt x="0" y="101"/>
                    <a:pt x="61" y="241"/>
                  </a:cubicBezTo>
                  <a:cubicBezTo>
                    <a:pt x="94" y="316"/>
                    <a:pt x="163" y="350"/>
                    <a:pt x="234" y="350"/>
                  </a:cubicBezTo>
                  <a:cubicBezTo>
                    <a:pt x="291" y="350"/>
                    <a:pt x="349" y="328"/>
                    <a:pt x="390" y="288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79" name="Google Shape;1259;p32"/>
            <p:cNvSpPr/>
            <p:nvPr/>
          </p:nvSpPr>
          <p:spPr>
            <a:xfrm rot="665400">
              <a:off x="8669160" y="3558960"/>
              <a:ext cx="7920" cy="6840"/>
            </a:xfrm>
            <a:custGeom>
              <a:avLst/>
              <a:gdLst/>
              <a:ahLst/>
              <a:rect l="l" t="t" r="r" b="b"/>
              <a:pathLst>
                <a:path w="171" h="150">
                  <a:moveTo>
                    <a:pt x="84" y="1"/>
                  </a:moveTo>
                  <a:cubicBezTo>
                    <a:pt x="73" y="1"/>
                    <a:pt x="61" y="4"/>
                    <a:pt x="49" y="11"/>
                  </a:cubicBezTo>
                  <a:cubicBezTo>
                    <a:pt x="1" y="40"/>
                    <a:pt x="8" y="106"/>
                    <a:pt x="47" y="136"/>
                  </a:cubicBezTo>
                  <a:cubicBezTo>
                    <a:pt x="57" y="145"/>
                    <a:pt x="70" y="150"/>
                    <a:pt x="82" y="150"/>
                  </a:cubicBezTo>
                  <a:cubicBezTo>
                    <a:pt x="97" y="150"/>
                    <a:pt x="113" y="143"/>
                    <a:pt x="127" y="127"/>
                  </a:cubicBezTo>
                  <a:cubicBezTo>
                    <a:pt x="171" y="80"/>
                    <a:pt x="13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0" name="Google Shape;1260;p32"/>
            <p:cNvSpPr/>
            <p:nvPr/>
          </p:nvSpPr>
          <p:spPr>
            <a:xfrm rot="665400">
              <a:off x="8865000" y="350676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8" y="134"/>
                    <a:pt x="90" y="137"/>
                    <a:pt x="101" y="137"/>
                  </a:cubicBezTo>
                  <a:cubicBezTo>
                    <a:pt x="138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1" name="Google Shape;1261;p32"/>
            <p:cNvSpPr/>
            <p:nvPr/>
          </p:nvSpPr>
          <p:spPr>
            <a:xfrm rot="665400">
              <a:off x="9015840" y="358380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70"/>
                  </a:cubicBezTo>
                  <a:cubicBezTo>
                    <a:pt x="182" y="41"/>
                    <a:pt x="169" y="13"/>
                    <a:pt x="130" y="3"/>
                  </a:cubicBezTo>
                  <a:cubicBezTo>
                    <a:pt x="124" y="1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2" name="Google Shape;1262;p32"/>
            <p:cNvSpPr/>
            <p:nvPr/>
          </p:nvSpPr>
          <p:spPr>
            <a:xfrm rot="665400">
              <a:off x="8919360" y="3628080"/>
              <a:ext cx="8640" cy="648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3" y="1"/>
                  </a:moveTo>
                  <a:cubicBezTo>
                    <a:pt x="46" y="1"/>
                    <a:pt x="1" y="90"/>
                    <a:pt x="68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7" y="69"/>
                  </a:cubicBezTo>
                  <a:cubicBezTo>
                    <a:pt x="182" y="40"/>
                    <a:pt x="170" y="12"/>
                    <a:pt x="130" y="3"/>
                  </a:cubicBezTo>
                  <a:cubicBezTo>
                    <a:pt x="124" y="2"/>
                    <a:pt x="118" y="1"/>
                    <a:pt x="113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3" name="Google Shape;1263;p32"/>
            <p:cNvSpPr/>
            <p:nvPr/>
          </p:nvSpPr>
          <p:spPr>
            <a:xfrm rot="665400">
              <a:off x="8886600" y="376632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2" y="1"/>
                  </a:moveTo>
                  <a:cubicBezTo>
                    <a:pt x="46" y="1"/>
                    <a:pt x="0" y="90"/>
                    <a:pt x="68" y="128"/>
                  </a:cubicBezTo>
                  <a:cubicBezTo>
                    <a:pt x="79" y="134"/>
                    <a:pt x="90" y="136"/>
                    <a:pt x="101" y="136"/>
                  </a:cubicBezTo>
                  <a:cubicBezTo>
                    <a:pt x="138" y="136"/>
                    <a:pt x="172" y="105"/>
                    <a:pt x="178" y="68"/>
                  </a:cubicBezTo>
                  <a:cubicBezTo>
                    <a:pt x="182" y="40"/>
                    <a:pt x="169" y="11"/>
                    <a:pt x="130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4" name="Google Shape;1264;p32"/>
            <p:cNvSpPr/>
            <p:nvPr/>
          </p:nvSpPr>
          <p:spPr>
            <a:xfrm rot="665400">
              <a:off x="8850240" y="3403080"/>
              <a:ext cx="8640" cy="6480"/>
            </a:xfrm>
            <a:custGeom>
              <a:avLst/>
              <a:gdLst/>
              <a:ahLst/>
              <a:rect l="l" t="t" r="r" b="b"/>
              <a:pathLst>
                <a:path w="182" h="137">
                  <a:moveTo>
                    <a:pt x="113" y="0"/>
                  </a:moveTo>
                  <a:cubicBezTo>
                    <a:pt x="46" y="0"/>
                    <a:pt x="1" y="90"/>
                    <a:pt x="68" y="127"/>
                  </a:cubicBezTo>
                  <a:cubicBezTo>
                    <a:pt x="79" y="134"/>
                    <a:pt x="91" y="137"/>
                    <a:pt x="102" y="137"/>
                  </a:cubicBezTo>
                  <a:cubicBezTo>
                    <a:pt x="139" y="137"/>
                    <a:pt x="173" y="105"/>
                    <a:pt x="178" y="68"/>
                  </a:cubicBezTo>
                  <a:cubicBezTo>
                    <a:pt x="182" y="39"/>
                    <a:pt x="170" y="11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" name="Google Shape;2047;p50"/>
          <p:cNvGrpSpPr/>
          <p:nvPr/>
        </p:nvGrpSpPr>
        <p:grpSpPr>
          <a:xfrm>
            <a:off x="4241520" y="1295640"/>
            <a:ext cx="4188960" cy="3308040"/>
            <a:chOff x="4241520" y="1295640"/>
            <a:chExt cx="4188960" cy="3308040"/>
          </a:xfrm>
        </p:grpSpPr>
        <p:sp>
          <p:nvSpPr>
            <p:cNvPr id="1086" name="Google Shape;2048;p50"/>
            <p:cNvSpPr/>
            <p:nvPr/>
          </p:nvSpPr>
          <p:spPr>
            <a:xfrm>
              <a:off x="4241520" y="1295640"/>
              <a:ext cx="4188960" cy="3308040"/>
            </a:xfrm>
            <a:custGeom>
              <a:avLst/>
              <a:gdLst/>
              <a:ahLst/>
              <a:rect l="l" t="t" r="r" b="b"/>
              <a:pathLst>
                <a:path w="131696" h="100673">
                  <a:moveTo>
                    <a:pt x="128192" y="0"/>
                  </a:moveTo>
                  <a:lnTo>
                    <a:pt x="3504" y="0"/>
                  </a:lnTo>
                  <a:lnTo>
                    <a:pt x="3504" y="0"/>
                  </a:lnTo>
                  <a:lnTo>
                    <a:pt x="2821" y="0"/>
                  </a:lnTo>
                  <a:lnTo>
                    <a:pt x="2137" y="257"/>
                  </a:lnTo>
                  <a:lnTo>
                    <a:pt x="1624" y="598"/>
                  </a:lnTo>
                  <a:lnTo>
                    <a:pt x="1026" y="1026"/>
                  </a:lnTo>
                  <a:lnTo>
                    <a:pt x="599" y="1538"/>
                  </a:lnTo>
                  <a:lnTo>
                    <a:pt x="342" y="2137"/>
                  </a:lnTo>
                  <a:lnTo>
                    <a:pt x="86" y="2735"/>
                  </a:lnTo>
                  <a:lnTo>
                    <a:pt x="0" y="3504"/>
                  </a:lnTo>
                  <a:lnTo>
                    <a:pt x="0" y="79991"/>
                  </a:lnTo>
                  <a:lnTo>
                    <a:pt x="0" y="79991"/>
                  </a:lnTo>
                  <a:lnTo>
                    <a:pt x="86" y="80675"/>
                  </a:lnTo>
                  <a:lnTo>
                    <a:pt x="342" y="81359"/>
                  </a:lnTo>
                  <a:lnTo>
                    <a:pt x="599" y="81957"/>
                  </a:lnTo>
                  <a:lnTo>
                    <a:pt x="1026" y="82470"/>
                  </a:lnTo>
                  <a:lnTo>
                    <a:pt x="1624" y="82897"/>
                  </a:lnTo>
                  <a:lnTo>
                    <a:pt x="2137" y="83239"/>
                  </a:lnTo>
                  <a:lnTo>
                    <a:pt x="2821" y="83410"/>
                  </a:lnTo>
                  <a:lnTo>
                    <a:pt x="3504" y="83495"/>
                  </a:lnTo>
                  <a:lnTo>
                    <a:pt x="52132" y="83495"/>
                  </a:lnTo>
                  <a:lnTo>
                    <a:pt x="51191" y="89990"/>
                  </a:lnTo>
                  <a:lnTo>
                    <a:pt x="51191" y="89990"/>
                  </a:lnTo>
                  <a:lnTo>
                    <a:pt x="50850" y="91272"/>
                  </a:lnTo>
                  <a:lnTo>
                    <a:pt x="50251" y="92640"/>
                  </a:lnTo>
                  <a:lnTo>
                    <a:pt x="49910" y="93238"/>
                  </a:lnTo>
                  <a:lnTo>
                    <a:pt x="49482" y="93836"/>
                  </a:lnTo>
                  <a:lnTo>
                    <a:pt x="49055" y="94349"/>
                  </a:lnTo>
                  <a:lnTo>
                    <a:pt x="48628" y="94862"/>
                  </a:lnTo>
                  <a:lnTo>
                    <a:pt x="43842" y="98024"/>
                  </a:lnTo>
                  <a:lnTo>
                    <a:pt x="43842" y="98024"/>
                  </a:lnTo>
                  <a:lnTo>
                    <a:pt x="43585" y="98280"/>
                  </a:lnTo>
                  <a:lnTo>
                    <a:pt x="43415" y="98536"/>
                  </a:lnTo>
                  <a:lnTo>
                    <a:pt x="43329" y="98878"/>
                  </a:lnTo>
                  <a:lnTo>
                    <a:pt x="43244" y="99220"/>
                  </a:lnTo>
                  <a:lnTo>
                    <a:pt x="43329" y="99562"/>
                  </a:lnTo>
                  <a:lnTo>
                    <a:pt x="43415" y="99818"/>
                  </a:lnTo>
                  <a:lnTo>
                    <a:pt x="43585" y="100160"/>
                  </a:lnTo>
                  <a:lnTo>
                    <a:pt x="43842" y="100417"/>
                  </a:lnTo>
                  <a:lnTo>
                    <a:pt x="43842" y="100417"/>
                  </a:lnTo>
                  <a:lnTo>
                    <a:pt x="44269" y="100588"/>
                  </a:lnTo>
                  <a:lnTo>
                    <a:pt x="44782" y="100673"/>
                  </a:lnTo>
                  <a:lnTo>
                    <a:pt x="65891" y="100673"/>
                  </a:lnTo>
                  <a:lnTo>
                    <a:pt x="86914" y="100673"/>
                  </a:lnTo>
                  <a:lnTo>
                    <a:pt x="86914" y="100673"/>
                  </a:lnTo>
                  <a:lnTo>
                    <a:pt x="87427" y="100588"/>
                  </a:lnTo>
                  <a:lnTo>
                    <a:pt x="87854" y="100417"/>
                  </a:lnTo>
                  <a:lnTo>
                    <a:pt x="87854" y="100417"/>
                  </a:lnTo>
                  <a:lnTo>
                    <a:pt x="88111" y="100160"/>
                  </a:lnTo>
                  <a:lnTo>
                    <a:pt x="88281" y="99818"/>
                  </a:lnTo>
                  <a:lnTo>
                    <a:pt x="88367" y="99562"/>
                  </a:lnTo>
                  <a:lnTo>
                    <a:pt x="88452" y="99220"/>
                  </a:lnTo>
                  <a:lnTo>
                    <a:pt x="88367" y="98878"/>
                  </a:lnTo>
                  <a:lnTo>
                    <a:pt x="88281" y="98536"/>
                  </a:lnTo>
                  <a:lnTo>
                    <a:pt x="88111" y="98280"/>
                  </a:lnTo>
                  <a:lnTo>
                    <a:pt x="87854" y="98024"/>
                  </a:lnTo>
                  <a:lnTo>
                    <a:pt x="83154" y="94862"/>
                  </a:lnTo>
                  <a:lnTo>
                    <a:pt x="83154" y="94862"/>
                  </a:lnTo>
                  <a:lnTo>
                    <a:pt x="83068" y="94862"/>
                  </a:lnTo>
                  <a:lnTo>
                    <a:pt x="83068" y="94862"/>
                  </a:lnTo>
                  <a:lnTo>
                    <a:pt x="82556" y="94349"/>
                  </a:lnTo>
                  <a:lnTo>
                    <a:pt x="82128" y="93836"/>
                  </a:lnTo>
                  <a:lnTo>
                    <a:pt x="81786" y="93238"/>
                  </a:lnTo>
                  <a:lnTo>
                    <a:pt x="81445" y="92640"/>
                  </a:lnTo>
                  <a:lnTo>
                    <a:pt x="80846" y="91272"/>
                  </a:lnTo>
                  <a:lnTo>
                    <a:pt x="80505" y="89990"/>
                  </a:lnTo>
                  <a:lnTo>
                    <a:pt x="79564" y="83495"/>
                  </a:lnTo>
                  <a:lnTo>
                    <a:pt x="128192" y="83495"/>
                  </a:lnTo>
                  <a:lnTo>
                    <a:pt x="128192" y="83495"/>
                  </a:lnTo>
                  <a:lnTo>
                    <a:pt x="128875" y="83410"/>
                  </a:lnTo>
                  <a:lnTo>
                    <a:pt x="129559" y="83239"/>
                  </a:lnTo>
                  <a:lnTo>
                    <a:pt x="130157" y="82897"/>
                  </a:lnTo>
                  <a:lnTo>
                    <a:pt x="130670" y="82470"/>
                  </a:lnTo>
                  <a:lnTo>
                    <a:pt x="131097" y="81957"/>
                  </a:lnTo>
                  <a:lnTo>
                    <a:pt x="131354" y="81359"/>
                  </a:lnTo>
                  <a:lnTo>
                    <a:pt x="131610" y="80675"/>
                  </a:lnTo>
                  <a:lnTo>
                    <a:pt x="131696" y="79991"/>
                  </a:lnTo>
                  <a:lnTo>
                    <a:pt x="131696" y="3504"/>
                  </a:lnTo>
                  <a:lnTo>
                    <a:pt x="131696" y="3504"/>
                  </a:lnTo>
                  <a:lnTo>
                    <a:pt x="131610" y="2735"/>
                  </a:lnTo>
                  <a:lnTo>
                    <a:pt x="131354" y="2137"/>
                  </a:lnTo>
                  <a:lnTo>
                    <a:pt x="131097" y="1538"/>
                  </a:lnTo>
                  <a:lnTo>
                    <a:pt x="130670" y="1026"/>
                  </a:lnTo>
                  <a:lnTo>
                    <a:pt x="130157" y="598"/>
                  </a:lnTo>
                  <a:lnTo>
                    <a:pt x="129559" y="257"/>
                  </a:lnTo>
                  <a:lnTo>
                    <a:pt x="128875" y="0"/>
                  </a:lnTo>
                  <a:lnTo>
                    <a:pt x="128192" y="0"/>
                  </a:lnTo>
                  <a:lnTo>
                    <a:pt x="128192" y="0"/>
                  </a:lnTo>
                  <a:close/>
                  <a:moveTo>
                    <a:pt x="65891" y="80932"/>
                  </a:moveTo>
                  <a:lnTo>
                    <a:pt x="65891" y="80932"/>
                  </a:lnTo>
                  <a:lnTo>
                    <a:pt x="65463" y="80846"/>
                  </a:lnTo>
                  <a:lnTo>
                    <a:pt x="65036" y="80761"/>
                  </a:lnTo>
                  <a:lnTo>
                    <a:pt x="64694" y="80504"/>
                  </a:lnTo>
                  <a:lnTo>
                    <a:pt x="64352" y="80248"/>
                  </a:lnTo>
                  <a:lnTo>
                    <a:pt x="64096" y="79991"/>
                  </a:lnTo>
                  <a:lnTo>
                    <a:pt x="63925" y="79650"/>
                  </a:lnTo>
                  <a:lnTo>
                    <a:pt x="63840" y="79222"/>
                  </a:lnTo>
                  <a:lnTo>
                    <a:pt x="63754" y="78795"/>
                  </a:lnTo>
                  <a:lnTo>
                    <a:pt x="63754" y="78795"/>
                  </a:lnTo>
                  <a:lnTo>
                    <a:pt x="63840" y="78368"/>
                  </a:lnTo>
                  <a:lnTo>
                    <a:pt x="63925" y="78026"/>
                  </a:lnTo>
                  <a:lnTo>
                    <a:pt x="64096" y="77599"/>
                  </a:lnTo>
                  <a:lnTo>
                    <a:pt x="64352" y="77342"/>
                  </a:lnTo>
                  <a:lnTo>
                    <a:pt x="64694" y="77086"/>
                  </a:lnTo>
                  <a:lnTo>
                    <a:pt x="65036" y="76915"/>
                  </a:lnTo>
                  <a:lnTo>
                    <a:pt x="65463" y="76744"/>
                  </a:lnTo>
                  <a:lnTo>
                    <a:pt x="65891" y="76744"/>
                  </a:lnTo>
                  <a:lnTo>
                    <a:pt x="65891" y="76744"/>
                  </a:lnTo>
                  <a:lnTo>
                    <a:pt x="66233" y="76744"/>
                  </a:lnTo>
                  <a:lnTo>
                    <a:pt x="66660" y="76915"/>
                  </a:lnTo>
                  <a:lnTo>
                    <a:pt x="67002" y="77086"/>
                  </a:lnTo>
                  <a:lnTo>
                    <a:pt x="67344" y="77342"/>
                  </a:lnTo>
                  <a:lnTo>
                    <a:pt x="67600" y="77599"/>
                  </a:lnTo>
                  <a:lnTo>
                    <a:pt x="67771" y="78026"/>
                  </a:lnTo>
                  <a:lnTo>
                    <a:pt x="67856" y="78368"/>
                  </a:lnTo>
                  <a:lnTo>
                    <a:pt x="67942" y="78795"/>
                  </a:lnTo>
                  <a:lnTo>
                    <a:pt x="67942" y="78795"/>
                  </a:lnTo>
                  <a:lnTo>
                    <a:pt x="67856" y="79222"/>
                  </a:lnTo>
                  <a:lnTo>
                    <a:pt x="67771" y="79650"/>
                  </a:lnTo>
                  <a:lnTo>
                    <a:pt x="67600" y="79991"/>
                  </a:lnTo>
                  <a:lnTo>
                    <a:pt x="67344" y="80248"/>
                  </a:lnTo>
                  <a:lnTo>
                    <a:pt x="67002" y="80504"/>
                  </a:lnTo>
                  <a:lnTo>
                    <a:pt x="66660" y="80761"/>
                  </a:lnTo>
                  <a:lnTo>
                    <a:pt x="66233" y="80846"/>
                  </a:lnTo>
                  <a:lnTo>
                    <a:pt x="65891" y="80932"/>
                  </a:lnTo>
                  <a:lnTo>
                    <a:pt x="65891" y="80932"/>
                  </a:lnTo>
                  <a:close/>
                  <a:moveTo>
                    <a:pt x="126568" y="74009"/>
                  </a:moveTo>
                  <a:lnTo>
                    <a:pt x="5128" y="74009"/>
                  </a:lnTo>
                  <a:lnTo>
                    <a:pt x="5128" y="4871"/>
                  </a:lnTo>
                  <a:lnTo>
                    <a:pt x="126568" y="4871"/>
                  </a:lnTo>
                  <a:lnTo>
                    <a:pt x="126568" y="74009"/>
                  </a:ln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87" name="Google Shape;2049;p50"/>
            <p:cNvSpPr/>
            <p:nvPr/>
          </p:nvSpPr>
          <p:spPr>
            <a:xfrm>
              <a:off x="4382280" y="1441440"/>
              <a:ext cx="3900960" cy="2294280"/>
            </a:xfrm>
            <a:prstGeom prst="rect">
              <a:avLst/>
            </a:pr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088" name="Google Shape;2050;p50"/>
          <p:cNvSpPr txBox="1"/>
          <p:nvPr/>
        </p:nvSpPr>
        <p:spPr>
          <a:xfrm>
            <a:off x="683640" y="771480"/>
            <a:ext cx="3384000" cy="7830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500" spc="-1" strike="noStrike">
                <a:solidFill>
                  <a:srgbClr val="ffffff"/>
                </a:solidFill>
                <a:latin typeface="El Messiri"/>
                <a:ea typeface="El Messiri"/>
              </a:rPr>
              <a:t>Стой, человек!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9" name="Google Shape;2051;p50"/>
          <p:cNvSpPr txBox="1"/>
          <p:nvPr/>
        </p:nvSpPr>
        <p:spPr>
          <a:xfrm>
            <a:off x="683640" y="1428840"/>
            <a:ext cx="3168000" cy="9406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Open Sans"/>
                <a:ea typeface="Open Sans"/>
              </a:rPr>
              <a:t>Не губи ты природу!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Open Sans"/>
                <a:ea typeface="Open Sans"/>
              </a:rPr>
              <a:t>Ты видишь,</a:t>
            </a:r>
            <a:endParaRPr b="0" lang="ru-RU" sz="1600" spc="-1" strike="noStrike"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600" spc="-1" strike="noStrike">
                <a:solidFill>
                  <a:srgbClr val="ffffff"/>
                </a:solidFill>
                <a:latin typeface="Open Sans"/>
                <a:ea typeface="Open Sans"/>
              </a:rPr>
              <a:t>В опасности наша земля…</a:t>
            </a:r>
            <a:endParaRPr b="0" lang="ru-RU" sz="1600" spc="-1" strike="noStrike">
              <a:latin typeface="XO Oriel"/>
            </a:endParaRPr>
          </a:p>
        </p:txBody>
      </p:sp>
      <p:pic>
        <p:nvPicPr>
          <p:cNvPr id="1090" name="Google Shape;2052;p50" descr=""/>
          <p:cNvPicPr/>
          <p:nvPr/>
        </p:nvPicPr>
        <p:blipFill>
          <a:blip r:embed="rId1"/>
          <a:stretch/>
        </p:blipFill>
        <p:spPr>
          <a:xfrm>
            <a:off x="4426200" y="1497240"/>
            <a:ext cx="3819600" cy="2148480"/>
          </a:xfrm>
          <a:prstGeom prst="rect">
            <a:avLst/>
          </a:prstGeom>
          <a:ln w="0">
            <a:noFill/>
          </a:ln>
        </p:spPr>
      </p:pic>
      <p:grpSp>
        <p:nvGrpSpPr>
          <p:cNvPr id="1091" name="Google Shape;2053;p50"/>
          <p:cNvGrpSpPr/>
          <p:nvPr/>
        </p:nvGrpSpPr>
        <p:grpSpPr>
          <a:xfrm>
            <a:off x="8076960" y="3435840"/>
            <a:ext cx="1031400" cy="1729440"/>
            <a:chOff x="8076960" y="3435840"/>
            <a:chExt cx="1031400" cy="1729440"/>
          </a:xfrm>
        </p:grpSpPr>
        <p:sp>
          <p:nvSpPr>
            <p:cNvPr id="1092" name="Google Shape;2054;p50"/>
            <p:cNvSpPr/>
            <p:nvPr/>
          </p:nvSpPr>
          <p:spPr>
            <a:xfrm>
              <a:off x="8076960" y="3435840"/>
              <a:ext cx="1031400" cy="1729440"/>
            </a:xfrm>
            <a:custGeom>
              <a:avLst/>
              <a:gdLst/>
              <a:ahLst/>
              <a:rect l="l" t="t" r="r" b="b"/>
              <a:pathLst>
                <a:path w="8764" h="14770">
                  <a:moveTo>
                    <a:pt x="6897" y="12615"/>
                  </a:moveTo>
                  <a:cubicBezTo>
                    <a:pt x="6712" y="12922"/>
                    <a:pt x="6600" y="13248"/>
                    <a:pt x="6541" y="13601"/>
                  </a:cubicBezTo>
                  <a:cubicBezTo>
                    <a:pt x="6490" y="13908"/>
                    <a:pt x="6588" y="14433"/>
                    <a:pt x="6262" y="14613"/>
                  </a:cubicBezTo>
                  <a:cubicBezTo>
                    <a:pt x="6157" y="14670"/>
                    <a:pt x="6033" y="14673"/>
                    <a:pt x="5913" y="14677"/>
                  </a:cubicBezTo>
                  <a:cubicBezTo>
                    <a:pt x="5356" y="14692"/>
                    <a:pt x="4749" y="14770"/>
                    <a:pt x="4255" y="14452"/>
                  </a:cubicBezTo>
                  <a:cubicBezTo>
                    <a:pt x="3965" y="14265"/>
                    <a:pt x="3750" y="14062"/>
                    <a:pt x="3492" y="13903"/>
                  </a:cubicBezTo>
                  <a:cubicBezTo>
                    <a:pt x="3319" y="13797"/>
                    <a:pt x="3124" y="13711"/>
                    <a:pt x="2875" y="13667"/>
                  </a:cubicBezTo>
                  <a:cubicBezTo>
                    <a:pt x="2466" y="13594"/>
                    <a:pt x="2050" y="13613"/>
                    <a:pt x="1637" y="13586"/>
                  </a:cubicBezTo>
                  <a:cubicBezTo>
                    <a:pt x="1588" y="13584"/>
                    <a:pt x="1541" y="13579"/>
                    <a:pt x="1492" y="13575"/>
                  </a:cubicBezTo>
                  <a:cubicBezTo>
                    <a:pt x="1118" y="13538"/>
                    <a:pt x="730" y="13419"/>
                    <a:pt x="484" y="13133"/>
                  </a:cubicBezTo>
                  <a:cubicBezTo>
                    <a:pt x="299" y="12914"/>
                    <a:pt x="219" y="12604"/>
                    <a:pt x="297" y="12328"/>
                  </a:cubicBezTo>
                  <a:cubicBezTo>
                    <a:pt x="377" y="12052"/>
                    <a:pt x="623" y="11825"/>
                    <a:pt x="908" y="11791"/>
                  </a:cubicBezTo>
                  <a:cubicBezTo>
                    <a:pt x="1341" y="11736"/>
                    <a:pt x="1703" y="12088"/>
                    <a:pt x="2083" y="12301"/>
                  </a:cubicBezTo>
                  <a:cubicBezTo>
                    <a:pt x="2319" y="12433"/>
                    <a:pt x="2583" y="12516"/>
                    <a:pt x="2853" y="12545"/>
                  </a:cubicBezTo>
                  <a:cubicBezTo>
                    <a:pt x="2952" y="12556"/>
                    <a:pt x="3072" y="12547"/>
                    <a:pt x="3122" y="12462"/>
                  </a:cubicBezTo>
                  <a:cubicBezTo>
                    <a:pt x="3155" y="12405"/>
                    <a:pt x="3144" y="12332"/>
                    <a:pt x="3124" y="12270"/>
                  </a:cubicBezTo>
                  <a:cubicBezTo>
                    <a:pt x="2961" y="11701"/>
                    <a:pt x="2393" y="11460"/>
                    <a:pt x="1872" y="11313"/>
                  </a:cubicBezTo>
                  <a:cubicBezTo>
                    <a:pt x="925" y="11044"/>
                    <a:pt x="244" y="10693"/>
                    <a:pt x="105" y="9638"/>
                  </a:cubicBezTo>
                  <a:cubicBezTo>
                    <a:pt x="0" y="8845"/>
                    <a:pt x="216" y="7874"/>
                    <a:pt x="783" y="7283"/>
                  </a:cubicBezTo>
                  <a:cubicBezTo>
                    <a:pt x="886" y="7177"/>
                    <a:pt x="1014" y="7091"/>
                    <a:pt x="1154" y="7032"/>
                  </a:cubicBezTo>
                  <a:cubicBezTo>
                    <a:pt x="1489" y="6891"/>
                    <a:pt x="1886" y="6907"/>
                    <a:pt x="2133" y="7163"/>
                  </a:cubicBezTo>
                  <a:cubicBezTo>
                    <a:pt x="2365" y="7403"/>
                    <a:pt x="2400" y="7765"/>
                    <a:pt x="2479" y="8089"/>
                  </a:cubicBezTo>
                  <a:cubicBezTo>
                    <a:pt x="2589" y="8544"/>
                    <a:pt x="2790" y="9009"/>
                    <a:pt x="3091" y="9371"/>
                  </a:cubicBezTo>
                  <a:cubicBezTo>
                    <a:pt x="3347" y="9681"/>
                    <a:pt x="3620" y="9948"/>
                    <a:pt x="3763" y="9603"/>
                  </a:cubicBezTo>
                  <a:cubicBezTo>
                    <a:pt x="3782" y="9558"/>
                    <a:pt x="3799" y="9501"/>
                    <a:pt x="3813" y="9434"/>
                  </a:cubicBezTo>
                  <a:cubicBezTo>
                    <a:pt x="3982" y="8621"/>
                    <a:pt x="3539" y="7729"/>
                    <a:pt x="3294" y="6969"/>
                  </a:cubicBezTo>
                  <a:cubicBezTo>
                    <a:pt x="2923" y="5808"/>
                    <a:pt x="2394" y="4693"/>
                    <a:pt x="2087" y="3510"/>
                  </a:cubicBezTo>
                  <a:cubicBezTo>
                    <a:pt x="1848" y="2591"/>
                    <a:pt x="1801" y="1186"/>
                    <a:pt x="2576" y="491"/>
                  </a:cubicBezTo>
                  <a:cubicBezTo>
                    <a:pt x="2755" y="330"/>
                    <a:pt x="2951" y="223"/>
                    <a:pt x="3153" y="162"/>
                  </a:cubicBezTo>
                  <a:cubicBezTo>
                    <a:pt x="3687" y="1"/>
                    <a:pt x="4264" y="173"/>
                    <a:pt x="4716" y="588"/>
                  </a:cubicBezTo>
                  <a:cubicBezTo>
                    <a:pt x="5341" y="1160"/>
                    <a:pt x="5520" y="1949"/>
                    <a:pt x="5567" y="2764"/>
                  </a:cubicBezTo>
                  <a:cubicBezTo>
                    <a:pt x="5719" y="5412"/>
                    <a:pt x="4649" y="8122"/>
                    <a:pt x="5363" y="10677"/>
                  </a:cubicBezTo>
                  <a:cubicBezTo>
                    <a:pt x="5466" y="11045"/>
                    <a:pt x="6044" y="11618"/>
                    <a:pt x="6330" y="11075"/>
                  </a:cubicBezTo>
                  <a:cubicBezTo>
                    <a:pt x="6531" y="10692"/>
                    <a:pt x="6660" y="10180"/>
                    <a:pt x="6684" y="9746"/>
                  </a:cubicBezTo>
                  <a:cubicBezTo>
                    <a:pt x="6712" y="9266"/>
                    <a:pt x="6540" y="8733"/>
                    <a:pt x="6999" y="8383"/>
                  </a:cubicBezTo>
                  <a:cubicBezTo>
                    <a:pt x="7521" y="7985"/>
                    <a:pt x="8242" y="8512"/>
                    <a:pt x="8408" y="9043"/>
                  </a:cubicBezTo>
                  <a:cubicBezTo>
                    <a:pt x="8763" y="10188"/>
                    <a:pt x="7443" y="11704"/>
                    <a:pt x="6897" y="12615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3" name="Google Shape;2055;p50"/>
            <p:cNvSpPr/>
            <p:nvPr/>
          </p:nvSpPr>
          <p:spPr>
            <a:xfrm>
              <a:off x="8125920" y="4422240"/>
              <a:ext cx="96840" cy="8604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3" y="1"/>
                  </a:moveTo>
                  <a:cubicBezTo>
                    <a:pt x="379" y="1"/>
                    <a:pt x="313" y="16"/>
                    <a:pt x="252" y="48"/>
                  </a:cubicBezTo>
                  <a:cubicBezTo>
                    <a:pt x="1" y="178"/>
                    <a:pt x="13" y="547"/>
                    <a:pt x="251" y="686"/>
                  </a:cubicBezTo>
                  <a:cubicBezTo>
                    <a:pt x="310" y="721"/>
                    <a:pt x="375" y="737"/>
                    <a:pt x="438" y="737"/>
                  </a:cubicBezTo>
                  <a:cubicBezTo>
                    <a:pt x="637" y="737"/>
                    <a:pt x="827" y="582"/>
                    <a:pt x="827" y="369"/>
                  </a:cubicBezTo>
                  <a:cubicBezTo>
                    <a:pt x="827" y="145"/>
                    <a:pt x="642" y="1"/>
                    <a:pt x="4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4" name="Google Shape;2056;p50"/>
            <p:cNvSpPr/>
            <p:nvPr/>
          </p:nvSpPr>
          <p:spPr>
            <a:xfrm>
              <a:off x="8494560" y="3540240"/>
              <a:ext cx="96840" cy="86040"/>
            </a:xfrm>
            <a:custGeom>
              <a:avLst/>
              <a:gdLst/>
              <a:ahLst/>
              <a:rect l="l" t="t" r="r" b="b"/>
              <a:pathLst>
                <a:path w="827" h="737">
                  <a:moveTo>
                    <a:pt x="442" y="1"/>
                  </a:moveTo>
                  <a:cubicBezTo>
                    <a:pt x="378" y="1"/>
                    <a:pt x="313" y="15"/>
                    <a:pt x="251" y="47"/>
                  </a:cubicBezTo>
                  <a:cubicBezTo>
                    <a:pt x="0" y="179"/>
                    <a:pt x="12" y="546"/>
                    <a:pt x="249" y="686"/>
                  </a:cubicBezTo>
                  <a:cubicBezTo>
                    <a:pt x="308" y="721"/>
                    <a:pt x="373" y="737"/>
                    <a:pt x="437" y="737"/>
                  </a:cubicBezTo>
                  <a:cubicBezTo>
                    <a:pt x="636" y="737"/>
                    <a:pt x="826" y="582"/>
                    <a:pt x="826" y="369"/>
                  </a:cubicBezTo>
                  <a:cubicBezTo>
                    <a:pt x="826" y="145"/>
                    <a:pt x="641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5" name="Google Shape;2057;p50"/>
            <p:cNvSpPr/>
            <p:nvPr/>
          </p:nvSpPr>
          <p:spPr>
            <a:xfrm>
              <a:off x="8647200" y="4922280"/>
              <a:ext cx="109080" cy="86400"/>
            </a:xfrm>
            <a:custGeom>
              <a:avLst/>
              <a:gdLst/>
              <a:ahLst/>
              <a:rect l="l" t="t" r="r" b="b"/>
              <a:pathLst>
                <a:path w="931" h="741">
                  <a:moveTo>
                    <a:pt x="496" y="0"/>
                  </a:moveTo>
                  <a:cubicBezTo>
                    <a:pt x="387" y="0"/>
                    <a:pt x="275" y="44"/>
                    <a:pt x="194" y="133"/>
                  </a:cubicBezTo>
                  <a:cubicBezTo>
                    <a:pt x="0" y="341"/>
                    <a:pt x="137" y="684"/>
                    <a:pt x="408" y="734"/>
                  </a:cubicBezTo>
                  <a:cubicBezTo>
                    <a:pt x="431" y="739"/>
                    <a:pt x="454" y="741"/>
                    <a:pt x="477" y="741"/>
                  </a:cubicBezTo>
                  <a:cubicBezTo>
                    <a:pt x="726" y="741"/>
                    <a:pt x="931" y="484"/>
                    <a:pt x="842" y="242"/>
                  </a:cubicBezTo>
                  <a:cubicBezTo>
                    <a:pt x="785" y="81"/>
                    <a:pt x="643" y="0"/>
                    <a:pt x="49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6" name="Google Shape;2058;p50"/>
            <p:cNvSpPr/>
            <p:nvPr/>
          </p:nvSpPr>
          <p:spPr>
            <a:xfrm>
              <a:off x="8163720" y="4902840"/>
              <a:ext cx="109440" cy="87480"/>
            </a:xfrm>
            <a:custGeom>
              <a:avLst/>
              <a:gdLst/>
              <a:ahLst/>
              <a:rect l="l" t="t" r="r" b="b"/>
              <a:pathLst>
                <a:path w="933" h="751">
                  <a:moveTo>
                    <a:pt x="476" y="1"/>
                  </a:moveTo>
                  <a:cubicBezTo>
                    <a:pt x="325" y="1"/>
                    <a:pt x="174" y="93"/>
                    <a:pt x="106" y="249"/>
                  </a:cubicBezTo>
                  <a:cubicBezTo>
                    <a:pt x="0" y="491"/>
                    <a:pt x="205" y="750"/>
                    <a:pt x="453" y="750"/>
                  </a:cubicBezTo>
                  <a:cubicBezTo>
                    <a:pt x="471" y="750"/>
                    <a:pt x="489" y="749"/>
                    <a:pt x="507" y="746"/>
                  </a:cubicBezTo>
                  <a:cubicBezTo>
                    <a:pt x="789" y="703"/>
                    <a:pt x="933" y="355"/>
                    <a:pt x="756" y="136"/>
                  </a:cubicBezTo>
                  <a:cubicBezTo>
                    <a:pt x="680" y="43"/>
                    <a:pt x="578" y="1"/>
                    <a:pt x="47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7" name="Google Shape;2059;p50"/>
            <p:cNvSpPr/>
            <p:nvPr/>
          </p:nvSpPr>
          <p:spPr>
            <a:xfrm>
              <a:off x="8171640" y="4362480"/>
              <a:ext cx="42480" cy="3168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2" y="0"/>
                    <a:pt x="0" y="179"/>
                    <a:pt x="135" y="256"/>
                  </a:cubicBezTo>
                  <a:cubicBezTo>
                    <a:pt x="157" y="268"/>
                    <a:pt x="180" y="274"/>
                    <a:pt x="202" y="274"/>
                  </a:cubicBezTo>
                  <a:cubicBezTo>
                    <a:pt x="277" y="274"/>
                    <a:pt x="344" y="209"/>
                    <a:pt x="356" y="137"/>
                  </a:cubicBezTo>
                  <a:cubicBezTo>
                    <a:pt x="364" y="79"/>
                    <a:pt x="340" y="23"/>
                    <a:pt x="259" y="4"/>
                  </a:cubicBezTo>
                  <a:cubicBezTo>
                    <a:pt x="248" y="2"/>
                    <a:pt x="236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8" name="Google Shape;2060;p50"/>
            <p:cNvSpPr/>
            <p:nvPr/>
          </p:nvSpPr>
          <p:spPr>
            <a:xfrm>
              <a:off x="8269200" y="4891320"/>
              <a:ext cx="55080" cy="40680"/>
            </a:xfrm>
            <a:custGeom>
              <a:avLst/>
              <a:gdLst/>
              <a:ahLst/>
              <a:rect l="l" t="t" r="r" b="b"/>
              <a:pathLst>
                <a:path w="472" h="351">
                  <a:moveTo>
                    <a:pt x="229" y="1"/>
                  </a:moveTo>
                  <a:cubicBezTo>
                    <a:pt x="163" y="1"/>
                    <a:pt x="96" y="32"/>
                    <a:pt x="55" y="84"/>
                  </a:cubicBezTo>
                  <a:cubicBezTo>
                    <a:pt x="8" y="143"/>
                    <a:pt x="0" y="225"/>
                    <a:pt x="80" y="298"/>
                  </a:cubicBezTo>
                  <a:cubicBezTo>
                    <a:pt x="120" y="335"/>
                    <a:pt x="168" y="351"/>
                    <a:pt x="216" y="351"/>
                  </a:cubicBezTo>
                  <a:cubicBezTo>
                    <a:pt x="347" y="351"/>
                    <a:pt x="471" y="229"/>
                    <a:pt x="387" y="88"/>
                  </a:cubicBezTo>
                  <a:cubicBezTo>
                    <a:pt x="350" y="27"/>
                    <a:pt x="290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099" name="Google Shape;2061;p50"/>
            <p:cNvSpPr/>
            <p:nvPr/>
          </p:nvSpPr>
          <p:spPr>
            <a:xfrm>
              <a:off x="8578440" y="3623400"/>
              <a:ext cx="52560" cy="4500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6" y="1"/>
                    <a:pt x="81" y="32"/>
                    <a:pt x="51" y="112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5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0" name="Google Shape;2062;p50"/>
            <p:cNvSpPr/>
            <p:nvPr/>
          </p:nvSpPr>
          <p:spPr>
            <a:xfrm>
              <a:off x="8557920" y="4572360"/>
              <a:ext cx="52200" cy="44640"/>
            </a:xfrm>
            <a:custGeom>
              <a:avLst/>
              <a:gdLst/>
              <a:ahLst/>
              <a:rect l="l" t="t" r="r" b="b"/>
              <a:pathLst>
                <a:path w="445" h="385">
                  <a:moveTo>
                    <a:pt x="258" y="1"/>
                  </a:moveTo>
                  <a:cubicBezTo>
                    <a:pt x="235" y="1"/>
                    <a:pt x="211" y="6"/>
                    <a:pt x="184" y="16"/>
                  </a:cubicBezTo>
                  <a:cubicBezTo>
                    <a:pt x="1" y="89"/>
                    <a:pt x="15" y="385"/>
                    <a:pt x="219" y="385"/>
                  </a:cubicBezTo>
                  <a:cubicBezTo>
                    <a:pt x="225" y="385"/>
                    <a:pt x="232" y="385"/>
                    <a:pt x="239" y="384"/>
                  </a:cubicBezTo>
                  <a:cubicBezTo>
                    <a:pt x="386" y="370"/>
                    <a:pt x="444" y="202"/>
                    <a:pt x="389" y="88"/>
                  </a:cubicBezTo>
                  <a:cubicBezTo>
                    <a:pt x="363" y="37"/>
                    <a:pt x="319" y="1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1" name="Google Shape;2063;p50"/>
            <p:cNvSpPr/>
            <p:nvPr/>
          </p:nvSpPr>
          <p:spPr>
            <a:xfrm>
              <a:off x="8738280" y="4889160"/>
              <a:ext cx="51840" cy="44640"/>
            </a:xfrm>
            <a:custGeom>
              <a:avLst/>
              <a:gdLst/>
              <a:ahLst/>
              <a:rect l="l" t="t" r="r" b="b"/>
              <a:pathLst>
                <a:path w="444" h="385">
                  <a:moveTo>
                    <a:pt x="258" y="0"/>
                  </a:moveTo>
                  <a:cubicBezTo>
                    <a:pt x="236" y="0"/>
                    <a:pt x="211" y="5"/>
                    <a:pt x="184" y="16"/>
                  </a:cubicBezTo>
                  <a:cubicBezTo>
                    <a:pt x="0" y="89"/>
                    <a:pt x="15" y="384"/>
                    <a:pt x="218" y="384"/>
                  </a:cubicBezTo>
                  <a:cubicBezTo>
                    <a:pt x="225" y="384"/>
                    <a:pt x="231" y="384"/>
                    <a:pt x="238" y="383"/>
                  </a:cubicBezTo>
                  <a:cubicBezTo>
                    <a:pt x="386" y="371"/>
                    <a:pt x="444" y="201"/>
                    <a:pt x="388" y="87"/>
                  </a:cubicBezTo>
                  <a:cubicBezTo>
                    <a:pt x="364" y="37"/>
                    <a:pt x="320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2" name="Google Shape;2064;p50"/>
            <p:cNvSpPr/>
            <p:nvPr/>
          </p:nvSpPr>
          <p:spPr>
            <a:xfrm>
              <a:off x="8537040" y="4377960"/>
              <a:ext cx="36360" cy="32760"/>
            </a:xfrm>
            <a:custGeom>
              <a:avLst/>
              <a:gdLst/>
              <a:ahLst/>
              <a:rect l="l" t="t" r="r" b="b"/>
              <a:pathLst>
                <a:path w="311" h="283">
                  <a:moveTo>
                    <a:pt x="122" y="1"/>
                  </a:moveTo>
                  <a:cubicBezTo>
                    <a:pt x="121" y="1"/>
                    <a:pt x="119" y="1"/>
                    <a:pt x="118" y="1"/>
                  </a:cubicBezTo>
                  <a:cubicBezTo>
                    <a:pt x="60" y="4"/>
                    <a:pt x="9" y="37"/>
                    <a:pt x="5" y="119"/>
                  </a:cubicBezTo>
                  <a:cubicBezTo>
                    <a:pt x="1" y="215"/>
                    <a:pt x="84" y="282"/>
                    <a:pt x="161" y="282"/>
                  </a:cubicBezTo>
                  <a:cubicBezTo>
                    <a:pt x="208" y="282"/>
                    <a:pt x="253" y="257"/>
                    <a:pt x="274" y="197"/>
                  </a:cubicBezTo>
                  <a:cubicBezTo>
                    <a:pt x="311" y="93"/>
                    <a:pt x="216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3" name="Google Shape;2065;p50"/>
            <p:cNvSpPr/>
            <p:nvPr/>
          </p:nvSpPr>
          <p:spPr>
            <a:xfrm>
              <a:off x="8219160" y="4394520"/>
              <a:ext cx="21240" cy="1584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4" name="Google Shape;2066;p50"/>
            <p:cNvSpPr/>
            <p:nvPr/>
          </p:nvSpPr>
          <p:spPr>
            <a:xfrm>
              <a:off x="8255160" y="4658400"/>
              <a:ext cx="21240" cy="1584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2" y="1"/>
                  </a:moveTo>
                  <a:cubicBezTo>
                    <a:pt x="46" y="1"/>
                    <a:pt x="0" y="90"/>
                    <a:pt x="67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3" y="40"/>
                    <a:pt x="170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5" name="Google Shape;2067;p50"/>
            <p:cNvSpPr/>
            <p:nvPr/>
          </p:nvSpPr>
          <p:spPr>
            <a:xfrm>
              <a:off x="8243280" y="4870800"/>
              <a:ext cx="20160" cy="1728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0" y="8"/>
                    <a:pt x="36" y="29"/>
                  </a:cubicBezTo>
                  <a:cubicBezTo>
                    <a:pt x="0" y="79"/>
                    <a:pt x="39" y="149"/>
                    <a:pt x="89" y="149"/>
                  </a:cubicBezTo>
                  <a:cubicBezTo>
                    <a:pt x="102" y="149"/>
                    <a:pt x="116" y="145"/>
                    <a:pt x="129" y="134"/>
                  </a:cubicBezTo>
                  <a:cubicBezTo>
                    <a:pt x="173" y="100"/>
                    <a:pt x="156" y="34"/>
                    <a:pt x="115" y="9"/>
                  </a:cubicBezTo>
                  <a:cubicBezTo>
                    <a:pt x="106" y="3"/>
                    <a:pt x="95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6" name="Google Shape;2068;p50"/>
            <p:cNvSpPr/>
            <p:nvPr/>
          </p:nvSpPr>
          <p:spPr>
            <a:xfrm>
              <a:off x="8641080" y="3696120"/>
              <a:ext cx="52560" cy="4500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1"/>
                  </a:moveTo>
                  <a:cubicBezTo>
                    <a:pt x="134" y="1"/>
                    <a:pt x="80" y="32"/>
                    <a:pt x="51" y="112"/>
                  </a:cubicBezTo>
                  <a:cubicBezTo>
                    <a:pt x="1" y="250"/>
                    <a:pt x="114" y="388"/>
                    <a:pt x="232" y="388"/>
                  </a:cubicBezTo>
                  <a:cubicBezTo>
                    <a:pt x="278" y="388"/>
                    <a:pt x="325" y="367"/>
                    <a:pt x="362" y="316"/>
                  </a:cubicBezTo>
                  <a:cubicBezTo>
                    <a:pt x="450" y="199"/>
                    <a:pt x="363" y="42"/>
                    <a:pt x="241" y="8"/>
                  </a:cubicBezTo>
                  <a:cubicBezTo>
                    <a:pt x="225" y="3"/>
                    <a:pt x="208" y="1"/>
                    <a:pt x="19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7" name="Google Shape;2069;p50"/>
            <p:cNvSpPr/>
            <p:nvPr/>
          </p:nvSpPr>
          <p:spPr>
            <a:xfrm>
              <a:off x="8668440" y="3660480"/>
              <a:ext cx="21240" cy="1584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8" name="Google Shape;2070;p50"/>
            <p:cNvSpPr/>
            <p:nvPr/>
          </p:nvSpPr>
          <p:spPr>
            <a:xfrm>
              <a:off x="8633160" y="3792600"/>
              <a:ext cx="21240" cy="1584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0"/>
                  </a:moveTo>
                  <a:cubicBezTo>
                    <a:pt x="46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69"/>
                  </a:cubicBezTo>
                  <a:cubicBezTo>
                    <a:pt x="181" y="41"/>
                    <a:pt x="169" y="12"/>
                    <a:pt x="129" y="2"/>
                  </a:cubicBezTo>
                  <a:cubicBezTo>
                    <a:pt x="124" y="1"/>
                    <a:pt x="118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09" name="Google Shape;2071;p50"/>
            <p:cNvSpPr/>
            <p:nvPr/>
          </p:nvSpPr>
          <p:spPr>
            <a:xfrm>
              <a:off x="8600040" y="3549960"/>
              <a:ext cx="21240" cy="1584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9" y="134"/>
                    <a:pt x="90" y="137"/>
                    <a:pt x="102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0" name="Google Shape;2072;p50"/>
            <p:cNvSpPr/>
            <p:nvPr/>
          </p:nvSpPr>
          <p:spPr>
            <a:xfrm>
              <a:off x="8618400" y="4593960"/>
              <a:ext cx="20520" cy="16200"/>
            </a:xfrm>
            <a:custGeom>
              <a:avLst/>
              <a:gdLst/>
              <a:ahLst/>
              <a:rect l="l" t="t" r="r" b="b"/>
              <a:pathLst>
                <a:path w="176" h="141">
                  <a:moveTo>
                    <a:pt x="111" y="0"/>
                  </a:moveTo>
                  <a:cubicBezTo>
                    <a:pt x="107" y="0"/>
                    <a:pt x="104" y="0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0"/>
                    <a:pt x="92" y="141"/>
                    <a:pt x="96" y="141"/>
                  </a:cubicBezTo>
                  <a:cubicBezTo>
                    <a:pt x="144" y="141"/>
                    <a:pt x="176" y="90"/>
                    <a:pt x="167" y="47"/>
                  </a:cubicBezTo>
                  <a:cubicBezTo>
                    <a:pt x="162" y="21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1" name="Google Shape;2073;p50"/>
            <p:cNvSpPr/>
            <p:nvPr/>
          </p:nvSpPr>
          <p:spPr>
            <a:xfrm>
              <a:off x="8150760" y="4551480"/>
              <a:ext cx="54000" cy="4068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0"/>
                  </a:moveTo>
                  <a:cubicBezTo>
                    <a:pt x="116" y="0"/>
                    <a:pt x="0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50" y="327"/>
                    <a:pt x="390" y="287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2" name="Google Shape;2074;p50"/>
            <p:cNvSpPr/>
            <p:nvPr/>
          </p:nvSpPr>
          <p:spPr>
            <a:xfrm>
              <a:off x="8284680" y="4658400"/>
              <a:ext cx="54000" cy="40680"/>
            </a:xfrm>
            <a:custGeom>
              <a:avLst/>
              <a:gdLst/>
              <a:ahLst/>
              <a:rect l="l" t="t" r="r" b="b"/>
              <a:pathLst>
                <a:path w="463" h="349">
                  <a:moveTo>
                    <a:pt x="237" y="1"/>
                  </a:moveTo>
                  <a:cubicBezTo>
                    <a:pt x="116" y="1"/>
                    <a:pt x="1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49" y="327"/>
                    <a:pt x="390" y="287"/>
                  </a:cubicBezTo>
                  <a:cubicBezTo>
                    <a:pt x="444" y="234"/>
                    <a:pt x="463" y="155"/>
                    <a:pt x="393" y="72"/>
                  </a:cubicBezTo>
                  <a:cubicBezTo>
                    <a:pt x="352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3" name="Google Shape;2075;p50"/>
            <p:cNvSpPr/>
            <p:nvPr/>
          </p:nvSpPr>
          <p:spPr>
            <a:xfrm>
              <a:off x="8116920" y="4533840"/>
              <a:ext cx="19800" cy="17280"/>
            </a:xfrm>
            <a:custGeom>
              <a:avLst/>
              <a:gdLst/>
              <a:ahLst/>
              <a:rect l="l" t="t" r="r" b="b"/>
              <a:pathLst>
                <a:path w="171" h="151">
                  <a:moveTo>
                    <a:pt x="83" y="1"/>
                  </a:moveTo>
                  <a:cubicBezTo>
                    <a:pt x="72" y="1"/>
                    <a:pt x="61" y="4"/>
                    <a:pt x="49" y="11"/>
                  </a:cubicBezTo>
                  <a:cubicBezTo>
                    <a:pt x="0" y="40"/>
                    <a:pt x="8" y="106"/>
                    <a:pt x="46" y="136"/>
                  </a:cubicBezTo>
                  <a:cubicBezTo>
                    <a:pt x="57" y="145"/>
                    <a:pt x="69" y="150"/>
                    <a:pt x="82" y="150"/>
                  </a:cubicBezTo>
                  <a:cubicBezTo>
                    <a:pt x="97" y="150"/>
                    <a:pt x="112" y="143"/>
                    <a:pt x="127" y="128"/>
                  </a:cubicBezTo>
                  <a:cubicBezTo>
                    <a:pt x="170" y="80"/>
                    <a:pt x="137" y="1"/>
                    <a:pt x="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4" name="Google Shape;2076;p50"/>
            <p:cNvSpPr/>
            <p:nvPr/>
          </p:nvSpPr>
          <p:spPr>
            <a:xfrm>
              <a:off x="8367840" y="4945680"/>
              <a:ext cx="20160" cy="16920"/>
            </a:xfrm>
            <a:custGeom>
              <a:avLst/>
              <a:gdLst/>
              <a:ahLst/>
              <a:rect l="l" t="t" r="r" b="b"/>
              <a:pathLst>
                <a:path w="174" h="149">
                  <a:moveTo>
                    <a:pt x="84" y="0"/>
                  </a:moveTo>
                  <a:cubicBezTo>
                    <a:pt x="67" y="0"/>
                    <a:pt x="50" y="9"/>
                    <a:pt x="36" y="29"/>
                  </a:cubicBezTo>
                  <a:cubicBezTo>
                    <a:pt x="0" y="79"/>
                    <a:pt x="39" y="148"/>
                    <a:pt x="89" y="148"/>
                  </a:cubicBezTo>
                  <a:cubicBezTo>
                    <a:pt x="102" y="148"/>
                    <a:pt x="115" y="144"/>
                    <a:pt x="129" y="133"/>
                  </a:cubicBezTo>
                  <a:cubicBezTo>
                    <a:pt x="173" y="99"/>
                    <a:pt x="156" y="34"/>
                    <a:pt x="115" y="9"/>
                  </a:cubicBezTo>
                  <a:cubicBezTo>
                    <a:pt x="105" y="4"/>
                    <a:pt x="95" y="0"/>
                    <a:pt x="8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5" name="Google Shape;2077;p50"/>
            <p:cNvSpPr/>
            <p:nvPr/>
          </p:nvSpPr>
          <p:spPr>
            <a:xfrm>
              <a:off x="8511120" y="3652560"/>
              <a:ext cx="21240" cy="1584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1" y="138"/>
                    <a:pt x="102" y="138"/>
                  </a:cubicBezTo>
                  <a:cubicBezTo>
                    <a:pt x="139" y="138"/>
                    <a:pt x="172" y="106"/>
                    <a:pt x="178" y="69"/>
                  </a:cubicBezTo>
                  <a:cubicBezTo>
                    <a:pt x="183" y="41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6" name="Google Shape;2078;p50"/>
            <p:cNvSpPr/>
            <p:nvPr/>
          </p:nvSpPr>
          <p:spPr>
            <a:xfrm>
              <a:off x="8638920" y="4703760"/>
              <a:ext cx="20520" cy="16200"/>
            </a:xfrm>
            <a:custGeom>
              <a:avLst/>
              <a:gdLst/>
              <a:ahLst/>
              <a:rect l="l" t="t" r="r" b="b"/>
              <a:pathLst>
                <a:path w="177" h="142">
                  <a:moveTo>
                    <a:pt x="111" y="1"/>
                  </a:moveTo>
                  <a:cubicBezTo>
                    <a:pt x="108" y="1"/>
                    <a:pt x="104" y="1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1"/>
                    <a:pt x="93" y="141"/>
                    <a:pt x="97" y="141"/>
                  </a:cubicBezTo>
                  <a:cubicBezTo>
                    <a:pt x="145" y="141"/>
                    <a:pt x="176" y="90"/>
                    <a:pt x="167" y="47"/>
                  </a:cubicBezTo>
                  <a:cubicBezTo>
                    <a:pt x="162" y="21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7" name="Google Shape;2079;p50"/>
            <p:cNvSpPr/>
            <p:nvPr/>
          </p:nvSpPr>
          <p:spPr>
            <a:xfrm>
              <a:off x="8519400" y="4336200"/>
              <a:ext cx="21240" cy="1584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4" y="0"/>
                  </a:moveTo>
                  <a:cubicBezTo>
                    <a:pt x="47" y="0"/>
                    <a:pt x="0" y="90"/>
                    <a:pt x="69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3" y="41"/>
                    <a:pt x="170" y="12"/>
                    <a:pt x="131" y="2"/>
                  </a:cubicBezTo>
                  <a:cubicBezTo>
                    <a:pt x="125" y="1"/>
                    <a:pt x="119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118" name="Google Shape;2080;p50"/>
            <p:cNvSpPr/>
            <p:nvPr/>
          </p:nvSpPr>
          <p:spPr>
            <a:xfrm>
              <a:off x="8169480" y="4879440"/>
              <a:ext cx="20160" cy="1728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1" y="9"/>
                    <a:pt x="36" y="29"/>
                  </a:cubicBezTo>
                  <a:cubicBezTo>
                    <a:pt x="1" y="80"/>
                    <a:pt x="39" y="150"/>
                    <a:pt x="90" y="150"/>
                  </a:cubicBezTo>
                  <a:cubicBezTo>
                    <a:pt x="102" y="150"/>
                    <a:pt x="116" y="145"/>
                    <a:pt x="129" y="135"/>
                  </a:cubicBezTo>
                  <a:cubicBezTo>
                    <a:pt x="174" y="100"/>
                    <a:pt x="158" y="34"/>
                    <a:pt x="116" y="9"/>
                  </a:cubicBezTo>
                  <a:cubicBezTo>
                    <a:pt x="106" y="4"/>
                    <a:pt x="96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119" name="Google Shape;2081;p50"/>
          <p:cNvSpPr/>
          <p:nvPr/>
        </p:nvSpPr>
        <p:spPr>
          <a:xfrm>
            <a:off x="611640" y="3576240"/>
            <a:ext cx="1293840" cy="1519920"/>
          </a:xfrm>
          <a:custGeom>
            <a:avLst/>
            <a:gdLst/>
            <a:ahLst/>
            <a:rect l="l" t="t" r="r" b="b"/>
            <a:pathLst>
              <a:path w="4895" h="7951">
                <a:moveTo>
                  <a:pt x="1186" y="7393"/>
                </a:moveTo>
                <a:cubicBezTo>
                  <a:pt x="935" y="7300"/>
                  <a:pt x="701" y="7182"/>
                  <a:pt x="563" y="6979"/>
                </a:cubicBezTo>
                <a:cubicBezTo>
                  <a:pt x="1" y="6153"/>
                  <a:pt x="709" y="4929"/>
                  <a:pt x="301" y="4028"/>
                </a:cubicBezTo>
                <a:cubicBezTo>
                  <a:pt x="448" y="4353"/>
                  <a:pt x="772" y="4619"/>
                  <a:pt x="920" y="4957"/>
                </a:cubicBezTo>
                <a:cubicBezTo>
                  <a:pt x="1042" y="5240"/>
                  <a:pt x="1006" y="5612"/>
                  <a:pt x="1182" y="5870"/>
                </a:cubicBezTo>
                <a:cubicBezTo>
                  <a:pt x="1317" y="6067"/>
                  <a:pt x="1748" y="6317"/>
                  <a:pt x="1938" y="6109"/>
                </a:cubicBezTo>
                <a:cubicBezTo>
                  <a:pt x="2125" y="5904"/>
                  <a:pt x="1894" y="5449"/>
                  <a:pt x="1838" y="5236"/>
                </a:cubicBezTo>
                <a:cubicBezTo>
                  <a:pt x="1669" y="4584"/>
                  <a:pt x="2040" y="3927"/>
                  <a:pt x="1897" y="3246"/>
                </a:cubicBezTo>
                <a:cubicBezTo>
                  <a:pt x="1734" y="2473"/>
                  <a:pt x="1487" y="1741"/>
                  <a:pt x="1878" y="969"/>
                </a:cubicBezTo>
                <a:cubicBezTo>
                  <a:pt x="2050" y="627"/>
                  <a:pt x="2418" y="390"/>
                  <a:pt x="2490" y="0"/>
                </a:cubicBezTo>
                <a:cubicBezTo>
                  <a:pt x="2117" y="1164"/>
                  <a:pt x="2399" y="2077"/>
                  <a:pt x="2910" y="3164"/>
                </a:cubicBezTo>
                <a:cubicBezTo>
                  <a:pt x="3102" y="3574"/>
                  <a:pt x="3161" y="3656"/>
                  <a:pt x="3214" y="4119"/>
                </a:cubicBezTo>
                <a:cubicBezTo>
                  <a:pt x="3260" y="4514"/>
                  <a:pt x="3178" y="4903"/>
                  <a:pt x="3310" y="5253"/>
                </a:cubicBezTo>
                <a:cubicBezTo>
                  <a:pt x="3806" y="5043"/>
                  <a:pt x="3749" y="4473"/>
                  <a:pt x="3934" y="4019"/>
                </a:cubicBezTo>
                <a:cubicBezTo>
                  <a:pt x="4169" y="3443"/>
                  <a:pt x="4387" y="3121"/>
                  <a:pt x="4895" y="2780"/>
                </a:cubicBezTo>
                <a:cubicBezTo>
                  <a:pt x="4777" y="3338"/>
                  <a:pt x="4654" y="3782"/>
                  <a:pt x="4632" y="4328"/>
                </a:cubicBezTo>
                <a:cubicBezTo>
                  <a:pt x="4610" y="4872"/>
                  <a:pt x="4724" y="5252"/>
                  <a:pt x="4467" y="5796"/>
                </a:cubicBezTo>
                <a:cubicBezTo>
                  <a:pt x="4149" y="6468"/>
                  <a:pt x="3667" y="6753"/>
                  <a:pt x="3171" y="7248"/>
                </a:cubicBezTo>
                <a:cubicBezTo>
                  <a:pt x="2700" y="7719"/>
                  <a:pt x="2568" y="7950"/>
                  <a:pt x="1850" y="7628"/>
                </a:cubicBezTo>
                <a:cubicBezTo>
                  <a:pt x="1655" y="7540"/>
                  <a:pt x="1414" y="7477"/>
                  <a:pt x="1186" y="7393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120" name="Picture 2" descr=""/>
          <p:cNvPicPr/>
          <p:nvPr/>
        </p:nvPicPr>
        <p:blipFill>
          <a:blip r:embed="rId2"/>
          <a:stretch/>
        </p:blipFill>
        <p:spPr>
          <a:xfrm>
            <a:off x="4426200" y="1497240"/>
            <a:ext cx="3819600" cy="2212200"/>
          </a:xfrm>
          <a:prstGeom prst="rect">
            <a:avLst/>
          </a:prstGeom>
          <a:ln w="0">
            <a:noFill/>
          </a:ln>
        </p:spPr>
      </p:pic>
      <p:pic>
        <p:nvPicPr>
          <p:cNvPr id="1121" name="Picture 6" descr="https://www.onlygfx.com/wp-content/uploads/2019/06/6-red-grunge-prohibition-sign-5.png"/>
          <p:cNvPicPr/>
          <p:nvPr/>
        </p:nvPicPr>
        <p:blipFill>
          <a:blip r:embed="rId3"/>
          <a:stretch/>
        </p:blipFill>
        <p:spPr>
          <a:xfrm>
            <a:off x="4454280" y="811800"/>
            <a:ext cx="3682080" cy="3680640"/>
          </a:xfrm>
          <a:prstGeom prst="rect">
            <a:avLst/>
          </a:prstGeom>
          <a:ln w="0">
            <a:noFill/>
          </a:ln>
        </p:spPr>
      </p:pic>
      <p:grpSp>
        <p:nvGrpSpPr>
          <p:cNvPr id="1122" name="Google Shape;1367;p35"/>
          <p:cNvGrpSpPr/>
          <p:nvPr/>
        </p:nvGrpSpPr>
        <p:grpSpPr>
          <a:xfrm>
            <a:off x="-52920" y="151200"/>
            <a:ext cx="2957400" cy="4110120"/>
            <a:chOff x="-52920" y="151200"/>
            <a:chExt cx="2957400" cy="4110120"/>
          </a:xfrm>
        </p:grpSpPr>
        <p:grpSp>
          <p:nvGrpSpPr>
            <p:cNvPr id="1123" name="Google Shape;1368;p35"/>
            <p:cNvGrpSpPr/>
            <p:nvPr/>
          </p:nvGrpSpPr>
          <p:grpSpPr>
            <a:xfrm>
              <a:off x="-52920" y="151200"/>
              <a:ext cx="2957400" cy="4110120"/>
              <a:chOff x="-52920" y="151200"/>
              <a:chExt cx="2957400" cy="4110120"/>
            </a:xfrm>
          </p:grpSpPr>
          <p:grpSp>
            <p:nvGrpSpPr>
              <p:cNvPr id="1124" name="Google Shape;1369;p35"/>
              <p:cNvGrpSpPr/>
              <p:nvPr/>
            </p:nvGrpSpPr>
            <p:grpSpPr>
              <a:xfrm>
                <a:off x="-52920" y="151200"/>
                <a:ext cx="2957400" cy="4110120"/>
                <a:chOff x="-52920" y="151200"/>
                <a:chExt cx="2957400" cy="4110120"/>
              </a:xfrm>
            </p:grpSpPr>
            <p:sp>
              <p:nvSpPr>
                <p:cNvPr id="1125" name="Google Shape;1370;p35"/>
                <p:cNvSpPr/>
                <p:nvPr/>
              </p:nvSpPr>
              <p:spPr>
                <a:xfrm>
                  <a:off x="323640" y="1031040"/>
                  <a:ext cx="686160" cy="548640"/>
                </a:xfrm>
                <a:custGeom>
                  <a:avLst/>
                  <a:gdLst/>
                  <a:ahLst/>
                  <a:rect l="l" t="t" r="r" b="b"/>
                  <a:pathLst>
                    <a:path w="9533" h="6278">
                      <a:moveTo>
                        <a:pt x="1225" y="0"/>
                      </a:moveTo>
                      <a:cubicBezTo>
                        <a:pt x="1040" y="0"/>
                        <a:pt x="1145" y="1356"/>
                        <a:pt x="1145" y="1356"/>
                      </a:cubicBezTo>
                      <a:cubicBezTo>
                        <a:pt x="1020" y="1538"/>
                        <a:pt x="104" y="1550"/>
                        <a:pt x="29" y="1789"/>
                      </a:cubicBezTo>
                      <a:cubicBezTo>
                        <a:pt x="0" y="1881"/>
                        <a:pt x="97" y="1905"/>
                        <a:pt x="283" y="1905"/>
                      </a:cubicBezTo>
                      <a:cubicBezTo>
                        <a:pt x="485" y="1905"/>
                        <a:pt x="792" y="1876"/>
                        <a:pt x="1154" y="1876"/>
                      </a:cubicBezTo>
                      <a:cubicBezTo>
                        <a:pt x="1324" y="1876"/>
                        <a:pt x="1507" y="1883"/>
                        <a:pt x="1697" y="1902"/>
                      </a:cubicBezTo>
                      <a:cubicBezTo>
                        <a:pt x="2657" y="1997"/>
                        <a:pt x="3865" y="3873"/>
                        <a:pt x="3847" y="4028"/>
                      </a:cubicBezTo>
                      <a:cubicBezTo>
                        <a:pt x="3828" y="4183"/>
                        <a:pt x="3092" y="4279"/>
                        <a:pt x="3048" y="4310"/>
                      </a:cubicBezTo>
                      <a:cubicBezTo>
                        <a:pt x="3007" y="4337"/>
                        <a:pt x="3652" y="4598"/>
                        <a:pt x="4220" y="4598"/>
                      </a:cubicBezTo>
                      <a:cubicBezTo>
                        <a:pt x="4283" y="4598"/>
                        <a:pt x="4346" y="4595"/>
                        <a:pt x="4406" y="4587"/>
                      </a:cubicBezTo>
                      <a:cubicBezTo>
                        <a:pt x="4480" y="4578"/>
                        <a:pt x="4548" y="4575"/>
                        <a:pt x="4611" y="4575"/>
                      </a:cubicBezTo>
                      <a:cubicBezTo>
                        <a:pt x="5059" y="4575"/>
                        <a:pt x="5231" y="4776"/>
                        <a:pt x="5231" y="4776"/>
                      </a:cubicBezTo>
                      <a:cubicBezTo>
                        <a:pt x="6178" y="5716"/>
                        <a:pt x="8504" y="6278"/>
                        <a:pt x="9126" y="6278"/>
                      </a:cubicBezTo>
                      <a:cubicBezTo>
                        <a:pt x="9189" y="6278"/>
                        <a:pt x="9234" y="6272"/>
                        <a:pt x="9259" y="6260"/>
                      </a:cubicBezTo>
                      <a:cubicBezTo>
                        <a:pt x="9533" y="6134"/>
                        <a:pt x="8846" y="4966"/>
                        <a:pt x="8299" y="4296"/>
                      </a:cubicBezTo>
                      <a:cubicBezTo>
                        <a:pt x="7755" y="3627"/>
                        <a:pt x="5386" y="2521"/>
                        <a:pt x="4406" y="2281"/>
                      </a:cubicBezTo>
                      <a:cubicBezTo>
                        <a:pt x="3427" y="2039"/>
                        <a:pt x="2905" y="2081"/>
                        <a:pt x="2245" y="1614"/>
                      </a:cubicBezTo>
                      <a:cubicBezTo>
                        <a:pt x="1584" y="1148"/>
                        <a:pt x="1436" y="59"/>
                        <a:pt x="1236" y="2"/>
                      </a:cubicBezTo>
                      <a:cubicBezTo>
                        <a:pt x="1232" y="1"/>
                        <a:pt x="1229" y="0"/>
                        <a:pt x="122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6" name="Google Shape;1371;p35"/>
                <p:cNvSpPr/>
                <p:nvPr/>
              </p:nvSpPr>
              <p:spPr>
                <a:xfrm>
                  <a:off x="1397880" y="703440"/>
                  <a:ext cx="155880" cy="627480"/>
                </a:xfrm>
                <a:custGeom>
                  <a:avLst/>
                  <a:gdLst/>
                  <a:ahLst/>
                  <a:rect l="l" t="t" r="r" b="b"/>
                  <a:pathLst>
                    <a:path w="2172" h="7177">
                      <a:moveTo>
                        <a:pt x="452" y="1"/>
                      </a:moveTo>
                      <a:cubicBezTo>
                        <a:pt x="445" y="1"/>
                        <a:pt x="438" y="1"/>
                        <a:pt x="431" y="3"/>
                      </a:cubicBezTo>
                      <a:cubicBezTo>
                        <a:pt x="261" y="45"/>
                        <a:pt x="683" y="433"/>
                        <a:pt x="978" y="1042"/>
                      </a:cubicBezTo>
                      <a:cubicBezTo>
                        <a:pt x="1273" y="1651"/>
                        <a:pt x="595" y="3063"/>
                        <a:pt x="496" y="3109"/>
                      </a:cubicBezTo>
                      <a:cubicBezTo>
                        <a:pt x="491" y="3111"/>
                        <a:pt x="485" y="3112"/>
                        <a:pt x="478" y="3112"/>
                      </a:cubicBezTo>
                      <a:cubicBezTo>
                        <a:pt x="362" y="3112"/>
                        <a:pt x="67" y="2749"/>
                        <a:pt x="34" y="2733"/>
                      </a:cubicBezTo>
                      <a:cubicBezTo>
                        <a:pt x="34" y="2733"/>
                        <a:pt x="33" y="2733"/>
                        <a:pt x="33" y="2733"/>
                      </a:cubicBezTo>
                      <a:lnTo>
                        <a:pt x="33" y="2733"/>
                      </a:lnTo>
                      <a:cubicBezTo>
                        <a:pt x="1" y="2733"/>
                        <a:pt x="105" y="3319"/>
                        <a:pt x="367" y="3649"/>
                      </a:cubicBezTo>
                      <a:cubicBezTo>
                        <a:pt x="631" y="3982"/>
                        <a:pt x="558" y="4211"/>
                        <a:pt x="558" y="4211"/>
                      </a:cubicBezTo>
                      <a:cubicBezTo>
                        <a:pt x="321" y="5215"/>
                        <a:pt x="973" y="7048"/>
                        <a:pt x="1148" y="7165"/>
                      </a:cubicBezTo>
                      <a:cubicBezTo>
                        <a:pt x="1160" y="7173"/>
                        <a:pt x="1172" y="7176"/>
                        <a:pt x="1185" y="7176"/>
                      </a:cubicBezTo>
                      <a:cubicBezTo>
                        <a:pt x="1380" y="7176"/>
                        <a:pt x="1784" y="6405"/>
                        <a:pt x="1971" y="5870"/>
                      </a:cubicBezTo>
                      <a:cubicBezTo>
                        <a:pt x="2171" y="5298"/>
                        <a:pt x="1962" y="3475"/>
                        <a:pt x="1746" y="2802"/>
                      </a:cubicBezTo>
                      <a:cubicBezTo>
                        <a:pt x="1531" y="2127"/>
                        <a:pt x="1314" y="1831"/>
                        <a:pt x="1350" y="1264"/>
                      </a:cubicBezTo>
                      <a:cubicBezTo>
                        <a:pt x="1387" y="698"/>
                        <a:pt x="1984" y="209"/>
                        <a:pt x="1943" y="69"/>
                      </a:cubicBezTo>
                      <a:cubicBezTo>
                        <a:pt x="1939" y="53"/>
                        <a:pt x="1926" y="47"/>
                        <a:pt x="1906" y="47"/>
                      </a:cubicBezTo>
                      <a:cubicBezTo>
                        <a:pt x="1740" y="47"/>
                        <a:pt x="1101" y="511"/>
                        <a:pt x="1101" y="511"/>
                      </a:cubicBezTo>
                      <a:cubicBezTo>
                        <a:pt x="952" y="504"/>
                        <a:pt x="628" y="1"/>
                        <a:pt x="45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7" name="Google Shape;1372;p35"/>
                <p:cNvSpPr/>
                <p:nvPr/>
              </p:nvSpPr>
              <p:spPr>
                <a:xfrm rot="19383600">
                  <a:off x="1771920" y="2811240"/>
                  <a:ext cx="119880" cy="482760"/>
                </a:xfrm>
                <a:custGeom>
                  <a:avLst/>
                  <a:gdLst/>
                  <a:ahLst/>
                  <a:rect l="l" t="t" r="r" b="b"/>
                  <a:pathLst>
                    <a:path w="1672" h="5526">
                      <a:moveTo>
                        <a:pt x="347" y="1"/>
                      </a:moveTo>
                      <a:cubicBezTo>
                        <a:pt x="342" y="1"/>
                        <a:pt x="337" y="2"/>
                        <a:pt x="332" y="3"/>
                      </a:cubicBezTo>
                      <a:cubicBezTo>
                        <a:pt x="200" y="35"/>
                        <a:pt x="525" y="333"/>
                        <a:pt x="753" y="803"/>
                      </a:cubicBezTo>
                      <a:cubicBezTo>
                        <a:pt x="979" y="1272"/>
                        <a:pt x="458" y="2358"/>
                        <a:pt x="381" y="2394"/>
                      </a:cubicBezTo>
                      <a:cubicBezTo>
                        <a:pt x="377" y="2396"/>
                        <a:pt x="373" y="2397"/>
                        <a:pt x="368" y="2397"/>
                      </a:cubicBezTo>
                      <a:cubicBezTo>
                        <a:pt x="278" y="2397"/>
                        <a:pt x="50" y="2116"/>
                        <a:pt x="25" y="2105"/>
                      </a:cubicBezTo>
                      <a:cubicBezTo>
                        <a:pt x="24" y="2105"/>
                        <a:pt x="24" y="2105"/>
                        <a:pt x="24" y="2105"/>
                      </a:cubicBezTo>
                      <a:lnTo>
                        <a:pt x="24" y="2105"/>
                      </a:lnTo>
                      <a:cubicBezTo>
                        <a:pt x="1" y="2105"/>
                        <a:pt x="81" y="2556"/>
                        <a:pt x="282" y="2809"/>
                      </a:cubicBezTo>
                      <a:cubicBezTo>
                        <a:pt x="485" y="3066"/>
                        <a:pt x="428" y="3242"/>
                        <a:pt x="428" y="3242"/>
                      </a:cubicBezTo>
                      <a:cubicBezTo>
                        <a:pt x="246" y="4015"/>
                        <a:pt x="748" y="5427"/>
                        <a:pt x="884" y="5517"/>
                      </a:cubicBezTo>
                      <a:cubicBezTo>
                        <a:pt x="893" y="5523"/>
                        <a:pt x="902" y="5525"/>
                        <a:pt x="912" y="5525"/>
                      </a:cubicBezTo>
                      <a:cubicBezTo>
                        <a:pt x="1062" y="5525"/>
                        <a:pt x="1373" y="4932"/>
                        <a:pt x="1517" y="4520"/>
                      </a:cubicBezTo>
                      <a:cubicBezTo>
                        <a:pt x="1671" y="4079"/>
                        <a:pt x="1510" y="2676"/>
                        <a:pt x="1343" y="2156"/>
                      </a:cubicBezTo>
                      <a:cubicBezTo>
                        <a:pt x="1177" y="1637"/>
                        <a:pt x="1010" y="1410"/>
                        <a:pt x="1039" y="974"/>
                      </a:cubicBezTo>
                      <a:cubicBezTo>
                        <a:pt x="1067" y="538"/>
                        <a:pt x="1527" y="161"/>
                        <a:pt x="1496" y="52"/>
                      </a:cubicBezTo>
                      <a:cubicBezTo>
                        <a:pt x="1492" y="41"/>
                        <a:pt x="1483" y="36"/>
                        <a:pt x="1467" y="36"/>
                      </a:cubicBezTo>
                      <a:cubicBezTo>
                        <a:pt x="1341" y="36"/>
                        <a:pt x="847" y="394"/>
                        <a:pt x="847" y="394"/>
                      </a:cubicBezTo>
                      <a:cubicBezTo>
                        <a:pt x="732" y="388"/>
                        <a:pt x="483" y="1"/>
                        <a:pt x="34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8" name="Google Shape;1373;p35"/>
                <p:cNvSpPr/>
                <p:nvPr/>
              </p:nvSpPr>
              <p:spPr>
                <a:xfrm rot="18262200">
                  <a:off x="1500840" y="3375360"/>
                  <a:ext cx="119880" cy="482760"/>
                </a:xfrm>
                <a:custGeom>
                  <a:avLst/>
                  <a:gdLst/>
                  <a:ahLst/>
                  <a:rect l="l" t="t" r="r" b="b"/>
                  <a:pathLst>
                    <a:path w="1672" h="5525">
                      <a:moveTo>
                        <a:pt x="346" y="0"/>
                      </a:moveTo>
                      <a:cubicBezTo>
                        <a:pt x="341" y="0"/>
                        <a:pt x="336" y="1"/>
                        <a:pt x="331" y="2"/>
                      </a:cubicBezTo>
                      <a:cubicBezTo>
                        <a:pt x="200" y="35"/>
                        <a:pt x="524" y="334"/>
                        <a:pt x="752" y="802"/>
                      </a:cubicBezTo>
                      <a:cubicBezTo>
                        <a:pt x="979" y="1271"/>
                        <a:pt x="458" y="2357"/>
                        <a:pt x="381" y="2393"/>
                      </a:cubicBezTo>
                      <a:cubicBezTo>
                        <a:pt x="377" y="2395"/>
                        <a:pt x="372" y="2396"/>
                        <a:pt x="367" y="2396"/>
                      </a:cubicBezTo>
                      <a:cubicBezTo>
                        <a:pt x="277" y="2396"/>
                        <a:pt x="50" y="2116"/>
                        <a:pt x="24" y="2105"/>
                      </a:cubicBezTo>
                      <a:cubicBezTo>
                        <a:pt x="24" y="2105"/>
                        <a:pt x="24" y="2104"/>
                        <a:pt x="23" y="2104"/>
                      </a:cubicBezTo>
                      <a:lnTo>
                        <a:pt x="23" y="2104"/>
                      </a:lnTo>
                      <a:cubicBezTo>
                        <a:pt x="0" y="2104"/>
                        <a:pt x="80" y="2556"/>
                        <a:pt x="282" y="2809"/>
                      </a:cubicBezTo>
                      <a:cubicBezTo>
                        <a:pt x="485" y="3066"/>
                        <a:pt x="428" y="3241"/>
                        <a:pt x="428" y="3241"/>
                      </a:cubicBezTo>
                      <a:cubicBezTo>
                        <a:pt x="246" y="4015"/>
                        <a:pt x="747" y="5427"/>
                        <a:pt x="884" y="5516"/>
                      </a:cubicBezTo>
                      <a:cubicBezTo>
                        <a:pt x="892" y="5522"/>
                        <a:pt x="902" y="5525"/>
                        <a:pt x="912" y="5525"/>
                      </a:cubicBezTo>
                      <a:cubicBezTo>
                        <a:pt x="1062" y="5525"/>
                        <a:pt x="1373" y="4932"/>
                        <a:pt x="1516" y="4519"/>
                      </a:cubicBezTo>
                      <a:cubicBezTo>
                        <a:pt x="1671" y="4080"/>
                        <a:pt x="1510" y="2675"/>
                        <a:pt x="1343" y="2157"/>
                      </a:cubicBezTo>
                      <a:cubicBezTo>
                        <a:pt x="1177" y="1638"/>
                        <a:pt x="1010" y="1410"/>
                        <a:pt x="1038" y="973"/>
                      </a:cubicBezTo>
                      <a:cubicBezTo>
                        <a:pt x="1067" y="537"/>
                        <a:pt x="1526" y="161"/>
                        <a:pt x="1495" y="53"/>
                      </a:cubicBezTo>
                      <a:cubicBezTo>
                        <a:pt x="1492" y="41"/>
                        <a:pt x="1482" y="36"/>
                        <a:pt x="1467" y="36"/>
                      </a:cubicBezTo>
                      <a:cubicBezTo>
                        <a:pt x="1340" y="36"/>
                        <a:pt x="846" y="393"/>
                        <a:pt x="846" y="393"/>
                      </a:cubicBezTo>
                      <a:cubicBezTo>
                        <a:pt x="732" y="387"/>
                        <a:pt x="482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29" name="Google Shape;1374;p35"/>
                <p:cNvSpPr/>
                <p:nvPr/>
              </p:nvSpPr>
              <p:spPr>
                <a:xfrm>
                  <a:off x="806040" y="2807280"/>
                  <a:ext cx="420120" cy="335880"/>
                </a:xfrm>
                <a:custGeom>
                  <a:avLst/>
                  <a:gdLst/>
                  <a:ahLst/>
                  <a:rect l="l" t="t" r="r" b="b"/>
                  <a:pathLst>
                    <a:path w="5840" h="3844">
                      <a:moveTo>
                        <a:pt x="751" y="0"/>
                      </a:moveTo>
                      <a:cubicBezTo>
                        <a:pt x="639" y="0"/>
                        <a:pt x="702" y="829"/>
                        <a:pt x="702" y="829"/>
                      </a:cubicBezTo>
                      <a:cubicBezTo>
                        <a:pt x="625" y="941"/>
                        <a:pt x="64" y="948"/>
                        <a:pt x="18" y="1094"/>
                      </a:cubicBezTo>
                      <a:cubicBezTo>
                        <a:pt x="1" y="1151"/>
                        <a:pt x="61" y="1166"/>
                        <a:pt x="175" y="1166"/>
                      </a:cubicBezTo>
                      <a:cubicBezTo>
                        <a:pt x="299" y="1166"/>
                        <a:pt x="487" y="1148"/>
                        <a:pt x="708" y="1148"/>
                      </a:cubicBezTo>
                      <a:cubicBezTo>
                        <a:pt x="813" y="1148"/>
                        <a:pt x="925" y="1152"/>
                        <a:pt x="1041" y="1164"/>
                      </a:cubicBezTo>
                      <a:cubicBezTo>
                        <a:pt x="1628" y="1222"/>
                        <a:pt x="2369" y="2371"/>
                        <a:pt x="2357" y="2467"/>
                      </a:cubicBezTo>
                      <a:cubicBezTo>
                        <a:pt x="2346" y="2561"/>
                        <a:pt x="1896" y="2620"/>
                        <a:pt x="1867" y="2639"/>
                      </a:cubicBezTo>
                      <a:cubicBezTo>
                        <a:pt x="1843" y="2655"/>
                        <a:pt x="2237" y="2815"/>
                        <a:pt x="2585" y="2815"/>
                      </a:cubicBezTo>
                      <a:cubicBezTo>
                        <a:pt x="2624" y="2815"/>
                        <a:pt x="2663" y="2813"/>
                        <a:pt x="2700" y="2808"/>
                      </a:cubicBezTo>
                      <a:cubicBezTo>
                        <a:pt x="2745" y="2803"/>
                        <a:pt x="2786" y="2801"/>
                        <a:pt x="2823" y="2801"/>
                      </a:cubicBezTo>
                      <a:cubicBezTo>
                        <a:pt x="3099" y="2801"/>
                        <a:pt x="3204" y="2923"/>
                        <a:pt x="3204" y="2923"/>
                      </a:cubicBezTo>
                      <a:cubicBezTo>
                        <a:pt x="3786" y="3501"/>
                        <a:pt x="5211" y="3844"/>
                        <a:pt x="5591" y="3844"/>
                      </a:cubicBezTo>
                      <a:cubicBezTo>
                        <a:pt x="5629" y="3844"/>
                        <a:pt x="5657" y="3841"/>
                        <a:pt x="5672" y="3834"/>
                      </a:cubicBezTo>
                      <a:cubicBezTo>
                        <a:pt x="5839" y="3757"/>
                        <a:pt x="5418" y="3041"/>
                        <a:pt x="5085" y="2631"/>
                      </a:cubicBezTo>
                      <a:cubicBezTo>
                        <a:pt x="4751" y="2220"/>
                        <a:pt x="3300" y="1543"/>
                        <a:pt x="2700" y="1395"/>
                      </a:cubicBezTo>
                      <a:cubicBezTo>
                        <a:pt x="2100" y="1248"/>
                        <a:pt x="1780" y="1274"/>
                        <a:pt x="1377" y="988"/>
                      </a:cubicBezTo>
                      <a:cubicBezTo>
                        <a:pt x="972" y="702"/>
                        <a:pt x="880" y="35"/>
                        <a:pt x="758" y="1"/>
                      </a:cubicBezTo>
                      <a:cubicBezTo>
                        <a:pt x="755" y="0"/>
                        <a:pt x="753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0" name="Google Shape;1375;p35"/>
                <p:cNvSpPr/>
                <p:nvPr/>
              </p:nvSpPr>
              <p:spPr>
                <a:xfrm>
                  <a:off x="806040" y="2000520"/>
                  <a:ext cx="371160" cy="142560"/>
                </a:xfrm>
                <a:custGeom>
                  <a:avLst/>
                  <a:gdLst/>
                  <a:ahLst/>
                  <a:rect l="l" t="t" r="r" b="b"/>
                  <a:pathLst>
                    <a:path w="5159" h="1633">
                      <a:moveTo>
                        <a:pt x="230" y="1"/>
                      </a:moveTo>
                      <a:cubicBezTo>
                        <a:pt x="229" y="1"/>
                        <a:pt x="228" y="1"/>
                        <a:pt x="226" y="1"/>
                      </a:cubicBezTo>
                      <a:cubicBezTo>
                        <a:pt x="125" y="12"/>
                        <a:pt x="439" y="634"/>
                        <a:pt x="439" y="634"/>
                      </a:cubicBezTo>
                      <a:cubicBezTo>
                        <a:pt x="416" y="740"/>
                        <a:pt x="1" y="919"/>
                        <a:pt x="12" y="1041"/>
                      </a:cubicBezTo>
                      <a:cubicBezTo>
                        <a:pt x="14" y="1065"/>
                        <a:pt x="27" y="1075"/>
                        <a:pt x="49" y="1075"/>
                      </a:cubicBezTo>
                      <a:cubicBezTo>
                        <a:pt x="146" y="1075"/>
                        <a:pt x="424" y="889"/>
                        <a:pt x="793" y="779"/>
                      </a:cubicBezTo>
                      <a:cubicBezTo>
                        <a:pt x="838" y="765"/>
                        <a:pt x="886" y="759"/>
                        <a:pt x="938" y="759"/>
                      </a:cubicBezTo>
                      <a:cubicBezTo>
                        <a:pt x="1416" y="759"/>
                        <a:pt x="2153" y="1277"/>
                        <a:pt x="2172" y="1345"/>
                      </a:cubicBezTo>
                      <a:cubicBezTo>
                        <a:pt x="2193" y="1419"/>
                        <a:pt x="1876" y="1601"/>
                        <a:pt x="1861" y="1623"/>
                      </a:cubicBezTo>
                      <a:cubicBezTo>
                        <a:pt x="1857" y="1629"/>
                        <a:pt x="1884" y="1633"/>
                        <a:pt x="1930" y="1633"/>
                      </a:cubicBezTo>
                      <a:cubicBezTo>
                        <a:pt x="2059" y="1633"/>
                        <a:pt x="2340" y="1602"/>
                        <a:pt x="2532" y="1494"/>
                      </a:cubicBezTo>
                      <a:cubicBezTo>
                        <a:pt x="2659" y="1423"/>
                        <a:pt x="2760" y="1405"/>
                        <a:pt x="2830" y="1405"/>
                      </a:cubicBezTo>
                      <a:cubicBezTo>
                        <a:pt x="2903" y="1405"/>
                        <a:pt x="2943" y="1425"/>
                        <a:pt x="2943" y="1425"/>
                      </a:cubicBezTo>
                      <a:cubicBezTo>
                        <a:pt x="3167" y="1517"/>
                        <a:pt x="3466" y="1551"/>
                        <a:pt x="3769" y="1551"/>
                      </a:cubicBezTo>
                      <a:cubicBezTo>
                        <a:pt x="4372" y="1551"/>
                        <a:pt x="4990" y="1417"/>
                        <a:pt x="5057" y="1345"/>
                      </a:cubicBezTo>
                      <a:cubicBezTo>
                        <a:pt x="5158" y="1236"/>
                        <a:pt x="4626" y="833"/>
                        <a:pt x="4252" y="630"/>
                      </a:cubicBezTo>
                      <a:cubicBezTo>
                        <a:pt x="3981" y="483"/>
                        <a:pt x="3233" y="412"/>
                        <a:pt x="2653" y="412"/>
                      </a:cubicBezTo>
                      <a:cubicBezTo>
                        <a:pt x="2432" y="412"/>
                        <a:pt x="2235" y="422"/>
                        <a:pt x="2098" y="443"/>
                      </a:cubicBezTo>
                      <a:cubicBezTo>
                        <a:pt x="1732" y="498"/>
                        <a:pt x="1511" y="577"/>
                        <a:pt x="1261" y="577"/>
                      </a:cubicBezTo>
                      <a:cubicBezTo>
                        <a:pt x="1176" y="577"/>
                        <a:pt x="1088" y="568"/>
                        <a:pt x="989" y="546"/>
                      </a:cubicBezTo>
                      <a:cubicBezTo>
                        <a:pt x="605" y="458"/>
                        <a:pt x="335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1" name="Google Shape;1376;p35"/>
                <p:cNvSpPr/>
                <p:nvPr/>
              </p:nvSpPr>
              <p:spPr>
                <a:xfrm>
                  <a:off x="-52920" y="438840"/>
                  <a:ext cx="370800" cy="142560"/>
                </a:xfrm>
                <a:custGeom>
                  <a:avLst/>
                  <a:gdLst/>
                  <a:ahLst/>
                  <a:rect l="l" t="t" r="r" b="b"/>
                  <a:pathLst>
                    <a:path w="5157" h="1634">
                      <a:moveTo>
                        <a:pt x="230" y="1"/>
                      </a:moveTo>
                      <a:cubicBezTo>
                        <a:pt x="228" y="1"/>
                        <a:pt x="227" y="1"/>
                        <a:pt x="226" y="1"/>
                      </a:cubicBezTo>
                      <a:cubicBezTo>
                        <a:pt x="123" y="14"/>
                        <a:pt x="437" y="635"/>
                        <a:pt x="437" y="635"/>
                      </a:cubicBezTo>
                      <a:cubicBezTo>
                        <a:pt x="415" y="742"/>
                        <a:pt x="0" y="919"/>
                        <a:pt x="10" y="1043"/>
                      </a:cubicBezTo>
                      <a:cubicBezTo>
                        <a:pt x="12" y="1066"/>
                        <a:pt x="25" y="1076"/>
                        <a:pt x="48" y="1076"/>
                      </a:cubicBezTo>
                      <a:cubicBezTo>
                        <a:pt x="145" y="1076"/>
                        <a:pt x="422" y="891"/>
                        <a:pt x="791" y="780"/>
                      </a:cubicBezTo>
                      <a:cubicBezTo>
                        <a:pt x="836" y="767"/>
                        <a:pt x="885" y="760"/>
                        <a:pt x="937" y="760"/>
                      </a:cubicBezTo>
                      <a:cubicBezTo>
                        <a:pt x="1416" y="760"/>
                        <a:pt x="2152" y="1278"/>
                        <a:pt x="2171" y="1345"/>
                      </a:cubicBezTo>
                      <a:cubicBezTo>
                        <a:pt x="2192" y="1419"/>
                        <a:pt x="1874" y="1601"/>
                        <a:pt x="1859" y="1623"/>
                      </a:cubicBezTo>
                      <a:cubicBezTo>
                        <a:pt x="1855" y="1629"/>
                        <a:pt x="1882" y="1633"/>
                        <a:pt x="1928" y="1633"/>
                      </a:cubicBezTo>
                      <a:cubicBezTo>
                        <a:pt x="2057" y="1633"/>
                        <a:pt x="2339" y="1602"/>
                        <a:pt x="2531" y="1495"/>
                      </a:cubicBezTo>
                      <a:cubicBezTo>
                        <a:pt x="2658" y="1423"/>
                        <a:pt x="2759" y="1405"/>
                        <a:pt x="2828" y="1405"/>
                      </a:cubicBezTo>
                      <a:cubicBezTo>
                        <a:pt x="2902" y="1405"/>
                        <a:pt x="2941" y="1425"/>
                        <a:pt x="2941" y="1425"/>
                      </a:cubicBezTo>
                      <a:cubicBezTo>
                        <a:pt x="3166" y="1518"/>
                        <a:pt x="3466" y="1552"/>
                        <a:pt x="3770" y="1552"/>
                      </a:cubicBezTo>
                      <a:cubicBezTo>
                        <a:pt x="4372" y="1552"/>
                        <a:pt x="4989" y="1418"/>
                        <a:pt x="5056" y="1346"/>
                      </a:cubicBezTo>
                      <a:cubicBezTo>
                        <a:pt x="5156" y="1237"/>
                        <a:pt x="4624" y="833"/>
                        <a:pt x="4250" y="630"/>
                      </a:cubicBezTo>
                      <a:cubicBezTo>
                        <a:pt x="3979" y="484"/>
                        <a:pt x="3229" y="412"/>
                        <a:pt x="2649" y="412"/>
                      </a:cubicBezTo>
                      <a:cubicBezTo>
                        <a:pt x="2429" y="412"/>
                        <a:pt x="2233" y="423"/>
                        <a:pt x="2098" y="443"/>
                      </a:cubicBezTo>
                      <a:cubicBezTo>
                        <a:pt x="1732" y="499"/>
                        <a:pt x="1510" y="578"/>
                        <a:pt x="1260" y="578"/>
                      </a:cubicBezTo>
                      <a:cubicBezTo>
                        <a:pt x="1175" y="578"/>
                        <a:pt x="1086" y="569"/>
                        <a:pt x="987" y="546"/>
                      </a:cubicBezTo>
                      <a:cubicBezTo>
                        <a:pt x="605" y="459"/>
                        <a:pt x="334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2" name="Google Shape;1377;p35"/>
                <p:cNvSpPr/>
                <p:nvPr/>
              </p:nvSpPr>
              <p:spPr>
                <a:xfrm>
                  <a:off x="1005480" y="1344600"/>
                  <a:ext cx="307440" cy="328320"/>
                </a:xfrm>
                <a:custGeom>
                  <a:avLst/>
                  <a:gdLst/>
                  <a:ahLst/>
                  <a:rect l="l" t="t" r="r" b="b"/>
                  <a:pathLst>
                    <a:path w="4274" h="3757">
                      <a:moveTo>
                        <a:pt x="794" y="0"/>
                      </a:moveTo>
                      <a:cubicBezTo>
                        <a:pt x="707" y="0"/>
                        <a:pt x="638" y="650"/>
                        <a:pt x="638" y="650"/>
                      </a:cubicBezTo>
                      <a:cubicBezTo>
                        <a:pt x="561" y="727"/>
                        <a:pt x="117" y="650"/>
                        <a:pt x="59" y="759"/>
                      </a:cubicBezTo>
                      <a:cubicBezTo>
                        <a:pt x="0" y="869"/>
                        <a:pt x="400" y="831"/>
                        <a:pt x="857" y="963"/>
                      </a:cubicBezTo>
                      <a:cubicBezTo>
                        <a:pt x="1313" y="1096"/>
                        <a:pt x="1730" y="2114"/>
                        <a:pt x="1708" y="2187"/>
                      </a:cubicBezTo>
                      <a:cubicBezTo>
                        <a:pt x="1684" y="2260"/>
                        <a:pt x="1319" y="2241"/>
                        <a:pt x="1296" y="2251"/>
                      </a:cubicBezTo>
                      <a:cubicBezTo>
                        <a:pt x="1271" y="2262"/>
                        <a:pt x="1631" y="2489"/>
                        <a:pt x="1928" y="2507"/>
                      </a:cubicBezTo>
                      <a:cubicBezTo>
                        <a:pt x="2227" y="2527"/>
                        <a:pt x="2311" y="2673"/>
                        <a:pt x="2311" y="2673"/>
                      </a:cubicBezTo>
                      <a:cubicBezTo>
                        <a:pt x="2711" y="3248"/>
                        <a:pt x="3905" y="3756"/>
                        <a:pt x="4112" y="3756"/>
                      </a:cubicBezTo>
                      <a:cubicBezTo>
                        <a:pt x="4119" y="3756"/>
                        <a:pt x="4125" y="3756"/>
                        <a:pt x="4130" y="3754"/>
                      </a:cubicBezTo>
                      <a:cubicBezTo>
                        <a:pt x="4274" y="3717"/>
                        <a:pt x="4046" y="3089"/>
                        <a:pt x="3842" y="2717"/>
                      </a:cubicBezTo>
                      <a:cubicBezTo>
                        <a:pt x="3637" y="2343"/>
                        <a:pt x="2588" y="1595"/>
                        <a:pt x="2135" y="1391"/>
                      </a:cubicBezTo>
                      <a:cubicBezTo>
                        <a:pt x="1683" y="1185"/>
                        <a:pt x="1426" y="1159"/>
                        <a:pt x="1148" y="874"/>
                      </a:cubicBezTo>
                      <a:cubicBezTo>
                        <a:pt x="870" y="588"/>
                        <a:pt x="896" y="47"/>
                        <a:pt x="803" y="2"/>
                      </a:cubicBezTo>
                      <a:cubicBezTo>
                        <a:pt x="800" y="1"/>
                        <a:pt x="797" y="0"/>
                        <a:pt x="794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3" name="Google Shape;1378;p35"/>
                <p:cNvSpPr/>
                <p:nvPr/>
              </p:nvSpPr>
              <p:spPr>
                <a:xfrm rot="20589000">
                  <a:off x="1487160" y="2840400"/>
                  <a:ext cx="187920" cy="424440"/>
                </a:xfrm>
                <a:custGeom>
                  <a:avLst/>
                  <a:gdLst/>
                  <a:ahLst/>
                  <a:rect l="l" t="t" r="r" b="b"/>
                  <a:pathLst>
                    <a:path w="2617" h="4857">
                      <a:moveTo>
                        <a:pt x="1092" y="1"/>
                      </a:moveTo>
                      <a:cubicBezTo>
                        <a:pt x="999" y="1"/>
                        <a:pt x="669" y="512"/>
                        <a:pt x="669" y="512"/>
                      </a:cubicBezTo>
                      <a:cubicBezTo>
                        <a:pt x="663" y="514"/>
                        <a:pt x="656" y="515"/>
                        <a:pt x="648" y="515"/>
                      </a:cubicBezTo>
                      <a:cubicBezTo>
                        <a:pt x="539" y="515"/>
                        <a:pt x="276" y="338"/>
                        <a:pt x="148" y="338"/>
                      </a:cubicBezTo>
                      <a:cubicBezTo>
                        <a:pt x="129" y="338"/>
                        <a:pt x="114" y="342"/>
                        <a:pt x="102" y="350"/>
                      </a:cubicBezTo>
                      <a:cubicBezTo>
                        <a:pt x="0" y="422"/>
                        <a:pt x="375" y="568"/>
                        <a:pt x="723" y="891"/>
                      </a:cubicBezTo>
                      <a:cubicBezTo>
                        <a:pt x="1071" y="1215"/>
                        <a:pt x="987" y="2310"/>
                        <a:pt x="934" y="2366"/>
                      </a:cubicBezTo>
                      <a:cubicBezTo>
                        <a:pt x="927" y="2374"/>
                        <a:pt x="915" y="2377"/>
                        <a:pt x="900" y="2377"/>
                      </a:cubicBezTo>
                      <a:cubicBezTo>
                        <a:pt x="801" y="2377"/>
                        <a:pt x="559" y="2240"/>
                        <a:pt x="536" y="2239"/>
                      </a:cubicBezTo>
                      <a:cubicBezTo>
                        <a:pt x="536" y="2239"/>
                        <a:pt x="536" y="2239"/>
                        <a:pt x="536" y="2239"/>
                      </a:cubicBezTo>
                      <a:lnTo>
                        <a:pt x="536" y="2239"/>
                      </a:lnTo>
                      <a:cubicBezTo>
                        <a:pt x="510" y="2239"/>
                        <a:pt x="730" y="2602"/>
                        <a:pt x="987" y="2752"/>
                      </a:cubicBezTo>
                      <a:cubicBezTo>
                        <a:pt x="1245" y="2904"/>
                        <a:pt x="1255" y="3072"/>
                        <a:pt x="1255" y="3072"/>
                      </a:cubicBezTo>
                      <a:cubicBezTo>
                        <a:pt x="1356" y="3789"/>
                        <a:pt x="2249" y="4823"/>
                        <a:pt x="2394" y="4855"/>
                      </a:cubicBezTo>
                      <a:cubicBezTo>
                        <a:pt x="2397" y="4856"/>
                        <a:pt x="2400" y="4856"/>
                        <a:pt x="2404" y="4856"/>
                      </a:cubicBezTo>
                      <a:cubicBezTo>
                        <a:pt x="2542" y="4856"/>
                        <a:pt x="2616" y="4214"/>
                        <a:pt x="2602" y="3798"/>
                      </a:cubicBezTo>
                      <a:cubicBezTo>
                        <a:pt x="2588" y="3373"/>
                        <a:pt x="1986" y="2232"/>
                        <a:pt x="1674" y="1846"/>
                      </a:cubicBezTo>
                      <a:cubicBezTo>
                        <a:pt x="1361" y="1461"/>
                        <a:pt x="1144" y="1321"/>
                        <a:pt x="1024" y="941"/>
                      </a:cubicBezTo>
                      <a:cubicBezTo>
                        <a:pt x="904" y="562"/>
                        <a:pt x="1169" y="89"/>
                        <a:pt x="1107" y="8"/>
                      </a:cubicBezTo>
                      <a:cubicBezTo>
                        <a:pt x="1103" y="3"/>
                        <a:pt x="1098" y="1"/>
                        <a:pt x="109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4" name="Google Shape;1379;p35"/>
                <p:cNvSpPr/>
                <p:nvPr/>
              </p:nvSpPr>
              <p:spPr>
                <a:xfrm>
                  <a:off x="22320" y="664560"/>
                  <a:ext cx="365040" cy="389520"/>
                </a:xfrm>
                <a:custGeom>
                  <a:avLst/>
                  <a:gdLst/>
                  <a:ahLst/>
                  <a:rect l="l" t="t" r="r" b="b"/>
                  <a:pathLst>
                    <a:path w="5074" h="4458">
                      <a:moveTo>
                        <a:pt x="943" y="0"/>
                      </a:moveTo>
                      <a:cubicBezTo>
                        <a:pt x="839" y="0"/>
                        <a:pt x="758" y="772"/>
                        <a:pt x="758" y="772"/>
                      </a:cubicBezTo>
                      <a:cubicBezTo>
                        <a:pt x="667" y="862"/>
                        <a:pt x="139" y="772"/>
                        <a:pt x="70" y="902"/>
                      </a:cubicBezTo>
                      <a:cubicBezTo>
                        <a:pt x="0" y="1032"/>
                        <a:pt x="476" y="987"/>
                        <a:pt x="1018" y="1143"/>
                      </a:cubicBezTo>
                      <a:cubicBezTo>
                        <a:pt x="1559" y="1300"/>
                        <a:pt x="2055" y="2508"/>
                        <a:pt x="2027" y="2596"/>
                      </a:cubicBezTo>
                      <a:cubicBezTo>
                        <a:pt x="2000" y="2682"/>
                        <a:pt x="1567" y="2660"/>
                        <a:pt x="1538" y="2672"/>
                      </a:cubicBezTo>
                      <a:cubicBezTo>
                        <a:pt x="1509" y="2685"/>
                        <a:pt x="1937" y="2955"/>
                        <a:pt x="2290" y="2977"/>
                      </a:cubicBezTo>
                      <a:cubicBezTo>
                        <a:pt x="2644" y="2999"/>
                        <a:pt x="2744" y="3173"/>
                        <a:pt x="2744" y="3173"/>
                      </a:cubicBezTo>
                      <a:cubicBezTo>
                        <a:pt x="3217" y="3856"/>
                        <a:pt x="4633" y="4458"/>
                        <a:pt x="4881" y="4458"/>
                      </a:cubicBezTo>
                      <a:cubicBezTo>
                        <a:pt x="4890" y="4458"/>
                        <a:pt x="4897" y="4457"/>
                        <a:pt x="4903" y="4456"/>
                      </a:cubicBezTo>
                      <a:cubicBezTo>
                        <a:pt x="5074" y="4412"/>
                        <a:pt x="4802" y="3667"/>
                        <a:pt x="4561" y="3224"/>
                      </a:cubicBezTo>
                      <a:cubicBezTo>
                        <a:pt x="4318" y="2780"/>
                        <a:pt x="3074" y="1892"/>
                        <a:pt x="2535" y="1650"/>
                      </a:cubicBezTo>
                      <a:cubicBezTo>
                        <a:pt x="1998" y="1407"/>
                        <a:pt x="1693" y="1376"/>
                        <a:pt x="1364" y="1037"/>
                      </a:cubicBezTo>
                      <a:cubicBezTo>
                        <a:pt x="1033" y="699"/>
                        <a:pt x="1063" y="56"/>
                        <a:pt x="954" y="3"/>
                      </a:cubicBezTo>
                      <a:cubicBezTo>
                        <a:pt x="950" y="1"/>
                        <a:pt x="947" y="0"/>
                        <a:pt x="94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5" name="Google Shape;1380;p35"/>
                <p:cNvSpPr/>
                <p:nvPr/>
              </p:nvSpPr>
              <p:spPr>
                <a:xfrm>
                  <a:off x="1189080" y="759960"/>
                  <a:ext cx="117000" cy="439560"/>
                </a:xfrm>
                <a:custGeom>
                  <a:avLst/>
                  <a:gdLst/>
                  <a:ahLst/>
                  <a:rect l="l" t="t" r="r" b="b"/>
                  <a:pathLst>
                    <a:path w="1629" h="5029">
                      <a:moveTo>
                        <a:pt x="1226" y="1"/>
                      </a:moveTo>
                      <a:cubicBezTo>
                        <a:pt x="1116" y="1"/>
                        <a:pt x="678" y="360"/>
                        <a:pt x="678" y="360"/>
                      </a:cubicBezTo>
                      <a:cubicBezTo>
                        <a:pt x="678" y="360"/>
                        <a:pt x="677" y="360"/>
                        <a:pt x="677" y="360"/>
                      </a:cubicBezTo>
                      <a:cubicBezTo>
                        <a:pt x="573" y="360"/>
                        <a:pt x="330" y="29"/>
                        <a:pt x="205" y="29"/>
                      </a:cubicBezTo>
                      <a:cubicBezTo>
                        <a:pt x="199" y="29"/>
                        <a:pt x="193" y="30"/>
                        <a:pt x="187" y="32"/>
                      </a:cubicBezTo>
                      <a:cubicBezTo>
                        <a:pt x="70" y="69"/>
                        <a:pt x="382" y="323"/>
                        <a:pt x="613" y="738"/>
                      </a:cubicBezTo>
                      <a:cubicBezTo>
                        <a:pt x="846" y="1153"/>
                        <a:pt x="430" y="2170"/>
                        <a:pt x="363" y="2206"/>
                      </a:cubicBezTo>
                      <a:cubicBezTo>
                        <a:pt x="359" y="2209"/>
                        <a:pt x="354" y="2210"/>
                        <a:pt x="349" y="2210"/>
                      </a:cubicBezTo>
                      <a:cubicBezTo>
                        <a:pt x="265" y="2210"/>
                        <a:pt x="46" y="1972"/>
                        <a:pt x="23" y="1964"/>
                      </a:cubicBezTo>
                      <a:cubicBezTo>
                        <a:pt x="22" y="1963"/>
                        <a:pt x="22" y="1963"/>
                        <a:pt x="22" y="1963"/>
                      </a:cubicBezTo>
                      <a:lnTo>
                        <a:pt x="22" y="1963"/>
                      </a:lnTo>
                      <a:cubicBezTo>
                        <a:pt x="0" y="1963"/>
                        <a:pt x="98" y="2371"/>
                        <a:pt x="295" y="2590"/>
                      </a:cubicBezTo>
                      <a:cubicBezTo>
                        <a:pt x="493" y="2813"/>
                        <a:pt x="452" y="2976"/>
                        <a:pt x="452" y="2976"/>
                      </a:cubicBezTo>
                      <a:cubicBezTo>
                        <a:pt x="329" y="3690"/>
                        <a:pt x="862" y="4948"/>
                        <a:pt x="991" y="5022"/>
                      </a:cubicBezTo>
                      <a:cubicBezTo>
                        <a:pt x="998" y="5026"/>
                        <a:pt x="1006" y="5029"/>
                        <a:pt x="1014" y="5029"/>
                      </a:cubicBezTo>
                      <a:cubicBezTo>
                        <a:pt x="1150" y="5029"/>
                        <a:pt x="1403" y="4466"/>
                        <a:pt x="1512" y="4080"/>
                      </a:cubicBezTo>
                      <a:cubicBezTo>
                        <a:pt x="1629" y="3671"/>
                        <a:pt x="1406" y="2402"/>
                        <a:pt x="1226" y="1939"/>
                      </a:cubicBezTo>
                      <a:cubicBezTo>
                        <a:pt x="1047" y="1474"/>
                        <a:pt x="882" y="1276"/>
                        <a:pt x="885" y="878"/>
                      </a:cubicBezTo>
                      <a:cubicBezTo>
                        <a:pt x="886" y="479"/>
                        <a:pt x="1283" y="111"/>
                        <a:pt x="1250" y="15"/>
                      </a:cubicBezTo>
                      <a:cubicBezTo>
                        <a:pt x="1247" y="5"/>
                        <a:pt x="1238" y="1"/>
                        <a:pt x="1226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6" name="Google Shape;1381;p35"/>
                <p:cNvSpPr/>
                <p:nvPr/>
              </p:nvSpPr>
              <p:spPr>
                <a:xfrm rot="18329400">
                  <a:off x="1973880" y="3318840"/>
                  <a:ext cx="170280" cy="431640"/>
                </a:xfrm>
                <a:custGeom>
                  <a:avLst/>
                  <a:gdLst/>
                  <a:ahLst/>
                  <a:rect l="l" t="t" r="r" b="b"/>
                  <a:pathLst>
                    <a:path w="2370" h="4938">
                      <a:moveTo>
                        <a:pt x="1117" y="1"/>
                      </a:moveTo>
                      <a:cubicBezTo>
                        <a:pt x="1021" y="1"/>
                        <a:pt x="661" y="481"/>
                        <a:pt x="661" y="481"/>
                      </a:cubicBezTo>
                      <a:cubicBezTo>
                        <a:pt x="656" y="482"/>
                        <a:pt x="651" y="483"/>
                        <a:pt x="646" y="483"/>
                      </a:cubicBezTo>
                      <a:cubicBezTo>
                        <a:pt x="538" y="483"/>
                        <a:pt x="272" y="269"/>
                        <a:pt x="144" y="269"/>
                      </a:cubicBezTo>
                      <a:cubicBezTo>
                        <a:pt x="130" y="269"/>
                        <a:pt x="117" y="272"/>
                        <a:pt x="106" y="278"/>
                      </a:cubicBezTo>
                      <a:cubicBezTo>
                        <a:pt x="1" y="343"/>
                        <a:pt x="364" y="515"/>
                        <a:pt x="688" y="863"/>
                      </a:cubicBezTo>
                      <a:cubicBezTo>
                        <a:pt x="1013" y="1211"/>
                        <a:pt x="849" y="2298"/>
                        <a:pt x="792" y="2349"/>
                      </a:cubicBezTo>
                      <a:cubicBezTo>
                        <a:pt x="786" y="2355"/>
                        <a:pt x="776" y="2357"/>
                        <a:pt x="764" y="2357"/>
                      </a:cubicBezTo>
                      <a:cubicBezTo>
                        <a:pt x="670" y="2357"/>
                        <a:pt x="428" y="2196"/>
                        <a:pt x="405" y="2194"/>
                      </a:cubicBezTo>
                      <a:cubicBezTo>
                        <a:pt x="404" y="2194"/>
                        <a:pt x="404" y="2194"/>
                        <a:pt x="404" y="2194"/>
                      </a:cubicBezTo>
                      <a:lnTo>
                        <a:pt x="404" y="2194"/>
                      </a:lnTo>
                      <a:cubicBezTo>
                        <a:pt x="379" y="2194"/>
                        <a:pt x="572" y="2570"/>
                        <a:pt x="817" y="2737"/>
                      </a:cubicBezTo>
                      <a:cubicBezTo>
                        <a:pt x="1063" y="2907"/>
                        <a:pt x="1061" y="3076"/>
                        <a:pt x="1061" y="3076"/>
                      </a:cubicBezTo>
                      <a:cubicBezTo>
                        <a:pt x="1110" y="3799"/>
                        <a:pt x="1928" y="4893"/>
                        <a:pt x="2070" y="4935"/>
                      </a:cubicBezTo>
                      <a:cubicBezTo>
                        <a:pt x="2074" y="4937"/>
                        <a:pt x="2079" y="4937"/>
                        <a:pt x="2083" y="4937"/>
                      </a:cubicBezTo>
                      <a:cubicBezTo>
                        <a:pt x="2220" y="4937"/>
                        <a:pt x="2338" y="4309"/>
                        <a:pt x="2354" y="3897"/>
                      </a:cubicBezTo>
                      <a:cubicBezTo>
                        <a:pt x="2370" y="3472"/>
                        <a:pt x="1852" y="2292"/>
                        <a:pt x="1567" y="1884"/>
                      </a:cubicBezTo>
                      <a:cubicBezTo>
                        <a:pt x="1284" y="1476"/>
                        <a:pt x="1077" y="1322"/>
                        <a:pt x="984" y="935"/>
                      </a:cubicBezTo>
                      <a:cubicBezTo>
                        <a:pt x="891" y="547"/>
                        <a:pt x="1190" y="95"/>
                        <a:pt x="1134" y="10"/>
                      </a:cubicBezTo>
                      <a:cubicBezTo>
                        <a:pt x="1130" y="3"/>
                        <a:pt x="1124" y="1"/>
                        <a:pt x="111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7" name="Google Shape;1382;p35"/>
                <p:cNvSpPr/>
                <p:nvPr/>
              </p:nvSpPr>
              <p:spPr>
                <a:xfrm>
                  <a:off x="195480" y="1459440"/>
                  <a:ext cx="318240" cy="184320"/>
                </a:xfrm>
                <a:custGeom>
                  <a:avLst/>
                  <a:gdLst/>
                  <a:ahLst/>
                  <a:rect l="l" t="t" r="r" b="b"/>
                  <a:pathLst>
                    <a:path w="4424" h="2111">
                      <a:moveTo>
                        <a:pt x="347" y="0"/>
                      </a:moveTo>
                      <a:cubicBezTo>
                        <a:pt x="258" y="0"/>
                        <a:pt x="434" y="658"/>
                        <a:pt x="434" y="658"/>
                      </a:cubicBezTo>
                      <a:cubicBezTo>
                        <a:pt x="398" y="759"/>
                        <a:pt x="12" y="873"/>
                        <a:pt x="3" y="997"/>
                      </a:cubicBezTo>
                      <a:cubicBezTo>
                        <a:pt x="1" y="1025"/>
                        <a:pt x="15" y="1036"/>
                        <a:pt x="43" y="1036"/>
                      </a:cubicBezTo>
                      <a:cubicBezTo>
                        <a:pt x="139" y="1036"/>
                        <a:pt x="398" y="905"/>
                        <a:pt x="719" y="853"/>
                      </a:cubicBezTo>
                      <a:cubicBezTo>
                        <a:pt x="736" y="851"/>
                        <a:pt x="754" y="849"/>
                        <a:pt x="773" y="849"/>
                      </a:cubicBezTo>
                      <a:cubicBezTo>
                        <a:pt x="1190" y="849"/>
                        <a:pt x="1819" y="1544"/>
                        <a:pt x="1825" y="1616"/>
                      </a:cubicBezTo>
                      <a:cubicBezTo>
                        <a:pt x="1831" y="1693"/>
                        <a:pt x="1529" y="1825"/>
                        <a:pt x="1513" y="1845"/>
                      </a:cubicBezTo>
                      <a:cubicBezTo>
                        <a:pt x="1504" y="1857"/>
                        <a:pt x="1613" y="1880"/>
                        <a:pt x="1754" y="1880"/>
                      </a:cubicBezTo>
                      <a:cubicBezTo>
                        <a:pt x="1868" y="1880"/>
                        <a:pt x="2003" y="1865"/>
                        <a:pt x="2113" y="1818"/>
                      </a:cubicBezTo>
                      <a:cubicBezTo>
                        <a:pt x="2200" y="1781"/>
                        <a:pt x="2271" y="1769"/>
                        <a:pt x="2326" y="1769"/>
                      </a:cubicBezTo>
                      <a:cubicBezTo>
                        <a:pt x="2429" y="1769"/>
                        <a:pt x="2480" y="1811"/>
                        <a:pt x="2480" y="1811"/>
                      </a:cubicBezTo>
                      <a:cubicBezTo>
                        <a:pt x="2809" y="2039"/>
                        <a:pt x="3386" y="2111"/>
                        <a:pt x="3808" y="2111"/>
                      </a:cubicBezTo>
                      <a:cubicBezTo>
                        <a:pt x="4076" y="2111"/>
                        <a:pt x="4281" y="2082"/>
                        <a:pt x="4321" y="2046"/>
                      </a:cubicBezTo>
                      <a:cubicBezTo>
                        <a:pt x="4424" y="1953"/>
                        <a:pt x="4025" y="1476"/>
                        <a:pt x="3733" y="1220"/>
                      </a:cubicBezTo>
                      <a:cubicBezTo>
                        <a:pt x="3441" y="964"/>
                        <a:pt x="2341" y="716"/>
                        <a:pt x="1902" y="716"/>
                      </a:cubicBezTo>
                      <a:cubicBezTo>
                        <a:pt x="1901" y="716"/>
                        <a:pt x="1900" y="716"/>
                        <a:pt x="1899" y="716"/>
                      </a:cubicBezTo>
                      <a:cubicBezTo>
                        <a:pt x="1669" y="716"/>
                        <a:pt x="1500" y="739"/>
                        <a:pt x="1344" y="739"/>
                      </a:cubicBezTo>
                      <a:cubicBezTo>
                        <a:pt x="1204" y="739"/>
                        <a:pt x="1076" y="721"/>
                        <a:pt x="923" y="652"/>
                      </a:cubicBezTo>
                      <a:cubicBezTo>
                        <a:pt x="601" y="507"/>
                        <a:pt x="436" y="4"/>
                        <a:pt x="347" y="0"/>
                      </a:cubicBezTo>
                      <a:cubicBezTo>
                        <a:pt x="347" y="0"/>
                        <a:pt x="347" y="0"/>
                        <a:pt x="34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8" name="Google Shape;1383;p35"/>
                <p:cNvSpPr/>
                <p:nvPr/>
              </p:nvSpPr>
              <p:spPr>
                <a:xfrm rot="17951400">
                  <a:off x="1796400" y="3738600"/>
                  <a:ext cx="110160" cy="389880"/>
                </a:xfrm>
                <a:custGeom>
                  <a:avLst/>
                  <a:gdLst/>
                  <a:ahLst/>
                  <a:rect l="l" t="t" r="r" b="b"/>
                  <a:pathLst>
                    <a:path w="1536" h="4461">
                      <a:moveTo>
                        <a:pt x="1307" y="1"/>
                      </a:moveTo>
                      <a:cubicBezTo>
                        <a:pt x="1199" y="1"/>
                        <a:pt x="746" y="329"/>
                        <a:pt x="746" y="329"/>
                      </a:cubicBezTo>
                      <a:cubicBezTo>
                        <a:pt x="745" y="329"/>
                        <a:pt x="745" y="329"/>
                        <a:pt x="745" y="329"/>
                      </a:cubicBezTo>
                      <a:cubicBezTo>
                        <a:pt x="642" y="329"/>
                        <a:pt x="418" y="44"/>
                        <a:pt x="295" y="44"/>
                      </a:cubicBezTo>
                      <a:cubicBezTo>
                        <a:pt x="288" y="44"/>
                        <a:pt x="281" y="45"/>
                        <a:pt x="275" y="47"/>
                      </a:cubicBezTo>
                      <a:cubicBezTo>
                        <a:pt x="156" y="83"/>
                        <a:pt x="454" y="302"/>
                        <a:pt x="665" y="665"/>
                      </a:cubicBezTo>
                      <a:cubicBezTo>
                        <a:pt x="876" y="1028"/>
                        <a:pt x="418" y="1938"/>
                        <a:pt x="348" y="1971"/>
                      </a:cubicBezTo>
                      <a:cubicBezTo>
                        <a:pt x="344" y="1973"/>
                        <a:pt x="338" y="1974"/>
                        <a:pt x="332" y="1974"/>
                      </a:cubicBezTo>
                      <a:cubicBezTo>
                        <a:pt x="249" y="1974"/>
                        <a:pt x="46" y="1769"/>
                        <a:pt x="23" y="1762"/>
                      </a:cubicBezTo>
                      <a:cubicBezTo>
                        <a:pt x="22" y="1762"/>
                        <a:pt x="22" y="1762"/>
                        <a:pt x="22" y="1762"/>
                      </a:cubicBezTo>
                      <a:lnTo>
                        <a:pt x="22" y="1762"/>
                      </a:lnTo>
                      <a:cubicBezTo>
                        <a:pt x="1" y="1762"/>
                        <a:pt x="79" y="2121"/>
                        <a:pt x="264" y="2313"/>
                      </a:cubicBezTo>
                      <a:cubicBezTo>
                        <a:pt x="451" y="2506"/>
                        <a:pt x="402" y="2651"/>
                        <a:pt x="402" y="2651"/>
                      </a:cubicBezTo>
                      <a:cubicBezTo>
                        <a:pt x="247" y="3286"/>
                        <a:pt x="717" y="4391"/>
                        <a:pt x="841" y="4455"/>
                      </a:cubicBezTo>
                      <a:cubicBezTo>
                        <a:pt x="848" y="4459"/>
                        <a:pt x="855" y="4460"/>
                        <a:pt x="863" y="4460"/>
                      </a:cubicBezTo>
                      <a:cubicBezTo>
                        <a:pt x="997" y="4460"/>
                        <a:pt x="1274" y="3955"/>
                        <a:pt x="1402" y="3611"/>
                      </a:cubicBezTo>
                      <a:cubicBezTo>
                        <a:pt x="1536" y="3245"/>
                        <a:pt x="1374" y="2125"/>
                        <a:pt x="1216" y="1717"/>
                      </a:cubicBezTo>
                      <a:cubicBezTo>
                        <a:pt x="1060" y="1310"/>
                        <a:pt x="907" y="1137"/>
                        <a:pt x="927" y="784"/>
                      </a:cubicBezTo>
                      <a:cubicBezTo>
                        <a:pt x="946" y="431"/>
                        <a:pt x="1357" y="98"/>
                        <a:pt x="1329" y="12"/>
                      </a:cubicBezTo>
                      <a:cubicBezTo>
                        <a:pt x="1326" y="4"/>
                        <a:pt x="1319" y="1"/>
                        <a:pt x="130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39" name="Google Shape;1384;p35"/>
                <p:cNvSpPr/>
                <p:nvPr/>
              </p:nvSpPr>
              <p:spPr>
                <a:xfrm>
                  <a:off x="1560600" y="1270440"/>
                  <a:ext cx="116640" cy="388800"/>
                </a:xfrm>
                <a:custGeom>
                  <a:avLst/>
                  <a:gdLst/>
                  <a:ahLst/>
                  <a:rect l="l" t="t" r="r" b="b"/>
                  <a:pathLst>
                    <a:path w="1626" h="4451">
                      <a:moveTo>
                        <a:pt x="573" y="0"/>
                      </a:moveTo>
                      <a:cubicBezTo>
                        <a:pt x="571" y="0"/>
                        <a:pt x="568" y="1"/>
                        <a:pt x="566" y="1"/>
                      </a:cubicBezTo>
                      <a:cubicBezTo>
                        <a:pt x="443" y="16"/>
                        <a:pt x="700" y="281"/>
                        <a:pt x="848" y="675"/>
                      </a:cubicBezTo>
                      <a:cubicBezTo>
                        <a:pt x="996" y="1067"/>
                        <a:pt x="392" y="1888"/>
                        <a:pt x="319" y="1909"/>
                      </a:cubicBezTo>
                      <a:cubicBezTo>
                        <a:pt x="316" y="1910"/>
                        <a:pt x="313" y="1910"/>
                        <a:pt x="310" y="1910"/>
                      </a:cubicBezTo>
                      <a:cubicBezTo>
                        <a:pt x="231" y="1910"/>
                        <a:pt x="54" y="1661"/>
                        <a:pt x="33" y="1649"/>
                      </a:cubicBezTo>
                      <a:cubicBezTo>
                        <a:pt x="33" y="1649"/>
                        <a:pt x="32" y="1649"/>
                        <a:pt x="32" y="1649"/>
                      </a:cubicBezTo>
                      <a:lnTo>
                        <a:pt x="32" y="1649"/>
                      </a:lnTo>
                      <a:cubicBezTo>
                        <a:pt x="10" y="1649"/>
                        <a:pt x="29" y="2014"/>
                        <a:pt x="179" y="2232"/>
                      </a:cubicBezTo>
                      <a:cubicBezTo>
                        <a:pt x="331" y="2454"/>
                        <a:pt x="258" y="2590"/>
                        <a:pt x="258" y="2590"/>
                      </a:cubicBezTo>
                      <a:cubicBezTo>
                        <a:pt x="1" y="3190"/>
                        <a:pt x="281" y="4357"/>
                        <a:pt x="392" y="4441"/>
                      </a:cubicBezTo>
                      <a:cubicBezTo>
                        <a:pt x="401" y="4448"/>
                        <a:pt x="411" y="4451"/>
                        <a:pt x="422" y="4451"/>
                      </a:cubicBezTo>
                      <a:cubicBezTo>
                        <a:pt x="562" y="4451"/>
                        <a:pt x="907" y="4013"/>
                        <a:pt x="1086" y="3701"/>
                      </a:cubicBezTo>
                      <a:cubicBezTo>
                        <a:pt x="1279" y="3364"/>
                        <a:pt x="1304" y="2232"/>
                        <a:pt x="1217" y="1804"/>
                      </a:cubicBezTo>
                      <a:cubicBezTo>
                        <a:pt x="1130" y="1377"/>
                        <a:pt x="1008" y="1180"/>
                        <a:pt x="1087" y="836"/>
                      </a:cubicBezTo>
                      <a:cubicBezTo>
                        <a:pt x="1165" y="490"/>
                        <a:pt x="1625" y="230"/>
                        <a:pt x="1611" y="141"/>
                      </a:cubicBezTo>
                      <a:cubicBezTo>
                        <a:pt x="1609" y="130"/>
                        <a:pt x="1597" y="125"/>
                        <a:pt x="1579" y="125"/>
                      </a:cubicBezTo>
                      <a:cubicBezTo>
                        <a:pt x="1451" y="125"/>
                        <a:pt x="984" y="356"/>
                        <a:pt x="984" y="356"/>
                      </a:cubicBezTo>
                      <a:cubicBezTo>
                        <a:pt x="879" y="342"/>
                        <a:pt x="697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0" name="Google Shape;1385;p35"/>
                <p:cNvSpPr/>
                <p:nvPr/>
              </p:nvSpPr>
              <p:spPr>
                <a:xfrm>
                  <a:off x="476640" y="1551600"/>
                  <a:ext cx="533880" cy="373320"/>
                </a:xfrm>
                <a:custGeom>
                  <a:avLst/>
                  <a:gdLst/>
                  <a:ahLst/>
                  <a:rect l="l" t="t" r="r" b="b"/>
                  <a:pathLst>
                    <a:path w="7422" h="4273">
                      <a:moveTo>
                        <a:pt x="1368" y="0"/>
                      </a:moveTo>
                      <a:cubicBezTo>
                        <a:pt x="1356" y="0"/>
                        <a:pt x="1347" y="13"/>
                        <a:pt x="1342" y="43"/>
                      </a:cubicBezTo>
                      <a:cubicBezTo>
                        <a:pt x="1292" y="360"/>
                        <a:pt x="1607" y="1264"/>
                        <a:pt x="1464" y="1480"/>
                      </a:cubicBezTo>
                      <a:cubicBezTo>
                        <a:pt x="1321" y="1697"/>
                        <a:pt x="0" y="2528"/>
                        <a:pt x="159" y="2570"/>
                      </a:cubicBezTo>
                      <a:cubicBezTo>
                        <a:pt x="164" y="2571"/>
                        <a:pt x="171" y="2572"/>
                        <a:pt x="179" y="2572"/>
                      </a:cubicBezTo>
                      <a:cubicBezTo>
                        <a:pt x="399" y="2572"/>
                        <a:pt x="1619" y="2089"/>
                        <a:pt x="2071" y="2089"/>
                      </a:cubicBezTo>
                      <a:cubicBezTo>
                        <a:pt x="2113" y="2089"/>
                        <a:pt x="2148" y="2093"/>
                        <a:pt x="2176" y="2102"/>
                      </a:cubicBezTo>
                      <a:cubicBezTo>
                        <a:pt x="2506" y="2215"/>
                        <a:pt x="3590" y="3437"/>
                        <a:pt x="3590" y="3437"/>
                      </a:cubicBezTo>
                      <a:cubicBezTo>
                        <a:pt x="3590" y="3437"/>
                        <a:pt x="2832" y="3767"/>
                        <a:pt x="2977" y="3817"/>
                      </a:cubicBezTo>
                      <a:cubicBezTo>
                        <a:pt x="3026" y="3834"/>
                        <a:pt x="3181" y="3837"/>
                        <a:pt x="3369" y="3837"/>
                      </a:cubicBezTo>
                      <a:cubicBezTo>
                        <a:pt x="3467" y="3837"/>
                        <a:pt x="3575" y="3836"/>
                        <a:pt x="3681" y="3836"/>
                      </a:cubicBezTo>
                      <a:cubicBezTo>
                        <a:pt x="3964" y="3836"/>
                        <a:pt x="4234" y="3842"/>
                        <a:pt x="4292" y="3884"/>
                      </a:cubicBezTo>
                      <a:cubicBezTo>
                        <a:pt x="4404" y="3965"/>
                        <a:pt x="5301" y="4272"/>
                        <a:pt x="6052" y="4272"/>
                      </a:cubicBezTo>
                      <a:cubicBezTo>
                        <a:pt x="6103" y="4272"/>
                        <a:pt x="6153" y="4271"/>
                        <a:pt x="6203" y="4268"/>
                      </a:cubicBezTo>
                      <a:cubicBezTo>
                        <a:pt x="6980" y="4221"/>
                        <a:pt x="7411" y="4216"/>
                        <a:pt x="7395" y="4051"/>
                      </a:cubicBezTo>
                      <a:lnTo>
                        <a:pt x="7396" y="4051"/>
                      </a:lnTo>
                      <a:cubicBezTo>
                        <a:pt x="7396" y="4051"/>
                        <a:pt x="7421" y="2756"/>
                        <a:pt x="5657" y="2040"/>
                      </a:cubicBezTo>
                      <a:cubicBezTo>
                        <a:pt x="5657" y="2040"/>
                        <a:pt x="5155" y="1754"/>
                        <a:pt x="4979" y="1590"/>
                      </a:cubicBezTo>
                      <a:cubicBezTo>
                        <a:pt x="4835" y="1456"/>
                        <a:pt x="4587" y="1113"/>
                        <a:pt x="4480" y="1113"/>
                      </a:cubicBezTo>
                      <a:cubicBezTo>
                        <a:pt x="4458" y="1113"/>
                        <a:pt x="4441" y="1128"/>
                        <a:pt x="4433" y="1163"/>
                      </a:cubicBezTo>
                      <a:cubicBezTo>
                        <a:pt x="4387" y="1366"/>
                        <a:pt x="4462" y="1623"/>
                        <a:pt x="4316" y="1677"/>
                      </a:cubicBezTo>
                      <a:cubicBezTo>
                        <a:pt x="4234" y="1708"/>
                        <a:pt x="3763" y="1754"/>
                        <a:pt x="3299" y="1754"/>
                      </a:cubicBezTo>
                      <a:cubicBezTo>
                        <a:pt x="2943" y="1754"/>
                        <a:pt x="2591" y="1727"/>
                        <a:pt x="2423" y="1645"/>
                      </a:cubicBezTo>
                      <a:cubicBezTo>
                        <a:pt x="2038" y="1456"/>
                        <a:pt x="1973" y="1376"/>
                        <a:pt x="1952" y="1334"/>
                      </a:cubicBezTo>
                      <a:cubicBezTo>
                        <a:pt x="1934" y="1297"/>
                        <a:pt x="1487" y="0"/>
                        <a:pt x="136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1" name="Google Shape;1386;p35"/>
                <p:cNvSpPr/>
                <p:nvPr/>
              </p:nvSpPr>
              <p:spPr>
                <a:xfrm rot="18900000">
                  <a:off x="2358360" y="3225600"/>
                  <a:ext cx="383760" cy="617760"/>
                </a:xfrm>
                <a:custGeom>
                  <a:avLst/>
                  <a:gdLst/>
                  <a:ahLst/>
                  <a:rect l="l" t="t" r="r" b="b"/>
                  <a:pathLst>
                    <a:path w="5334" h="7068">
                      <a:moveTo>
                        <a:pt x="2619" y="0"/>
                      </a:moveTo>
                      <a:cubicBezTo>
                        <a:pt x="2610" y="0"/>
                        <a:pt x="2598" y="6"/>
                        <a:pt x="2582" y="19"/>
                      </a:cubicBezTo>
                      <a:cubicBezTo>
                        <a:pt x="2333" y="223"/>
                        <a:pt x="1970" y="1109"/>
                        <a:pt x="1720" y="1176"/>
                      </a:cubicBezTo>
                      <a:cubicBezTo>
                        <a:pt x="1689" y="1184"/>
                        <a:pt x="1640" y="1188"/>
                        <a:pt x="1576" y="1188"/>
                      </a:cubicBezTo>
                      <a:cubicBezTo>
                        <a:pt x="1232" y="1188"/>
                        <a:pt x="484" y="1086"/>
                        <a:pt x="165" y="1086"/>
                      </a:cubicBezTo>
                      <a:cubicBezTo>
                        <a:pt x="59" y="1086"/>
                        <a:pt x="0" y="1097"/>
                        <a:pt x="20" y="1127"/>
                      </a:cubicBezTo>
                      <a:cubicBezTo>
                        <a:pt x="110" y="1264"/>
                        <a:pt x="1667" y="1810"/>
                        <a:pt x="1840" y="2113"/>
                      </a:cubicBezTo>
                      <a:cubicBezTo>
                        <a:pt x="2012" y="2418"/>
                        <a:pt x="2014" y="4051"/>
                        <a:pt x="2014" y="4051"/>
                      </a:cubicBezTo>
                      <a:cubicBezTo>
                        <a:pt x="2014" y="4051"/>
                        <a:pt x="1518" y="3890"/>
                        <a:pt x="1351" y="3890"/>
                      </a:cubicBezTo>
                      <a:cubicBezTo>
                        <a:pt x="1308" y="3890"/>
                        <a:pt x="1287" y="3901"/>
                        <a:pt x="1303" y="3928"/>
                      </a:cubicBezTo>
                      <a:cubicBezTo>
                        <a:pt x="1378" y="4061"/>
                        <a:pt x="2210" y="4706"/>
                        <a:pt x="2244" y="4851"/>
                      </a:cubicBezTo>
                      <a:cubicBezTo>
                        <a:pt x="2276" y="4996"/>
                        <a:pt x="2806" y="5925"/>
                        <a:pt x="3419" y="6405"/>
                      </a:cubicBezTo>
                      <a:cubicBezTo>
                        <a:pt x="3929" y="6805"/>
                        <a:pt x="4240" y="7067"/>
                        <a:pt x="4386" y="7067"/>
                      </a:cubicBezTo>
                      <a:cubicBezTo>
                        <a:pt x="4416" y="7067"/>
                        <a:pt x="4439" y="7057"/>
                        <a:pt x="4455" y="7034"/>
                      </a:cubicBezTo>
                      <a:cubicBezTo>
                        <a:pt x="4455" y="7034"/>
                        <a:pt x="5333" y="6081"/>
                        <a:pt x="4486" y="4375"/>
                      </a:cubicBezTo>
                      <a:cubicBezTo>
                        <a:pt x="4486" y="4375"/>
                        <a:pt x="4301" y="3828"/>
                        <a:pt x="4278" y="3590"/>
                      </a:cubicBezTo>
                      <a:cubicBezTo>
                        <a:pt x="4257" y="3374"/>
                        <a:pt x="4310" y="2890"/>
                        <a:pt x="4194" y="2890"/>
                      </a:cubicBezTo>
                      <a:cubicBezTo>
                        <a:pt x="4182" y="2890"/>
                        <a:pt x="4168" y="2895"/>
                        <a:pt x="4152" y="2907"/>
                      </a:cubicBezTo>
                      <a:cubicBezTo>
                        <a:pt x="4001" y="3016"/>
                        <a:pt x="3892" y="3222"/>
                        <a:pt x="3767" y="3222"/>
                      </a:cubicBezTo>
                      <a:cubicBezTo>
                        <a:pt x="3753" y="3222"/>
                        <a:pt x="3738" y="3220"/>
                        <a:pt x="3724" y="3214"/>
                      </a:cubicBezTo>
                      <a:cubicBezTo>
                        <a:pt x="3579" y="3158"/>
                        <a:pt x="2493" y="2332"/>
                        <a:pt x="2329" y="1935"/>
                      </a:cubicBezTo>
                      <a:cubicBezTo>
                        <a:pt x="2166" y="1539"/>
                        <a:pt x="2170" y="1436"/>
                        <a:pt x="2182" y="1391"/>
                      </a:cubicBezTo>
                      <a:cubicBezTo>
                        <a:pt x="2194" y="1349"/>
                        <a:pt x="2753" y="0"/>
                        <a:pt x="261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2" name="Google Shape;1387;p35"/>
                <p:cNvSpPr/>
                <p:nvPr/>
              </p:nvSpPr>
              <p:spPr>
                <a:xfrm>
                  <a:off x="957240" y="778680"/>
                  <a:ext cx="188640" cy="477000"/>
                </a:xfrm>
                <a:custGeom>
                  <a:avLst/>
                  <a:gdLst/>
                  <a:ahLst/>
                  <a:rect l="l" t="t" r="r" b="b"/>
                  <a:pathLst>
                    <a:path w="2626" h="5456">
                      <a:moveTo>
                        <a:pt x="2118" y="1"/>
                      </a:moveTo>
                      <a:cubicBezTo>
                        <a:pt x="2112" y="1"/>
                        <a:pt x="2104" y="2"/>
                        <a:pt x="2095" y="6"/>
                      </a:cubicBezTo>
                      <a:cubicBezTo>
                        <a:pt x="1870" y="88"/>
                        <a:pt x="1403" y="614"/>
                        <a:pt x="1204" y="614"/>
                      </a:cubicBezTo>
                      <a:cubicBezTo>
                        <a:pt x="1202" y="614"/>
                        <a:pt x="1199" y="614"/>
                        <a:pt x="1197" y="614"/>
                      </a:cubicBezTo>
                      <a:cubicBezTo>
                        <a:pt x="1021" y="602"/>
                        <a:pt x="163" y="143"/>
                        <a:pt x="22" y="143"/>
                      </a:cubicBezTo>
                      <a:cubicBezTo>
                        <a:pt x="7" y="143"/>
                        <a:pt x="0" y="148"/>
                        <a:pt x="3" y="160"/>
                      </a:cubicBezTo>
                      <a:cubicBezTo>
                        <a:pt x="33" y="278"/>
                        <a:pt x="1002" y="1050"/>
                        <a:pt x="1050" y="1309"/>
                      </a:cubicBezTo>
                      <a:cubicBezTo>
                        <a:pt x="1098" y="1566"/>
                        <a:pt x="695" y="2727"/>
                        <a:pt x="695" y="2727"/>
                      </a:cubicBezTo>
                      <a:cubicBezTo>
                        <a:pt x="695" y="2727"/>
                        <a:pt x="322" y="2443"/>
                        <a:pt x="237" y="2443"/>
                      </a:cubicBezTo>
                      <a:cubicBezTo>
                        <a:pt x="224" y="2443"/>
                        <a:pt x="218" y="2449"/>
                        <a:pt x="221" y="2464"/>
                      </a:cubicBezTo>
                      <a:cubicBezTo>
                        <a:pt x="242" y="2577"/>
                        <a:pt x="673" y="3239"/>
                        <a:pt x="661" y="3349"/>
                      </a:cubicBezTo>
                      <a:cubicBezTo>
                        <a:pt x="648" y="3461"/>
                        <a:pt x="794" y="4251"/>
                        <a:pt x="1110" y="4744"/>
                      </a:cubicBezTo>
                      <a:cubicBezTo>
                        <a:pt x="1394" y="5184"/>
                        <a:pt x="1553" y="5456"/>
                        <a:pt x="1657" y="5456"/>
                      </a:cubicBezTo>
                      <a:cubicBezTo>
                        <a:pt x="1669" y="5456"/>
                        <a:pt x="1680" y="5452"/>
                        <a:pt x="1691" y="5445"/>
                      </a:cubicBezTo>
                      <a:lnTo>
                        <a:pt x="1691" y="5446"/>
                      </a:lnTo>
                      <a:cubicBezTo>
                        <a:pt x="1691" y="5446"/>
                        <a:pt x="2549" y="4986"/>
                        <a:pt x="2370" y="3567"/>
                      </a:cubicBezTo>
                      <a:cubicBezTo>
                        <a:pt x="2370" y="3567"/>
                        <a:pt x="2372" y="3133"/>
                        <a:pt x="2415" y="2958"/>
                      </a:cubicBezTo>
                      <a:cubicBezTo>
                        <a:pt x="2455" y="2793"/>
                        <a:pt x="2626" y="2439"/>
                        <a:pt x="2516" y="2439"/>
                      </a:cubicBezTo>
                      <a:cubicBezTo>
                        <a:pt x="2510" y="2439"/>
                        <a:pt x="2503" y="2441"/>
                        <a:pt x="2495" y="2443"/>
                      </a:cubicBezTo>
                      <a:cubicBezTo>
                        <a:pt x="2375" y="2479"/>
                        <a:pt x="2262" y="2576"/>
                        <a:pt x="2176" y="2576"/>
                      </a:cubicBezTo>
                      <a:cubicBezTo>
                        <a:pt x="2154" y="2576"/>
                        <a:pt x="2134" y="2570"/>
                        <a:pt x="2116" y="2554"/>
                      </a:cubicBezTo>
                      <a:cubicBezTo>
                        <a:pt x="2027" y="2480"/>
                        <a:pt x="1459" y="1625"/>
                        <a:pt x="1441" y="1303"/>
                      </a:cubicBezTo>
                      <a:cubicBezTo>
                        <a:pt x="1423" y="981"/>
                        <a:pt x="1452" y="909"/>
                        <a:pt x="1472" y="880"/>
                      </a:cubicBezTo>
                      <a:cubicBezTo>
                        <a:pt x="1491" y="853"/>
                        <a:pt x="2251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3" name="Google Shape;1388;p35"/>
                <p:cNvSpPr/>
                <p:nvPr/>
              </p:nvSpPr>
              <p:spPr>
                <a:xfrm>
                  <a:off x="1458360" y="151200"/>
                  <a:ext cx="205920" cy="486360"/>
                </a:xfrm>
                <a:custGeom>
                  <a:avLst/>
                  <a:gdLst/>
                  <a:ahLst/>
                  <a:rect l="l" t="t" r="r" b="b"/>
                  <a:pathLst>
                    <a:path w="2867" h="5563">
                      <a:moveTo>
                        <a:pt x="619" y="1"/>
                      </a:moveTo>
                      <a:cubicBezTo>
                        <a:pt x="612" y="1"/>
                        <a:pt x="608" y="5"/>
                        <a:pt x="607" y="13"/>
                      </a:cubicBezTo>
                      <a:cubicBezTo>
                        <a:pt x="596" y="136"/>
                        <a:pt x="1255" y="1185"/>
                        <a:pt x="1215" y="1444"/>
                      </a:cubicBezTo>
                      <a:cubicBezTo>
                        <a:pt x="1174" y="1704"/>
                        <a:pt x="411" y="2665"/>
                        <a:pt x="411" y="2665"/>
                      </a:cubicBezTo>
                      <a:cubicBezTo>
                        <a:pt x="411" y="2665"/>
                        <a:pt x="133" y="2244"/>
                        <a:pt x="65" y="2244"/>
                      </a:cubicBezTo>
                      <a:cubicBezTo>
                        <a:pt x="58" y="2244"/>
                        <a:pt x="53" y="2249"/>
                        <a:pt x="51" y="2260"/>
                      </a:cubicBezTo>
                      <a:cubicBezTo>
                        <a:pt x="32" y="2374"/>
                        <a:pt x="221" y="3142"/>
                        <a:pt x="172" y="3242"/>
                      </a:cubicBezTo>
                      <a:cubicBezTo>
                        <a:pt x="123" y="3342"/>
                        <a:pt x="0" y="4137"/>
                        <a:pt x="135" y="4706"/>
                      </a:cubicBezTo>
                      <a:cubicBezTo>
                        <a:pt x="265" y="5248"/>
                        <a:pt x="325" y="5563"/>
                        <a:pt x="434" y="5563"/>
                      </a:cubicBezTo>
                      <a:cubicBezTo>
                        <a:pt x="440" y="5563"/>
                        <a:pt x="445" y="5562"/>
                        <a:pt x="451" y="5560"/>
                      </a:cubicBezTo>
                      <a:cubicBezTo>
                        <a:pt x="451" y="5560"/>
                        <a:pt x="1413" y="5410"/>
                        <a:pt x="1713" y="4012"/>
                      </a:cubicBezTo>
                      <a:cubicBezTo>
                        <a:pt x="1713" y="4012"/>
                        <a:pt x="1859" y="3604"/>
                        <a:pt x="1958" y="3453"/>
                      </a:cubicBezTo>
                      <a:cubicBezTo>
                        <a:pt x="2056" y="3302"/>
                        <a:pt x="2359" y="3001"/>
                        <a:pt x="2203" y="2993"/>
                      </a:cubicBezTo>
                      <a:cubicBezTo>
                        <a:pt x="2196" y="2993"/>
                        <a:pt x="2188" y="2993"/>
                        <a:pt x="2181" y="2993"/>
                      </a:cubicBezTo>
                      <a:cubicBezTo>
                        <a:pt x="2088" y="2993"/>
                        <a:pt x="1990" y="3021"/>
                        <a:pt x="1914" y="3021"/>
                      </a:cubicBezTo>
                      <a:cubicBezTo>
                        <a:pt x="1867" y="3021"/>
                        <a:pt x="1830" y="3010"/>
                        <a:pt x="1808" y="2973"/>
                      </a:cubicBezTo>
                      <a:cubicBezTo>
                        <a:pt x="1749" y="2872"/>
                        <a:pt x="1496" y="1879"/>
                        <a:pt x="1585" y="1568"/>
                      </a:cubicBezTo>
                      <a:cubicBezTo>
                        <a:pt x="1676" y="1258"/>
                        <a:pt x="1726" y="1200"/>
                        <a:pt x="1754" y="1179"/>
                      </a:cubicBezTo>
                      <a:cubicBezTo>
                        <a:pt x="1782" y="1159"/>
                        <a:pt x="2866" y="560"/>
                        <a:pt x="2634" y="560"/>
                      </a:cubicBezTo>
                      <a:cubicBezTo>
                        <a:pt x="2633" y="560"/>
                        <a:pt x="2632" y="560"/>
                        <a:pt x="2632" y="560"/>
                      </a:cubicBezTo>
                      <a:cubicBezTo>
                        <a:pt x="2413" y="563"/>
                        <a:pt x="1884" y="849"/>
                        <a:pt x="1649" y="849"/>
                      </a:cubicBezTo>
                      <a:cubicBezTo>
                        <a:pt x="1623" y="849"/>
                        <a:pt x="1601" y="845"/>
                        <a:pt x="1583" y="837"/>
                      </a:cubicBezTo>
                      <a:cubicBezTo>
                        <a:pt x="1416" y="764"/>
                        <a:pt x="719" y="1"/>
                        <a:pt x="619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4" name="Google Shape;1389;p35"/>
                <p:cNvSpPr/>
                <p:nvPr/>
              </p:nvSpPr>
              <p:spPr>
                <a:xfrm>
                  <a:off x="790560" y="266400"/>
                  <a:ext cx="155880" cy="393480"/>
                </a:xfrm>
                <a:custGeom>
                  <a:avLst/>
                  <a:gdLst/>
                  <a:ahLst/>
                  <a:rect l="l" t="t" r="r" b="b"/>
                  <a:pathLst>
                    <a:path w="2169" h="4505">
                      <a:moveTo>
                        <a:pt x="1749" y="0"/>
                      </a:moveTo>
                      <a:cubicBezTo>
                        <a:pt x="1745" y="0"/>
                        <a:pt x="1738" y="2"/>
                        <a:pt x="1730" y="5"/>
                      </a:cubicBezTo>
                      <a:cubicBezTo>
                        <a:pt x="1544" y="73"/>
                        <a:pt x="1159" y="508"/>
                        <a:pt x="995" y="508"/>
                      </a:cubicBezTo>
                      <a:cubicBezTo>
                        <a:pt x="993" y="508"/>
                        <a:pt x="990" y="508"/>
                        <a:pt x="988" y="507"/>
                      </a:cubicBezTo>
                      <a:cubicBezTo>
                        <a:pt x="844" y="497"/>
                        <a:pt x="136" y="118"/>
                        <a:pt x="19" y="118"/>
                      </a:cubicBezTo>
                      <a:cubicBezTo>
                        <a:pt x="6" y="118"/>
                        <a:pt x="0" y="123"/>
                        <a:pt x="3" y="132"/>
                      </a:cubicBezTo>
                      <a:cubicBezTo>
                        <a:pt x="29" y="231"/>
                        <a:pt x="829" y="868"/>
                        <a:pt x="867" y="1081"/>
                      </a:cubicBezTo>
                      <a:cubicBezTo>
                        <a:pt x="907" y="1294"/>
                        <a:pt x="575" y="2251"/>
                        <a:pt x="575" y="2251"/>
                      </a:cubicBezTo>
                      <a:cubicBezTo>
                        <a:pt x="575" y="2251"/>
                        <a:pt x="266" y="2017"/>
                        <a:pt x="197" y="2017"/>
                      </a:cubicBezTo>
                      <a:cubicBezTo>
                        <a:pt x="186" y="2017"/>
                        <a:pt x="181" y="2022"/>
                        <a:pt x="184" y="2034"/>
                      </a:cubicBezTo>
                      <a:cubicBezTo>
                        <a:pt x="201" y="2127"/>
                        <a:pt x="556" y="2674"/>
                        <a:pt x="546" y="2766"/>
                      </a:cubicBezTo>
                      <a:cubicBezTo>
                        <a:pt x="535" y="2858"/>
                        <a:pt x="657" y="3510"/>
                        <a:pt x="918" y="3916"/>
                      </a:cubicBezTo>
                      <a:cubicBezTo>
                        <a:pt x="1152" y="4281"/>
                        <a:pt x="1283" y="4505"/>
                        <a:pt x="1369" y="4505"/>
                      </a:cubicBezTo>
                      <a:cubicBezTo>
                        <a:pt x="1379" y="4505"/>
                        <a:pt x="1388" y="4502"/>
                        <a:pt x="1397" y="4496"/>
                      </a:cubicBezTo>
                      <a:cubicBezTo>
                        <a:pt x="1397" y="4496"/>
                        <a:pt x="2105" y="4117"/>
                        <a:pt x="1957" y="2946"/>
                      </a:cubicBezTo>
                      <a:cubicBezTo>
                        <a:pt x="1957" y="2946"/>
                        <a:pt x="1959" y="2587"/>
                        <a:pt x="1995" y="2443"/>
                      </a:cubicBezTo>
                      <a:cubicBezTo>
                        <a:pt x="2028" y="2306"/>
                        <a:pt x="2169" y="2014"/>
                        <a:pt x="2078" y="2014"/>
                      </a:cubicBezTo>
                      <a:cubicBezTo>
                        <a:pt x="2073" y="2014"/>
                        <a:pt x="2067" y="2015"/>
                        <a:pt x="2061" y="2017"/>
                      </a:cubicBezTo>
                      <a:cubicBezTo>
                        <a:pt x="1962" y="2047"/>
                        <a:pt x="1868" y="2128"/>
                        <a:pt x="1797" y="2128"/>
                      </a:cubicBezTo>
                      <a:cubicBezTo>
                        <a:pt x="1779" y="2128"/>
                        <a:pt x="1762" y="2122"/>
                        <a:pt x="1748" y="2110"/>
                      </a:cubicBezTo>
                      <a:cubicBezTo>
                        <a:pt x="1673" y="2048"/>
                        <a:pt x="1205" y="1342"/>
                        <a:pt x="1190" y="1076"/>
                      </a:cubicBezTo>
                      <a:cubicBezTo>
                        <a:pt x="1175" y="811"/>
                        <a:pt x="1199" y="751"/>
                        <a:pt x="1215" y="728"/>
                      </a:cubicBezTo>
                      <a:cubicBezTo>
                        <a:pt x="1231" y="704"/>
                        <a:pt x="1860" y="0"/>
                        <a:pt x="174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5" name="Google Shape;1390;p35"/>
                <p:cNvSpPr/>
                <p:nvPr/>
              </p:nvSpPr>
              <p:spPr>
                <a:xfrm rot="18331800">
                  <a:off x="1013040" y="2440080"/>
                  <a:ext cx="159120" cy="401760"/>
                </a:xfrm>
                <a:custGeom>
                  <a:avLst/>
                  <a:gdLst/>
                  <a:ahLst/>
                  <a:rect l="l" t="t" r="r" b="b"/>
                  <a:pathLst>
                    <a:path w="2213" h="4597">
                      <a:moveTo>
                        <a:pt x="1785" y="0"/>
                      </a:moveTo>
                      <a:cubicBezTo>
                        <a:pt x="1780" y="0"/>
                        <a:pt x="1773" y="2"/>
                        <a:pt x="1765" y="5"/>
                      </a:cubicBezTo>
                      <a:cubicBezTo>
                        <a:pt x="1576" y="74"/>
                        <a:pt x="1184" y="517"/>
                        <a:pt x="1015" y="517"/>
                      </a:cubicBezTo>
                      <a:cubicBezTo>
                        <a:pt x="1013" y="517"/>
                        <a:pt x="1011" y="517"/>
                        <a:pt x="1008" y="517"/>
                      </a:cubicBezTo>
                      <a:cubicBezTo>
                        <a:pt x="861" y="507"/>
                        <a:pt x="137" y="121"/>
                        <a:pt x="19" y="121"/>
                      </a:cubicBezTo>
                      <a:cubicBezTo>
                        <a:pt x="6" y="121"/>
                        <a:pt x="1" y="125"/>
                        <a:pt x="3" y="135"/>
                      </a:cubicBezTo>
                      <a:cubicBezTo>
                        <a:pt x="28" y="235"/>
                        <a:pt x="845" y="885"/>
                        <a:pt x="885" y="1103"/>
                      </a:cubicBezTo>
                      <a:cubicBezTo>
                        <a:pt x="926" y="1320"/>
                        <a:pt x="586" y="2297"/>
                        <a:pt x="586" y="2297"/>
                      </a:cubicBezTo>
                      <a:cubicBezTo>
                        <a:pt x="586" y="2297"/>
                        <a:pt x="271" y="2058"/>
                        <a:pt x="200" y="2058"/>
                      </a:cubicBezTo>
                      <a:cubicBezTo>
                        <a:pt x="189" y="2058"/>
                        <a:pt x="184" y="2064"/>
                        <a:pt x="186" y="2076"/>
                      </a:cubicBezTo>
                      <a:cubicBezTo>
                        <a:pt x="204" y="2170"/>
                        <a:pt x="568" y="2729"/>
                        <a:pt x="557" y="2823"/>
                      </a:cubicBezTo>
                      <a:cubicBezTo>
                        <a:pt x="547" y="2916"/>
                        <a:pt x="669" y="3582"/>
                        <a:pt x="935" y="3997"/>
                      </a:cubicBezTo>
                      <a:cubicBezTo>
                        <a:pt x="1175" y="4369"/>
                        <a:pt x="1309" y="4597"/>
                        <a:pt x="1396" y="4597"/>
                      </a:cubicBezTo>
                      <a:cubicBezTo>
                        <a:pt x="1406" y="4597"/>
                        <a:pt x="1416" y="4594"/>
                        <a:pt x="1425" y="4587"/>
                      </a:cubicBezTo>
                      <a:lnTo>
                        <a:pt x="1426" y="4587"/>
                      </a:lnTo>
                      <a:cubicBezTo>
                        <a:pt x="1426" y="4587"/>
                        <a:pt x="2148" y="4201"/>
                        <a:pt x="1997" y="3006"/>
                      </a:cubicBezTo>
                      <a:cubicBezTo>
                        <a:pt x="1997" y="3006"/>
                        <a:pt x="1999" y="2640"/>
                        <a:pt x="2035" y="2492"/>
                      </a:cubicBezTo>
                      <a:cubicBezTo>
                        <a:pt x="2069" y="2353"/>
                        <a:pt x="2213" y="2055"/>
                        <a:pt x="2121" y="2055"/>
                      </a:cubicBezTo>
                      <a:cubicBezTo>
                        <a:pt x="2116" y="2055"/>
                        <a:pt x="2110" y="2056"/>
                        <a:pt x="2103" y="2058"/>
                      </a:cubicBezTo>
                      <a:cubicBezTo>
                        <a:pt x="2001" y="2088"/>
                        <a:pt x="1906" y="2171"/>
                        <a:pt x="1833" y="2171"/>
                      </a:cubicBezTo>
                      <a:cubicBezTo>
                        <a:pt x="1815" y="2171"/>
                        <a:pt x="1798" y="2166"/>
                        <a:pt x="1782" y="2153"/>
                      </a:cubicBezTo>
                      <a:cubicBezTo>
                        <a:pt x="1708" y="2089"/>
                        <a:pt x="1230" y="1369"/>
                        <a:pt x="1214" y="1098"/>
                      </a:cubicBezTo>
                      <a:cubicBezTo>
                        <a:pt x="1199" y="827"/>
                        <a:pt x="1224" y="766"/>
                        <a:pt x="1240" y="741"/>
                      </a:cubicBezTo>
                      <a:cubicBezTo>
                        <a:pt x="1257" y="719"/>
                        <a:pt x="1897" y="0"/>
                        <a:pt x="178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6" name="Google Shape;1391;p35"/>
                <p:cNvSpPr/>
                <p:nvPr/>
              </p:nvSpPr>
              <p:spPr>
                <a:xfrm>
                  <a:off x="250200" y="551520"/>
                  <a:ext cx="675360" cy="681120"/>
                </a:xfrm>
                <a:custGeom>
                  <a:avLst/>
                  <a:gdLst/>
                  <a:ahLst/>
                  <a:rect l="l" t="t" r="r" b="b"/>
                  <a:pathLst>
                    <a:path w="9384" h="7792">
                      <a:moveTo>
                        <a:pt x="2057" y="0"/>
                      </a:moveTo>
                      <a:cubicBezTo>
                        <a:pt x="2047" y="0"/>
                        <a:pt x="2036" y="5"/>
                        <a:pt x="2025" y="15"/>
                      </a:cubicBezTo>
                      <a:cubicBezTo>
                        <a:pt x="1799" y="228"/>
                        <a:pt x="1819" y="1506"/>
                        <a:pt x="1680" y="1506"/>
                      </a:cubicBezTo>
                      <a:cubicBezTo>
                        <a:pt x="1679" y="1506"/>
                        <a:pt x="1677" y="1505"/>
                        <a:pt x="1675" y="1505"/>
                      </a:cubicBezTo>
                      <a:cubicBezTo>
                        <a:pt x="1574" y="1483"/>
                        <a:pt x="747" y="1313"/>
                        <a:pt x="310" y="1313"/>
                      </a:cubicBezTo>
                      <a:cubicBezTo>
                        <a:pt x="118" y="1313"/>
                        <a:pt x="1" y="1346"/>
                        <a:pt x="54" y="1438"/>
                      </a:cubicBezTo>
                      <a:cubicBezTo>
                        <a:pt x="228" y="1739"/>
                        <a:pt x="1751" y="1894"/>
                        <a:pt x="2111" y="2207"/>
                      </a:cubicBezTo>
                      <a:cubicBezTo>
                        <a:pt x="2471" y="2519"/>
                        <a:pt x="3541" y="4769"/>
                        <a:pt x="3613" y="4863"/>
                      </a:cubicBezTo>
                      <a:lnTo>
                        <a:pt x="3541" y="4769"/>
                      </a:lnTo>
                      <a:cubicBezTo>
                        <a:pt x="3541" y="4769"/>
                        <a:pt x="3095" y="4705"/>
                        <a:pt x="2921" y="4559"/>
                      </a:cubicBezTo>
                      <a:cubicBezTo>
                        <a:pt x="2903" y="4544"/>
                        <a:pt x="2890" y="4537"/>
                        <a:pt x="2883" y="4537"/>
                      </a:cubicBezTo>
                      <a:lnTo>
                        <a:pt x="2883" y="4537"/>
                      </a:lnTo>
                      <a:cubicBezTo>
                        <a:pt x="2817" y="4537"/>
                        <a:pt x="3149" y="5073"/>
                        <a:pt x="3739" y="5304"/>
                      </a:cubicBezTo>
                      <a:cubicBezTo>
                        <a:pt x="4396" y="5562"/>
                        <a:pt x="4633" y="5729"/>
                        <a:pt x="4819" y="5844"/>
                      </a:cubicBezTo>
                      <a:cubicBezTo>
                        <a:pt x="4981" y="5944"/>
                        <a:pt x="6877" y="7792"/>
                        <a:pt x="8197" y="7792"/>
                      </a:cubicBezTo>
                      <a:cubicBezTo>
                        <a:pt x="8391" y="7792"/>
                        <a:pt x="8573" y="7752"/>
                        <a:pt x="8734" y="7661"/>
                      </a:cubicBezTo>
                      <a:cubicBezTo>
                        <a:pt x="8734" y="7661"/>
                        <a:pt x="9383" y="6514"/>
                        <a:pt x="7362" y="4926"/>
                      </a:cubicBezTo>
                      <a:cubicBezTo>
                        <a:pt x="7362" y="4926"/>
                        <a:pt x="6517" y="4363"/>
                        <a:pt x="6399" y="4098"/>
                      </a:cubicBezTo>
                      <a:cubicBezTo>
                        <a:pt x="6291" y="3854"/>
                        <a:pt x="5464" y="2839"/>
                        <a:pt x="5331" y="2839"/>
                      </a:cubicBezTo>
                      <a:cubicBezTo>
                        <a:pt x="5320" y="2839"/>
                        <a:pt x="5313" y="2847"/>
                        <a:pt x="5313" y="2863"/>
                      </a:cubicBezTo>
                      <a:cubicBezTo>
                        <a:pt x="5312" y="3070"/>
                        <a:pt x="5304" y="3552"/>
                        <a:pt x="5304" y="3552"/>
                      </a:cubicBezTo>
                      <a:cubicBezTo>
                        <a:pt x="5304" y="3552"/>
                        <a:pt x="2750" y="2771"/>
                        <a:pt x="2366" y="1964"/>
                      </a:cubicBezTo>
                      <a:cubicBezTo>
                        <a:pt x="2366" y="1964"/>
                        <a:pt x="2265" y="0"/>
                        <a:pt x="205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7" name="Google Shape;1392;p35"/>
                <p:cNvSpPr/>
                <p:nvPr/>
              </p:nvSpPr>
              <p:spPr>
                <a:xfrm>
                  <a:off x="239400" y="2250360"/>
                  <a:ext cx="604440" cy="232200"/>
                </a:xfrm>
                <a:custGeom>
                  <a:avLst/>
                  <a:gdLst/>
                  <a:ahLst/>
                  <a:rect l="l" t="t" r="r" b="b"/>
                  <a:pathLst>
                    <a:path w="8399" h="2658">
                      <a:moveTo>
                        <a:pt x="902" y="0"/>
                      </a:moveTo>
                      <a:cubicBezTo>
                        <a:pt x="886" y="0"/>
                        <a:pt x="875" y="9"/>
                        <a:pt x="871" y="29"/>
                      </a:cubicBezTo>
                      <a:cubicBezTo>
                        <a:pt x="819" y="263"/>
                        <a:pt x="1398" y="1076"/>
                        <a:pt x="1292" y="1120"/>
                      </a:cubicBezTo>
                      <a:cubicBezTo>
                        <a:pt x="1187" y="1162"/>
                        <a:pt x="1" y="1661"/>
                        <a:pt x="241" y="1776"/>
                      </a:cubicBezTo>
                      <a:cubicBezTo>
                        <a:pt x="263" y="1787"/>
                        <a:pt x="293" y="1792"/>
                        <a:pt x="328" y="1792"/>
                      </a:cubicBezTo>
                      <a:cubicBezTo>
                        <a:pt x="654" y="1792"/>
                        <a:pt x="1472" y="1371"/>
                        <a:pt x="1828" y="1371"/>
                      </a:cubicBezTo>
                      <a:cubicBezTo>
                        <a:pt x="1843" y="1371"/>
                        <a:pt x="1857" y="1372"/>
                        <a:pt x="1871" y="1373"/>
                      </a:cubicBezTo>
                      <a:cubicBezTo>
                        <a:pt x="2224" y="1415"/>
                        <a:pt x="3802" y="2329"/>
                        <a:pt x="3954" y="2398"/>
                      </a:cubicBezTo>
                      <a:lnTo>
                        <a:pt x="3954" y="2398"/>
                      </a:lnTo>
                      <a:cubicBezTo>
                        <a:pt x="3921" y="2387"/>
                        <a:pt x="3877" y="2373"/>
                        <a:pt x="3877" y="2373"/>
                      </a:cubicBezTo>
                      <a:cubicBezTo>
                        <a:pt x="3877" y="2373"/>
                        <a:pt x="3599" y="2509"/>
                        <a:pt x="3422" y="2509"/>
                      </a:cubicBezTo>
                      <a:cubicBezTo>
                        <a:pt x="3413" y="2509"/>
                        <a:pt x="3404" y="2509"/>
                        <a:pt x="3395" y="2508"/>
                      </a:cubicBezTo>
                      <a:cubicBezTo>
                        <a:pt x="3389" y="2507"/>
                        <a:pt x="3384" y="2507"/>
                        <a:pt x="3380" y="2507"/>
                      </a:cubicBezTo>
                      <a:cubicBezTo>
                        <a:pt x="3279" y="2507"/>
                        <a:pt x="3561" y="2657"/>
                        <a:pt x="3937" y="2657"/>
                      </a:cubicBezTo>
                      <a:cubicBezTo>
                        <a:pt x="4032" y="2657"/>
                        <a:pt x="4132" y="2648"/>
                        <a:pt x="4233" y="2624"/>
                      </a:cubicBezTo>
                      <a:cubicBezTo>
                        <a:pt x="4758" y="2504"/>
                        <a:pt x="4980" y="2507"/>
                        <a:pt x="5147" y="2499"/>
                      </a:cubicBezTo>
                      <a:cubicBezTo>
                        <a:pt x="5148" y="2499"/>
                        <a:pt x="5150" y="2499"/>
                        <a:pt x="5152" y="2499"/>
                      </a:cubicBezTo>
                      <a:cubicBezTo>
                        <a:pt x="5248" y="2499"/>
                        <a:pt x="5871" y="2598"/>
                        <a:pt x="6553" y="2598"/>
                      </a:cubicBezTo>
                      <a:cubicBezTo>
                        <a:pt x="7312" y="2598"/>
                        <a:pt x="8143" y="2475"/>
                        <a:pt x="8399" y="1955"/>
                      </a:cubicBezTo>
                      <a:cubicBezTo>
                        <a:pt x="8399" y="1955"/>
                        <a:pt x="8315" y="952"/>
                        <a:pt x="6356" y="824"/>
                      </a:cubicBezTo>
                      <a:cubicBezTo>
                        <a:pt x="6356" y="824"/>
                        <a:pt x="6343" y="824"/>
                        <a:pt x="6319" y="824"/>
                      </a:cubicBezTo>
                      <a:cubicBezTo>
                        <a:pt x="6164" y="824"/>
                        <a:pt x="5554" y="817"/>
                        <a:pt x="5390" y="716"/>
                      </a:cubicBezTo>
                      <a:cubicBezTo>
                        <a:pt x="5232" y="619"/>
                        <a:pt x="4425" y="376"/>
                        <a:pt x="4217" y="376"/>
                      </a:cubicBezTo>
                      <a:cubicBezTo>
                        <a:pt x="4176" y="376"/>
                        <a:pt x="4158" y="385"/>
                        <a:pt x="4173" y="406"/>
                      </a:cubicBezTo>
                      <a:cubicBezTo>
                        <a:pt x="4262" y="538"/>
                        <a:pt x="4464" y="845"/>
                        <a:pt x="4464" y="845"/>
                      </a:cubicBezTo>
                      <a:cubicBezTo>
                        <a:pt x="4464" y="845"/>
                        <a:pt x="3277" y="1215"/>
                        <a:pt x="2475" y="1215"/>
                      </a:cubicBezTo>
                      <a:cubicBezTo>
                        <a:pt x="2250" y="1215"/>
                        <a:pt x="2056" y="1186"/>
                        <a:pt x="1926" y="1111"/>
                      </a:cubicBezTo>
                      <a:cubicBezTo>
                        <a:pt x="1926" y="1111"/>
                        <a:pt x="1081" y="0"/>
                        <a:pt x="902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8" name="Google Shape;1393;p35"/>
                <p:cNvSpPr/>
                <p:nvPr/>
              </p:nvSpPr>
              <p:spPr>
                <a:xfrm>
                  <a:off x="1140840" y="166680"/>
                  <a:ext cx="290520" cy="559440"/>
                </a:xfrm>
                <a:custGeom>
                  <a:avLst/>
                  <a:gdLst/>
                  <a:ahLst/>
                  <a:rect l="l" t="t" r="r" b="b"/>
                  <a:pathLst>
                    <a:path w="4041" h="6400">
                      <a:moveTo>
                        <a:pt x="1577" y="1"/>
                      </a:moveTo>
                      <a:cubicBezTo>
                        <a:pt x="1573" y="1"/>
                        <a:pt x="1569" y="1"/>
                        <a:pt x="1564" y="3"/>
                      </a:cubicBezTo>
                      <a:cubicBezTo>
                        <a:pt x="1376" y="62"/>
                        <a:pt x="1038" y="781"/>
                        <a:pt x="945" y="781"/>
                      </a:cubicBezTo>
                      <a:cubicBezTo>
                        <a:pt x="941" y="781"/>
                        <a:pt x="938" y="780"/>
                        <a:pt x="935" y="778"/>
                      </a:cubicBezTo>
                      <a:cubicBezTo>
                        <a:pt x="870" y="727"/>
                        <a:pt x="221" y="231"/>
                        <a:pt x="46" y="231"/>
                      </a:cubicBezTo>
                      <a:cubicBezTo>
                        <a:pt x="16" y="231"/>
                        <a:pt x="0" y="245"/>
                        <a:pt x="3" y="278"/>
                      </a:cubicBezTo>
                      <a:cubicBezTo>
                        <a:pt x="19" y="504"/>
                        <a:pt x="869" y="1028"/>
                        <a:pt x="992" y="1314"/>
                      </a:cubicBezTo>
                      <a:cubicBezTo>
                        <a:pt x="1115" y="1600"/>
                        <a:pt x="1105" y="3225"/>
                        <a:pt x="1119" y="3300"/>
                      </a:cubicBezTo>
                      <a:lnTo>
                        <a:pt x="1105" y="3225"/>
                      </a:lnTo>
                      <a:cubicBezTo>
                        <a:pt x="1105" y="3225"/>
                        <a:pt x="861" y="3061"/>
                        <a:pt x="800" y="2925"/>
                      </a:cubicBezTo>
                      <a:cubicBezTo>
                        <a:pt x="793" y="2909"/>
                        <a:pt x="786" y="2901"/>
                        <a:pt x="781" y="2901"/>
                      </a:cubicBezTo>
                      <a:lnTo>
                        <a:pt x="781" y="2901"/>
                      </a:lnTo>
                      <a:cubicBezTo>
                        <a:pt x="747" y="2901"/>
                        <a:pt x="794" y="3299"/>
                        <a:pt x="1069" y="3596"/>
                      </a:cubicBezTo>
                      <a:cubicBezTo>
                        <a:pt x="1382" y="3934"/>
                        <a:pt x="1474" y="4099"/>
                        <a:pt x="1550" y="4219"/>
                      </a:cubicBezTo>
                      <a:cubicBezTo>
                        <a:pt x="1625" y="4339"/>
                        <a:pt x="2369" y="6400"/>
                        <a:pt x="3296" y="6400"/>
                      </a:cubicBezTo>
                      <a:cubicBezTo>
                        <a:pt x="3309" y="6400"/>
                        <a:pt x="3322" y="6399"/>
                        <a:pt x="3335" y="6399"/>
                      </a:cubicBezTo>
                      <a:cubicBezTo>
                        <a:pt x="3335" y="6399"/>
                        <a:pt x="4041" y="5909"/>
                        <a:pt x="3305" y="4404"/>
                      </a:cubicBezTo>
                      <a:cubicBezTo>
                        <a:pt x="3305" y="4404"/>
                        <a:pt x="2968" y="3832"/>
                        <a:pt x="2974" y="3642"/>
                      </a:cubicBezTo>
                      <a:cubicBezTo>
                        <a:pt x="2980" y="3465"/>
                        <a:pt x="2773" y="2599"/>
                        <a:pt x="2699" y="2599"/>
                      </a:cubicBezTo>
                      <a:cubicBezTo>
                        <a:pt x="2695" y="2599"/>
                        <a:pt x="2691" y="2602"/>
                        <a:pt x="2687" y="2609"/>
                      </a:cubicBezTo>
                      <a:cubicBezTo>
                        <a:pt x="2628" y="2731"/>
                        <a:pt x="2485" y="3012"/>
                        <a:pt x="2485" y="3012"/>
                      </a:cubicBezTo>
                      <a:cubicBezTo>
                        <a:pt x="2485" y="3012"/>
                        <a:pt x="1207" y="1827"/>
                        <a:pt x="1211" y="1245"/>
                      </a:cubicBezTo>
                      <a:cubicBezTo>
                        <a:pt x="1211" y="1245"/>
                        <a:pt x="1736" y="1"/>
                        <a:pt x="157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49" name="Google Shape;1394;p35"/>
                <p:cNvSpPr/>
                <p:nvPr/>
              </p:nvSpPr>
              <p:spPr>
                <a:xfrm>
                  <a:off x="1268280" y="1233000"/>
                  <a:ext cx="225360" cy="429480"/>
                </a:xfrm>
                <a:custGeom>
                  <a:avLst/>
                  <a:gdLst/>
                  <a:ahLst/>
                  <a:rect l="l" t="t" r="r" b="b"/>
                  <a:pathLst>
                    <a:path w="3133" h="4916">
                      <a:moveTo>
                        <a:pt x="1277" y="1"/>
                      </a:moveTo>
                      <a:cubicBezTo>
                        <a:pt x="1274" y="1"/>
                        <a:pt x="1270" y="2"/>
                        <a:pt x="1267" y="3"/>
                      </a:cubicBezTo>
                      <a:cubicBezTo>
                        <a:pt x="1114" y="52"/>
                        <a:pt x="842" y="634"/>
                        <a:pt x="767" y="634"/>
                      </a:cubicBezTo>
                      <a:cubicBezTo>
                        <a:pt x="764" y="634"/>
                        <a:pt x="761" y="634"/>
                        <a:pt x="759" y="632"/>
                      </a:cubicBezTo>
                      <a:cubicBezTo>
                        <a:pt x="706" y="590"/>
                        <a:pt x="180" y="193"/>
                        <a:pt x="37" y="193"/>
                      </a:cubicBezTo>
                      <a:cubicBezTo>
                        <a:pt x="13" y="193"/>
                        <a:pt x="0" y="204"/>
                        <a:pt x="2" y="231"/>
                      </a:cubicBezTo>
                      <a:cubicBezTo>
                        <a:pt x="16" y="414"/>
                        <a:pt x="706" y="835"/>
                        <a:pt x="807" y="1066"/>
                      </a:cubicBezTo>
                      <a:cubicBezTo>
                        <a:pt x="906" y="1298"/>
                        <a:pt x="899" y="2810"/>
                        <a:pt x="911" y="2871"/>
                      </a:cubicBezTo>
                      <a:lnTo>
                        <a:pt x="899" y="2810"/>
                      </a:lnTo>
                      <a:cubicBezTo>
                        <a:pt x="899" y="2810"/>
                        <a:pt x="702" y="2677"/>
                        <a:pt x="651" y="2567"/>
                      </a:cubicBezTo>
                      <a:cubicBezTo>
                        <a:pt x="645" y="2554"/>
                        <a:pt x="640" y="2548"/>
                        <a:pt x="636" y="2548"/>
                      </a:cubicBezTo>
                      <a:lnTo>
                        <a:pt x="636" y="2548"/>
                      </a:lnTo>
                      <a:cubicBezTo>
                        <a:pt x="609" y="2548"/>
                        <a:pt x="648" y="2870"/>
                        <a:pt x="872" y="3110"/>
                      </a:cubicBezTo>
                      <a:cubicBezTo>
                        <a:pt x="1125" y="3382"/>
                        <a:pt x="1200" y="3516"/>
                        <a:pt x="1262" y="3614"/>
                      </a:cubicBezTo>
                      <a:cubicBezTo>
                        <a:pt x="1324" y="3709"/>
                        <a:pt x="1839" y="4915"/>
                        <a:pt x="2579" y="4915"/>
                      </a:cubicBezTo>
                      <a:cubicBezTo>
                        <a:pt x="2594" y="4915"/>
                        <a:pt x="2609" y="4915"/>
                        <a:pt x="2624" y="4914"/>
                      </a:cubicBezTo>
                      <a:lnTo>
                        <a:pt x="2625" y="4914"/>
                      </a:lnTo>
                      <a:cubicBezTo>
                        <a:pt x="2625" y="4914"/>
                        <a:pt x="3133" y="4428"/>
                        <a:pt x="2688" y="3560"/>
                      </a:cubicBezTo>
                      <a:cubicBezTo>
                        <a:pt x="2688" y="3560"/>
                        <a:pt x="2413" y="3098"/>
                        <a:pt x="2418" y="2945"/>
                      </a:cubicBezTo>
                      <a:cubicBezTo>
                        <a:pt x="2422" y="2802"/>
                        <a:pt x="2252" y="2102"/>
                        <a:pt x="2193" y="2102"/>
                      </a:cubicBezTo>
                      <a:cubicBezTo>
                        <a:pt x="2189" y="2102"/>
                        <a:pt x="2186" y="2104"/>
                        <a:pt x="2183" y="2110"/>
                      </a:cubicBezTo>
                      <a:cubicBezTo>
                        <a:pt x="2135" y="2208"/>
                        <a:pt x="2021" y="2436"/>
                        <a:pt x="2021" y="2436"/>
                      </a:cubicBezTo>
                      <a:cubicBezTo>
                        <a:pt x="2021" y="2436"/>
                        <a:pt x="983" y="1480"/>
                        <a:pt x="983" y="1009"/>
                      </a:cubicBezTo>
                      <a:cubicBezTo>
                        <a:pt x="983" y="1009"/>
                        <a:pt x="1405" y="1"/>
                        <a:pt x="127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0" name="Google Shape;1395;p35"/>
                <p:cNvSpPr/>
                <p:nvPr/>
              </p:nvSpPr>
              <p:spPr>
                <a:xfrm>
                  <a:off x="395280" y="174240"/>
                  <a:ext cx="323640" cy="359640"/>
                </a:xfrm>
                <a:custGeom>
                  <a:avLst/>
                  <a:gdLst/>
                  <a:ahLst/>
                  <a:rect l="l" t="t" r="r" b="b"/>
                  <a:pathLst>
                    <a:path w="4502" h="4117">
                      <a:moveTo>
                        <a:pt x="1123" y="0"/>
                      </a:moveTo>
                      <a:cubicBezTo>
                        <a:pt x="1118" y="0"/>
                        <a:pt x="1112" y="2"/>
                        <a:pt x="1107" y="7"/>
                      </a:cubicBezTo>
                      <a:cubicBezTo>
                        <a:pt x="981" y="112"/>
                        <a:pt x="950" y="782"/>
                        <a:pt x="877" y="782"/>
                      </a:cubicBezTo>
                      <a:cubicBezTo>
                        <a:pt x="876" y="782"/>
                        <a:pt x="875" y="781"/>
                        <a:pt x="874" y="781"/>
                      </a:cubicBezTo>
                      <a:cubicBezTo>
                        <a:pt x="818" y="765"/>
                        <a:pt x="334" y="634"/>
                        <a:pt x="119" y="634"/>
                      </a:cubicBezTo>
                      <a:cubicBezTo>
                        <a:pt x="43" y="634"/>
                        <a:pt x="1" y="650"/>
                        <a:pt x="22" y="693"/>
                      </a:cubicBezTo>
                      <a:cubicBezTo>
                        <a:pt x="104" y="858"/>
                        <a:pt x="901" y="988"/>
                        <a:pt x="1082" y="1165"/>
                      </a:cubicBezTo>
                      <a:cubicBezTo>
                        <a:pt x="1261" y="1342"/>
                        <a:pt x="1822" y="2746"/>
                        <a:pt x="1857" y="2798"/>
                      </a:cubicBezTo>
                      <a:lnTo>
                        <a:pt x="1822" y="2746"/>
                      </a:lnTo>
                      <a:cubicBezTo>
                        <a:pt x="1822" y="2746"/>
                        <a:pt x="1590" y="2698"/>
                        <a:pt x="1502" y="2615"/>
                      </a:cubicBezTo>
                      <a:cubicBezTo>
                        <a:pt x="1493" y="2606"/>
                        <a:pt x="1486" y="2602"/>
                        <a:pt x="1482" y="2602"/>
                      </a:cubicBezTo>
                      <a:lnTo>
                        <a:pt x="1482" y="2602"/>
                      </a:lnTo>
                      <a:cubicBezTo>
                        <a:pt x="1450" y="2602"/>
                        <a:pt x="1608" y="2894"/>
                        <a:pt x="1910" y="3035"/>
                      </a:cubicBezTo>
                      <a:cubicBezTo>
                        <a:pt x="2247" y="3192"/>
                        <a:pt x="2367" y="3287"/>
                        <a:pt x="2461" y="3354"/>
                      </a:cubicBezTo>
                      <a:cubicBezTo>
                        <a:pt x="2541" y="3411"/>
                        <a:pt x="3257" y="4117"/>
                        <a:pt x="3893" y="4117"/>
                      </a:cubicBezTo>
                      <a:cubicBezTo>
                        <a:pt x="4003" y="4117"/>
                        <a:pt x="4111" y="4096"/>
                        <a:pt x="4212" y="4046"/>
                      </a:cubicBezTo>
                      <a:lnTo>
                        <a:pt x="4212" y="4045"/>
                      </a:lnTo>
                      <a:cubicBezTo>
                        <a:pt x="4212" y="4045"/>
                        <a:pt x="4502" y="3405"/>
                        <a:pt x="3763" y="2769"/>
                      </a:cubicBezTo>
                      <a:cubicBezTo>
                        <a:pt x="3763" y="2769"/>
                        <a:pt x="3334" y="2443"/>
                        <a:pt x="3281" y="2301"/>
                      </a:cubicBezTo>
                      <a:cubicBezTo>
                        <a:pt x="3232" y="2168"/>
                        <a:pt x="2826" y="1602"/>
                        <a:pt x="2758" y="1602"/>
                      </a:cubicBezTo>
                      <a:cubicBezTo>
                        <a:pt x="2752" y="1602"/>
                        <a:pt x="2749" y="1606"/>
                        <a:pt x="2749" y="1615"/>
                      </a:cubicBezTo>
                      <a:cubicBezTo>
                        <a:pt x="2741" y="1723"/>
                        <a:pt x="2721" y="1977"/>
                        <a:pt x="2721" y="1977"/>
                      </a:cubicBezTo>
                      <a:cubicBezTo>
                        <a:pt x="2721" y="1977"/>
                        <a:pt x="1400" y="1482"/>
                        <a:pt x="1224" y="1046"/>
                      </a:cubicBezTo>
                      <a:cubicBezTo>
                        <a:pt x="1224" y="1046"/>
                        <a:pt x="1234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1" name="Google Shape;1396;p35"/>
                <p:cNvSpPr/>
                <p:nvPr/>
              </p:nvSpPr>
              <p:spPr>
                <a:xfrm>
                  <a:off x="1483200" y="1738080"/>
                  <a:ext cx="354240" cy="700200"/>
                </a:xfrm>
                <a:custGeom>
                  <a:avLst/>
                  <a:gdLst/>
                  <a:ahLst/>
                  <a:rect l="l" t="t" r="r" b="b"/>
                  <a:pathLst>
                    <a:path w="4923" h="8012">
                      <a:moveTo>
                        <a:pt x="2084" y="1"/>
                      </a:moveTo>
                      <a:cubicBezTo>
                        <a:pt x="2078" y="1"/>
                        <a:pt x="2072" y="2"/>
                        <a:pt x="2065" y="5"/>
                      </a:cubicBezTo>
                      <a:cubicBezTo>
                        <a:pt x="1831" y="105"/>
                        <a:pt x="1497" y="882"/>
                        <a:pt x="1378" y="882"/>
                      </a:cubicBezTo>
                      <a:cubicBezTo>
                        <a:pt x="1373" y="882"/>
                        <a:pt x="1368" y="881"/>
                        <a:pt x="1364" y="878"/>
                      </a:cubicBezTo>
                      <a:cubicBezTo>
                        <a:pt x="1268" y="817"/>
                        <a:pt x="308" y="549"/>
                        <a:pt x="123" y="549"/>
                      </a:cubicBezTo>
                      <a:cubicBezTo>
                        <a:pt x="105" y="549"/>
                        <a:pt x="94" y="552"/>
                        <a:pt x="92" y="557"/>
                      </a:cubicBezTo>
                      <a:cubicBezTo>
                        <a:pt x="1" y="837"/>
                        <a:pt x="1302" y="1411"/>
                        <a:pt x="1495" y="1763"/>
                      </a:cubicBezTo>
                      <a:cubicBezTo>
                        <a:pt x="1690" y="2115"/>
                        <a:pt x="1659" y="4085"/>
                        <a:pt x="1659" y="4085"/>
                      </a:cubicBezTo>
                      <a:cubicBezTo>
                        <a:pt x="1659" y="4085"/>
                        <a:pt x="1326" y="3904"/>
                        <a:pt x="1229" y="3739"/>
                      </a:cubicBezTo>
                      <a:cubicBezTo>
                        <a:pt x="1218" y="3719"/>
                        <a:pt x="1209" y="3710"/>
                        <a:pt x="1203" y="3710"/>
                      </a:cubicBezTo>
                      <a:lnTo>
                        <a:pt x="1203" y="3710"/>
                      </a:lnTo>
                      <a:cubicBezTo>
                        <a:pt x="1158" y="3710"/>
                        <a:pt x="1269" y="4217"/>
                        <a:pt x="1661" y="4566"/>
                      </a:cubicBezTo>
                      <a:cubicBezTo>
                        <a:pt x="2105" y="4961"/>
                        <a:pt x="2004" y="5166"/>
                        <a:pt x="2241" y="5658"/>
                      </a:cubicBezTo>
                      <a:cubicBezTo>
                        <a:pt x="2318" y="5817"/>
                        <a:pt x="3382" y="8011"/>
                        <a:pt x="4534" y="8011"/>
                      </a:cubicBezTo>
                      <a:cubicBezTo>
                        <a:pt x="4582" y="8011"/>
                        <a:pt x="4630" y="8007"/>
                        <a:pt x="4678" y="7999"/>
                      </a:cubicBezTo>
                      <a:lnTo>
                        <a:pt x="4677" y="7999"/>
                      </a:lnTo>
                      <a:cubicBezTo>
                        <a:pt x="4677" y="7999"/>
                        <a:pt x="4923" y="6668"/>
                        <a:pt x="4386" y="5440"/>
                      </a:cubicBezTo>
                      <a:cubicBezTo>
                        <a:pt x="4386" y="5440"/>
                        <a:pt x="3882" y="4748"/>
                        <a:pt x="3865" y="4504"/>
                      </a:cubicBezTo>
                      <a:cubicBezTo>
                        <a:pt x="3850" y="4276"/>
                        <a:pt x="3477" y="3197"/>
                        <a:pt x="3381" y="3197"/>
                      </a:cubicBezTo>
                      <a:cubicBezTo>
                        <a:pt x="3374" y="3197"/>
                        <a:pt x="3369" y="3202"/>
                        <a:pt x="3365" y="3212"/>
                      </a:cubicBezTo>
                      <a:cubicBezTo>
                        <a:pt x="3303" y="3377"/>
                        <a:pt x="3157" y="3755"/>
                        <a:pt x="3157" y="3755"/>
                      </a:cubicBezTo>
                      <a:cubicBezTo>
                        <a:pt x="3157" y="3755"/>
                        <a:pt x="1837" y="2395"/>
                        <a:pt x="1768" y="1646"/>
                      </a:cubicBezTo>
                      <a:cubicBezTo>
                        <a:pt x="1768" y="1646"/>
                        <a:pt x="2278" y="1"/>
                        <a:pt x="208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2" name="Google Shape;1397;p35"/>
                <p:cNvSpPr/>
                <p:nvPr/>
              </p:nvSpPr>
              <p:spPr>
                <a:xfrm>
                  <a:off x="1188720" y="2028240"/>
                  <a:ext cx="412200" cy="415800"/>
                </a:xfrm>
                <a:custGeom>
                  <a:avLst/>
                  <a:gdLst/>
                  <a:ahLst/>
                  <a:rect l="l" t="t" r="r" b="b"/>
                  <a:pathLst>
                    <a:path w="5729" h="4757">
                      <a:moveTo>
                        <a:pt x="1256" y="0"/>
                      </a:moveTo>
                      <a:cubicBezTo>
                        <a:pt x="1249" y="0"/>
                        <a:pt x="1243" y="3"/>
                        <a:pt x="1236" y="9"/>
                      </a:cubicBezTo>
                      <a:cubicBezTo>
                        <a:pt x="1098" y="139"/>
                        <a:pt x="1111" y="919"/>
                        <a:pt x="1025" y="919"/>
                      </a:cubicBezTo>
                      <a:cubicBezTo>
                        <a:pt x="1024" y="919"/>
                        <a:pt x="1023" y="919"/>
                        <a:pt x="1022" y="918"/>
                      </a:cubicBezTo>
                      <a:cubicBezTo>
                        <a:pt x="961" y="905"/>
                        <a:pt x="454" y="802"/>
                        <a:pt x="187" y="802"/>
                      </a:cubicBezTo>
                      <a:cubicBezTo>
                        <a:pt x="71" y="802"/>
                        <a:pt x="0" y="822"/>
                        <a:pt x="32" y="877"/>
                      </a:cubicBezTo>
                      <a:cubicBezTo>
                        <a:pt x="139" y="1062"/>
                        <a:pt x="1068" y="1156"/>
                        <a:pt x="1288" y="1347"/>
                      </a:cubicBezTo>
                      <a:cubicBezTo>
                        <a:pt x="1508" y="1539"/>
                        <a:pt x="2161" y="2912"/>
                        <a:pt x="2206" y="2969"/>
                      </a:cubicBezTo>
                      <a:cubicBezTo>
                        <a:pt x="2214" y="2980"/>
                        <a:pt x="2218" y="2985"/>
                        <a:pt x="2218" y="2985"/>
                      </a:cubicBezTo>
                      <a:cubicBezTo>
                        <a:pt x="2217" y="2985"/>
                        <a:pt x="2161" y="2912"/>
                        <a:pt x="2161" y="2912"/>
                      </a:cubicBezTo>
                      <a:cubicBezTo>
                        <a:pt x="2161" y="2912"/>
                        <a:pt x="1890" y="2872"/>
                        <a:pt x="1782" y="2783"/>
                      </a:cubicBezTo>
                      <a:cubicBezTo>
                        <a:pt x="1771" y="2774"/>
                        <a:pt x="1764" y="2770"/>
                        <a:pt x="1759" y="2770"/>
                      </a:cubicBezTo>
                      <a:lnTo>
                        <a:pt x="1759" y="2770"/>
                      </a:lnTo>
                      <a:cubicBezTo>
                        <a:pt x="1720" y="2770"/>
                        <a:pt x="1923" y="3096"/>
                        <a:pt x="2282" y="3238"/>
                      </a:cubicBezTo>
                      <a:cubicBezTo>
                        <a:pt x="2684" y="3395"/>
                        <a:pt x="2828" y="3498"/>
                        <a:pt x="2941" y="3568"/>
                      </a:cubicBezTo>
                      <a:cubicBezTo>
                        <a:pt x="3041" y="3629"/>
                        <a:pt x="4198" y="4757"/>
                        <a:pt x="5004" y="4757"/>
                      </a:cubicBezTo>
                      <a:cubicBezTo>
                        <a:pt x="5123" y="4757"/>
                        <a:pt x="5233" y="4732"/>
                        <a:pt x="5332" y="4677"/>
                      </a:cubicBezTo>
                      <a:cubicBezTo>
                        <a:pt x="5332" y="4677"/>
                        <a:pt x="5729" y="3977"/>
                        <a:pt x="4495" y="3007"/>
                      </a:cubicBezTo>
                      <a:cubicBezTo>
                        <a:pt x="4495" y="3007"/>
                        <a:pt x="3978" y="2663"/>
                        <a:pt x="3906" y="2501"/>
                      </a:cubicBezTo>
                      <a:cubicBezTo>
                        <a:pt x="3840" y="2353"/>
                        <a:pt x="3336" y="1733"/>
                        <a:pt x="3254" y="1733"/>
                      </a:cubicBezTo>
                      <a:cubicBezTo>
                        <a:pt x="3247" y="1733"/>
                        <a:pt x="3243" y="1738"/>
                        <a:pt x="3243" y="1748"/>
                      </a:cubicBezTo>
                      <a:cubicBezTo>
                        <a:pt x="3243" y="1874"/>
                        <a:pt x="3238" y="2168"/>
                        <a:pt x="3238" y="2168"/>
                      </a:cubicBezTo>
                      <a:cubicBezTo>
                        <a:pt x="3238" y="2168"/>
                        <a:pt x="1678" y="1691"/>
                        <a:pt x="1444" y="1199"/>
                      </a:cubicBezTo>
                      <a:cubicBezTo>
                        <a:pt x="1444" y="1199"/>
                        <a:pt x="1382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3" name="Google Shape;1398;p35"/>
                <p:cNvSpPr/>
                <p:nvPr/>
              </p:nvSpPr>
              <p:spPr>
                <a:xfrm>
                  <a:off x="79200" y="1066680"/>
                  <a:ext cx="412200" cy="415800"/>
                </a:xfrm>
                <a:custGeom>
                  <a:avLst/>
                  <a:gdLst/>
                  <a:ahLst/>
                  <a:rect l="l" t="t" r="r" b="b"/>
                  <a:pathLst>
                    <a:path w="5729" h="4758">
                      <a:moveTo>
                        <a:pt x="1256" y="1"/>
                      </a:moveTo>
                      <a:cubicBezTo>
                        <a:pt x="1249" y="1"/>
                        <a:pt x="1243" y="4"/>
                        <a:pt x="1236" y="10"/>
                      </a:cubicBezTo>
                      <a:cubicBezTo>
                        <a:pt x="1098" y="140"/>
                        <a:pt x="1111" y="919"/>
                        <a:pt x="1025" y="919"/>
                      </a:cubicBezTo>
                      <a:cubicBezTo>
                        <a:pt x="1024" y="919"/>
                        <a:pt x="1023" y="919"/>
                        <a:pt x="1022" y="919"/>
                      </a:cubicBezTo>
                      <a:cubicBezTo>
                        <a:pt x="961" y="906"/>
                        <a:pt x="456" y="803"/>
                        <a:pt x="189" y="803"/>
                      </a:cubicBezTo>
                      <a:cubicBezTo>
                        <a:pt x="72" y="803"/>
                        <a:pt x="0" y="823"/>
                        <a:pt x="33" y="879"/>
                      </a:cubicBezTo>
                      <a:cubicBezTo>
                        <a:pt x="139" y="1063"/>
                        <a:pt x="1069" y="1157"/>
                        <a:pt x="1288" y="1349"/>
                      </a:cubicBezTo>
                      <a:cubicBezTo>
                        <a:pt x="1509" y="1539"/>
                        <a:pt x="2161" y="2913"/>
                        <a:pt x="2206" y="2970"/>
                      </a:cubicBezTo>
                      <a:cubicBezTo>
                        <a:pt x="2214" y="2981"/>
                        <a:pt x="2218" y="2986"/>
                        <a:pt x="2218" y="2986"/>
                      </a:cubicBezTo>
                      <a:cubicBezTo>
                        <a:pt x="2217" y="2986"/>
                        <a:pt x="2161" y="2913"/>
                        <a:pt x="2161" y="2913"/>
                      </a:cubicBezTo>
                      <a:cubicBezTo>
                        <a:pt x="2161" y="2913"/>
                        <a:pt x="1890" y="2873"/>
                        <a:pt x="1782" y="2784"/>
                      </a:cubicBezTo>
                      <a:cubicBezTo>
                        <a:pt x="1771" y="2775"/>
                        <a:pt x="1764" y="2771"/>
                        <a:pt x="1759" y="2771"/>
                      </a:cubicBezTo>
                      <a:lnTo>
                        <a:pt x="1759" y="2771"/>
                      </a:lnTo>
                      <a:cubicBezTo>
                        <a:pt x="1720" y="2771"/>
                        <a:pt x="1923" y="3097"/>
                        <a:pt x="2283" y="3238"/>
                      </a:cubicBezTo>
                      <a:cubicBezTo>
                        <a:pt x="2684" y="3397"/>
                        <a:pt x="2829" y="3498"/>
                        <a:pt x="2941" y="3569"/>
                      </a:cubicBezTo>
                      <a:cubicBezTo>
                        <a:pt x="3041" y="3629"/>
                        <a:pt x="4198" y="4757"/>
                        <a:pt x="5004" y="4757"/>
                      </a:cubicBezTo>
                      <a:cubicBezTo>
                        <a:pt x="5123" y="4757"/>
                        <a:pt x="5234" y="4733"/>
                        <a:pt x="5332" y="4677"/>
                      </a:cubicBezTo>
                      <a:cubicBezTo>
                        <a:pt x="5332" y="4677"/>
                        <a:pt x="5729" y="3978"/>
                        <a:pt x="4495" y="3008"/>
                      </a:cubicBezTo>
                      <a:cubicBezTo>
                        <a:pt x="4495" y="3008"/>
                        <a:pt x="3978" y="2664"/>
                        <a:pt x="3907" y="2502"/>
                      </a:cubicBezTo>
                      <a:cubicBezTo>
                        <a:pt x="3841" y="2353"/>
                        <a:pt x="3336" y="1734"/>
                        <a:pt x="3254" y="1734"/>
                      </a:cubicBezTo>
                      <a:cubicBezTo>
                        <a:pt x="3247" y="1734"/>
                        <a:pt x="3244" y="1739"/>
                        <a:pt x="3243" y="1749"/>
                      </a:cubicBezTo>
                      <a:cubicBezTo>
                        <a:pt x="3243" y="1875"/>
                        <a:pt x="3238" y="2170"/>
                        <a:pt x="3238" y="2170"/>
                      </a:cubicBezTo>
                      <a:cubicBezTo>
                        <a:pt x="3238" y="2170"/>
                        <a:pt x="1678" y="1692"/>
                        <a:pt x="1444" y="1200"/>
                      </a:cubicBezTo>
                      <a:cubicBezTo>
                        <a:pt x="1444" y="1200"/>
                        <a:pt x="1382" y="1"/>
                        <a:pt x="1256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4" name="Google Shape;1399;p35"/>
                <p:cNvSpPr/>
                <p:nvPr/>
              </p:nvSpPr>
              <p:spPr>
                <a:xfrm>
                  <a:off x="-32040" y="1530720"/>
                  <a:ext cx="412200" cy="415800"/>
                </a:xfrm>
                <a:custGeom>
                  <a:avLst/>
                  <a:gdLst/>
                  <a:ahLst/>
                  <a:rect l="l" t="t" r="r" b="b"/>
                  <a:pathLst>
                    <a:path w="5728" h="4757">
                      <a:moveTo>
                        <a:pt x="1256" y="0"/>
                      </a:moveTo>
                      <a:cubicBezTo>
                        <a:pt x="1250" y="0"/>
                        <a:pt x="1243" y="3"/>
                        <a:pt x="1237" y="10"/>
                      </a:cubicBezTo>
                      <a:cubicBezTo>
                        <a:pt x="1098" y="139"/>
                        <a:pt x="1110" y="919"/>
                        <a:pt x="1026" y="919"/>
                      </a:cubicBezTo>
                      <a:cubicBezTo>
                        <a:pt x="1024" y="919"/>
                        <a:pt x="1023" y="919"/>
                        <a:pt x="1022" y="919"/>
                      </a:cubicBezTo>
                      <a:cubicBezTo>
                        <a:pt x="961" y="905"/>
                        <a:pt x="456" y="802"/>
                        <a:pt x="189" y="802"/>
                      </a:cubicBezTo>
                      <a:cubicBezTo>
                        <a:pt x="72" y="802"/>
                        <a:pt x="0" y="822"/>
                        <a:pt x="33" y="878"/>
                      </a:cubicBezTo>
                      <a:cubicBezTo>
                        <a:pt x="139" y="1062"/>
                        <a:pt x="1068" y="1156"/>
                        <a:pt x="1289" y="1347"/>
                      </a:cubicBezTo>
                      <a:cubicBezTo>
                        <a:pt x="1507" y="1536"/>
                        <a:pt x="2148" y="2884"/>
                        <a:pt x="2203" y="2966"/>
                      </a:cubicBezTo>
                      <a:lnTo>
                        <a:pt x="2203" y="2966"/>
                      </a:lnTo>
                      <a:cubicBezTo>
                        <a:pt x="2187" y="2944"/>
                        <a:pt x="2162" y="2911"/>
                        <a:pt x="2162" y="2911"/>
                      </a:cubicBezTo>
                      <a:cubicBezTo>
                        <a:pt x="2162" y="2911"/>
                        <a:pt x="1889" y="2871"/>
                        <a:pt x="1783" y="2782"/>
                      </a:cubicBezTo>
                      <a:cubicBezTo>
                        <a:pt x="1772" y="2773"/>
                        <a:pt x="1764" y="2769"/>
                        <a:pt x="1759" y="2769"/>
                      </a:cubicBezTo>
                      <a:cubicBezTo>
                        <a:pt x="1719" y="2769"/>
                        <a:pt x="1922" y="3097"/>
                        <a:pt x="2283" y="3238"/>
                      </a:cubicBezTo>
                      <a:cubicBezTo>
                        <a:pt x="2683" y="3395"/>
                        <a:pt x="2828" y="3498"/>
                        <a:pt x="2942" y="3567"/>
                      </a:cubicBezTo>
                      <a:cubicBezTo>
                        <a:pt x="3040" y="3629"/>
                        <a:pt x="4197" y="4756"/>
                        <a:pt x="5003" y="4756"/>
                      </a:cubicBezTo>
                      <a:cubicBezTo>
                        <a:pt x="5122" y="4756"/>
                        <a:pt x="5233" y="4732"/>
                        <a:pt x="5332" y="4676"/>
                      </a:cubicBezTo>
                      <a:cubicBezTo>
                        <a:pt x="5332" y="4676"/>
                        <a:pt x="5728" y="3976"/>
                        <a:pt x="4494" y="3008"/>
                      </a:cubicBezTo>
                      <a:cubicBezTo>
                        <a:pt x="4494" y="3008"/>
                        <a:pt x="3978" y="2663"/>
                        <a:pt x="3906" y="2501"/>
                      </a:cubicBezTo>
                      <a:cubicBezTo>
                        <a:pt x="3840" y="2352"/>
                        <a:pt x="3336" y="1733"/>
                        <a:pt x="3255" y="1733"/>
                      </a:cubicBezTo>
                      <a:cubicBezTo>
                        <a:pt x="3248" y="1733"/>
                        <a:pt x="3244" y="1738"/>
                        <a:pt x="3244" y="1748"/>
                      </a:cubicBezTo>
                      <a:cubicBezTo>
                        <a:pt x="3243" y="1875"/>
                        <a:pt x="3238" y="2168"/>
                        <a:pt x="3238" y="2168"/>
                      </a:cubicBezTo>
                      <a:cubicBezTo>
                        <a:pt x="3238" y="2168"/>
                        <a:pt x="1679" y="1691"/>
                        <a:pt x="1445" y="1200"/>
                      </a:cubicBezTo>
                      <a:cubicBezTo>
                        <a:pt x="1445" y="1200"/>
                        <a:pt x="1383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5" name="Google Shape;1400;p35"/>
                <p:cNvSpPr/>
                <p:nvPr/>
              </p:nvSpPr>
              <p:spPr>
                <a:xfrm>
                  <a:off x="1017360" y="1613520"/>
                  <a:ext cx="487080" cy="408960"/>
                </a:xfrm>
                <a:custGeom>
                  <a:avLst/>
                  <a:gdLst/>
                  <a:ahLst/>
                  <a:rect l="l" t="t" r="r" b="b"/>
                  <a:pathLst>
                    <a:path w="6768" h="4682">
                      <a:moveTo>
                        <a:pt x="931" y="1"/>
                      </a:moveTo>
                      <a:cubicBezTo>
                        <a:pt x="871" y="1"/>
                        <a:pt x="1075" y="1146"/>
                        <a:pt x="1075" y="1146"/>
                      </a:cubicBezTo>
                      <a:cubicBezTo>
                        <a:pt x="891" y="1586"/>
                        <a:pt x="246" y="1787"/>
                        <a:pt x="38" y="1993"/>
                      </a:cubicBezTo>
                      <a:cubicBezTo>
                        <a:pt x="1" y="2029"/>
                        <a:pt x="12" y="2044"/>
                        <a:pt x="59" y="2044"/>
                      </a:cubicBezTo>
                      <a:cubicBezTo>
                        <a:pt x="246" y="2044"/>
                        <a:pt x="996" y="1811"/>
                        <a:pt x="1467" y="1811"/>
                      </a:cubicBezTo>
                      <a:cubicBezTo>
                        <a:pt x="1540" y="1811"/>
                        <a:pt x="1606" y="1816"/>
                        <a:pt x="1662" y="1829"/>
                      </a:cubicBezTo>
                      <a:cubicBezTo>
                        <a:pt x="2176" y="1947"/>
                        <a:pt x="3111" y="3096"/>
                        <a:pt x="3250" y="3165"/>
                      </a:cubicBezTo>
                      <a:cubicBezTo>
                        <a:pt x="3387" y="3235"/>
                        <a:pt x="2985" y="3467"/>
                        <a:pt x="2753" y="3506"/>
                      </a:cubicBezTo>
                      <a:cubicBezTo>
                        <a:pt x="2520" y="3545"/>
                        <a:pt x="3532" y="3722"/>
                        <a:pt x="3774" y="3758"/>
                      </a:cubicBezTo>
                      <a:cubicBezTo>
                        <a:pt x="4016" y="3795"/>
                        <a:pt x="5641" y="4510"/>
                        <a:pt x="6124" y="4650"/>
                      </a:cubicBezTo>
                      <a:cubicBezTo>
                        <a:pt x="6199" y="4672"/>
                        <a:pt x="6265" y="4681"/>
                        <a:pt x="6323" y="4681"/>
                      </a:cubicBezTo>
                      <a:cubicBezTo>
                        <a:pt x="6643" y="4681"/>
                        <a:pt x="6735" y="4396"/>
                        <a:pt x="6749" y="4265"/>
                      </a:cubicBezTo>
                      <a:cubicBezTo>
                        <a:pt x="6768" y="4109"/>
                        <a:pt x="6716" y="3895"/>
                        <a:pt x="6580" y="3685"/>
                      </a:cubicBezTo>
                      <a:cubicBezTo>
                        <a:pt x="6442" y="3477"/>
                        <a:pt x="6041" y="2890"/>
                        <a:pt x="4876" y="2080"/>
                      </a:cubicBezTo>
                      <a:cubicBezTo>
                        <a:pt x="4633" y="1911"/>
                        <a:pt x="4102" y="1492"/>
                        <a:pt x="3860" y="1491"/>
                      </a:cubicBezTo>
                      <a:lnTo>
                        <a:pt x="3860" y="1491"/>
                      </a:lnTo>
                      <a:cubicBezTo>
                        <a:pt x="3860" y="1491"/>
                        <a:pt x="3932" y="1736"/>
                        <a:pt x="3814" y="1777"/>
                      </a:cubicBezTo>
                      <a:cubicBezTo>
                        <a:pt x="3805" y="1780"/>
                        <a:pt x="3786" y="1782"/>
                        <a:pt x="3758" y="1782"/>
                      </a:cubicBezTo>
                      <a:cubicBezTo>
                        <a:pt x="3417" y="1782"/>
                        <a:pt x="1784" y="1567"/>
                        <a:pt x="1647" y="1466"/>
                      </a:cubicBezTo>
                      <a:cubicBezTo>
                        <a:pt x="1499" y="1359"/>
                        <a:pt x="1002" y="36"/>
                        <a:pt x="934" y="1"/>
                      </a:cubicBezTo>
                      <a:cubicBezTo>
                        <a:pt x="933" y="1"/>
                        <a:pt x="932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6" name="Google Shape;1401;p35"/>
                <p:cNvSpPr/>
                <p:nvPr/>
              </p:nvSpPr>
              <p:spPr>
                <a:xfrm>
                  <a:off x="2049840" y="4028760"/>
                  <a:ext cx="478440" cy="232560"/>
                </a:xfrm>
                <a:custGeom>
                  <a:avLst/>
                  <a:gdLst/>
                  <a:ahLst/>
                  <a:rect l="l" t="t" r="r" b="b"/>
                  <a:pathLst>
                    <a:path w="6648" h="2665">
                      <a:moveTo>
                        <a:pt x="4534" y="0"/>
                      </a:moveTo>
                      <a:cubicBezTo>
                        <a:pt x="4357" y="0"/>
                        <a:pt x="4163" y="6"/>
                        <a:pt x="3950" y="20"/>
                      </a:cubicBezTo>
                      <a:cubicBezTo>
                        <a:pt x="3689" y="36"/>
                        <a:pt x="3090" y="38"/>
                        <a:pt x="2921" y="169"/>
                      </a:cubicBezTo>
                      <a:cubicBezTo>
                        <a:pt x="2921" y="169"/>
                        <a:pt x="3105" y="301"/>
                        <a:pt x="3046" y="394"/>
                      </a:cubicBezTo>
                      <a:cubicBezTo>
                        <a:pt x="2987" y="486"/>
                        <a:pt x="1532" y="1366"/>
                        <a:pt x="1370" y="1372"/>
                      </a:cubicBezTo>
                      <a:cubicBezTo>
                        <a:pt x="1369" y="1372"/>
                        <a:pt x="1368" y="1372"/>
                        <a:pt x="1367" y="1372"/>
                      </a:cubicBezTo>
                      <a:cubicBezTo>
                        <a:pt x="1197" y="1372"/>
                        <a:pt x="158" y="748"/>
                        <a:pt x="70" y="748"/>
                      </a:cubicBezTo>
                      <a:cubicBezTo>
                        <a:pt x="69" y="748"/>
                        <a:pt x="68" y="748"/>
                        <a:pt x="67" y="748"/>
                      </a:cubicBezTo>
                      <a:cubicBezTo>
                        <a:pt x="0" y="761"/>
                        <a:pt x="795" y="1463"/>
                        <a:pt x="795" y="1463"/>
                      </a:cubicBezTo>
                      <a:cubicBezTo>
                        <a:pt x="910" y="1872"/>
                        <a:pt x="572" y="2366"/>
                        <a:pt x="541" y="2624"/>
                      </a:cubicBezTo>
                      <a:cubicBezTo>
                        <a:pt x="538" y="2652"/>
                        <a:pt x="543" y="2664"/>
                        <a:pt x="554" y="2664"/>
                      </a:cubicBezTo>
                      <a:cubicBezTo>
                        <a:pt x="647" y="2664"/>
                        <a:pt x="1203" y="1796"/>
                        <a:pt x="1580" y="1616"/>
                      </a:cubicBezTo>
                      <a:cubicBezTo>
                        <a:pt x="1693" y="1562"/>
                        <a:pt x="1866" y="1543"/>
                        <a:pt x="2063" y="1543"/>
                      </a:cubicBezTo>
                      <a:cubicBezTo>
                        <a:pt x="2570" y="1543"/>
                        <a:pt x="3229" y="1671"/>
                        <a:pt x="3393" y="1671"/>
                      </a:cubicBezTo>
                      <a:cubicBezTo>
                        <a:pt x="3404" y="1671"/>
                        <a:pt x="3413" y="1670"/>
                        <a:pt x="3419" y="1669"/>
                      </a:cubicBezTo>
                      <a:cubicBezTo>
                        <a:pt x="3424" y="1668"/>
                        <a:pt x="3428" y="1668"/>
                        <a:pt x="3432" y="1668"/>
                      </a:cubicBezTo>
                      <a:cubicBezTo>
                        <a:pt x="3543" y="1668"/>
                        <a:pt x="3397" y="2030"/>
                        <a:pt x="3262" y="2180"/>
                      </a:cubicBezTo>
                      <a:cubicBezTo>
                        <a:pt x="3241" y="2203"/>
                        <a:pt x="3241" y="2213"/>
                        <a:pt x="3257" y="2213"/>
                      </a:cubicBezTo>
                      <a:cubicBezTo>
                        <a:pt x="3346" y="2213"/>
                        <a:pt x="3951" y="1885"/>
                        <a:pt x="4110" y="1793"/>
                      </a:cubicBezTo>
                      <a:cubicBezTo>
                        <a:pt x="4298" y="1685"/>
                        <a:pt x="5821" y="1285"/>
                        <a:pt x="6234" y="1117"/>
                      </a:cubicBezTo>
                      <a:cubicBezTo>
                        <a:pt x="6647" y="950"/>
                        <a:pt x="6530" y="623"/>
                        <a:pt x="6457" y="505"/>
                      </a:cubicBezTo>
                      <a:cubicBezTo>
                        <a:pt x="6384" y="387"/>
                        <a:pt x="6229" y="266"/>
                        <a:pt x="6020" y="197"/>
                      </a:cubicBezTo>
                      <a:cubicBezTo>
                        <a:pt x="5845" y="139"/>
                        <a:pt x="5399" y="0"/>
                        <a:pt x="4534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7" name="Google Shape;1402;p35"/>
                <p:cNvSpPr/>
                <p:nvPr/>
              </p:nvSpPr>
              <p:spPr>
                <a:xfrm>
                  <a:off x="655200" y="551520"/>
                  <a:ext cx="220680" cy="331560"/>
                </a:xfrm>
                <a:custGeom>
                  <a:avLst/>
                  <a:gdLst/>
                  <a:ahLst/>
                  <a:rect l="l" t="t" r="r" b="b"/>
                  <a:pathLst>
                    <a:path w="3071" h="3797">
                      <a:moveTo>
                        <a:pt x="901" y="0"/>
                      </a:moveTo>
                      <a:cubicBezTo>
                        <a:pt x="823" y="0"/>
                        <a:pt x="611" y="594"/>
                        <a:pt x="611" y="594"/>
                      </a:cubicBezTo>
                      <a:cubicBezTo>
                        <a:pt x="589" y="611"/>
                        <a:pt x="547" y="616"/>
                        <a:pt x="496" y="616"/>
                      </a:cubicBezTo>
                      <a:cubicBezTo>
                        <a:pt x="419" y="616"/>
                        <a:pt x="321" y="604"/>
                        <a:pt x="238" y="604"/>
                      </a:cubicBezTo>
                      <a:cubicBezTo>
                        <a:pt x="165" y="604"/>
                        <a:pt x="104" y="613"/>
                        <a:pt x="77" y="647"/>
                      </a:cubicBezTo>
                      <a:cubicBezTo>
                        <a:pt x="1" y="743"/>
                        <a:pt x="361" y="742"/>
                        <a:pt x="729" y="906"/>
                      </a:cubicBezTo>
                      <a:cubicBezTo>
                        <a:pt x="1098" y="1069"/>
                        <a:pt x="1223" y="2055"/>
                        <a:pt x="1184" y="2122"/>
                      </a:cubicBezTo>
                      <a:cubicBezTo>
                        <a:pt x="1169" y="2150"/>
                        <a:pt x="1105" y="2157"/>
                        <a:pt x="1034" y="2157"/>
                      </a:cubicBezTo>
                      <a:cubicBezTo>
                        <a:pt x="949" y="2157"/>
                        <a:pt x="855" y="2147"/>
                        <a:pt x="820" y="2147"/>
                      </a:cubicBezTo>
                      <a:cubicBezTo>
                        <a:pt x="814" y="2147"/>
                        <a:pt x="810" y="2147"/>
                        <a:pt x="808" y="2148"/>
                      </a:cubicBezTo>
                      <a:cubicBezTo>
                        <a:pt x="784" y="2155"/>
                        <a:pt x="1046" y="2398"/>
                        <a:pt x="1302" y="2441"/>
                      </a:cubicBezTo>
                      <a:cubicBezTo>
                        <a:pt x="1558" y="2484"/>
                        <a:pt x="1598" y="2628"/>
                        <a:pt x="1598" y="2628"/>
                      </a:cubicBezTo>
                      <a:cubicBezTo>
                        <a:pt x="1816" y="3210"/>
                        <a:pt x="2768" y="3796"/>
                        <a:pt x="2928" y="3796"/>
                      </a:cubicBezTo>
                      <a:cubicBezTo>
                        <a:pt x="2931" y="3796"/>
                        <a:pt x="2933" y="3796"/>
                        <a:pt x="2935" y="3796"/>
                      </a:cubicBezTo>
                      <a:cubicBezTo>
                        <a:pt x="3070" y="3774"/>
                        <a:pt x="3018" y="3168"/>
                        <a:pt x="2928" y="2800"/>
                      </a:cubicBezTo>
                      <a:lnTo>
                        <a:pt x="2928" y="2801"/>
                      </a:lnTo>
                      <a:cubicBezTo>
                        <a:pt x="2881" y="2611"/>
                        <a:pt x="2659" y="2306"/>
                        <a:pt x="2407" y="2026"/>
                      </a:cubicBezTo>
                      <a:cubicBezTo>
                        <a:pt x="2397" y="1894"/>
                        <a:pt x="2373" y="1728"/>
                        <a:pt x="2346" y="1683"/>
                      </a:cubicBezTo>
                      <a:cubicBezTo>
                        <a:pt x="2341" y="1675"/>
                        <a:pt x="2334" y="1671"/>
                        <a:pt x="2326" y="1671"/>
                      </a:cubicBezTo>
                      <a:cubicBezTo>
                        <a:pt x="2293" y="1671"/>
                        <a:pt x="2238" y="1731"/>
                        <a:pt x="2187" y="1795"/>
                      </a:cubicBezTo>
                      <a:cubicBezTo>
                        <a:pt x="2024" y="1630"/>
                        <a:pt x="1864" y="1491"/>
                        <a:pt x="1748" y="1415"/>
                      </a:cubicBezTo>
                      <a:cubicBezTo>
                        <a:pt x="1400" y="1184"/>
                        <a:pt x="1181" y="1137"/>
                        <a:pt x="1005" y="847"/>
                      </a:cubicBezTo>
                      <a:cubicBezTo>
                        <a:pt x="829" y="556"/>
                        <a:pt x="979" y="52"/>
                        <a:pt x="910" y="3"/>
                      </a:cubicBezTo>
                      <a:cubicBezTo>
                        <a:pt x="907" y="1"/>
                        <a:pt x="904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8" name="Google Shape;1403;p35"/>
                <p:cNvSpPr/>
                <p:nvPr/>
              </p:nvSpPr>
              <p:spPr>
                <a:xfrm>
                  <a:off x="1600560" y="581760"/>
                  <a:ext cx="143640" cy="366840"/>
                </a:xfrm>
                <a:custGeom>
                  <a:avLst/>
                  <a:gdLst/>
                  <a:ahLst/>
                  <a:rect l="l" t="t" r="r" b="b"/>
                  <a:pathLst>
                    <a:path w="1999" h="4200">
                      <a:moveTo>
                        <a:pt x="979" y="0"/>
                      </a:moveTo>
                      <a:cubicBezTo>
                        <a:pt x="857" y="0"/>
                        <a:pt x="1075" y="285"/>
                        <a:pt x="1171" y="675"/>
                      </a:cubicBezTo>
                      <a:cubicBezTo>
                        <a:pt x="1266" y="1066"/>
                        <a:pt x="560" y="1766"/>
                        <a:pt x="485" y="1777"/>
                      </a:cubicBezTo>
                      <a:cubicBezTo>
                        <a:pt x="483" y="1777"/>
                        <a:pt x="482" y="1777"/>
                        <a:pt x="480" y="1777"/>
                      </a:cubicBezTo>
                      <a:cubicBezTo>
                        <a:pt x="403" y="1777"/>
                        <a:pt x="256" y="1508"/>
                        <a:pt x="236" y="1495"/>
                      </a:cubicBezTo>
                      <a:cubicBezTo>
                        <a:pt x="235" y="1495"/>
                        <a:pt x="235" y="1494"/>
                        <a:pt x="234" y="1494"/>
                      </a:cubicBezTo>
                      <a:lnTo>
                        <a:pt x="234" y="1494"/>
                      </a:lnTo>
                      <a:cubicBezTo>
                        <a:pt x="212" y="1494"/>
                        <a:pt x="184" y="1840"/>
                        <a:pt x="304" y="2066"/>
                      </a:cubicBezTo>
                      <a:cubicBezTo>
                        <a:pt x="425" y="2295"/>
                        <a:pt x="335" y="2415"/>
                        <a:pt x="335" y="2415"/>
                      </a:cubicBezTo>
                      <a:cubicBezTo>
                        <a:pt x="0" y="2950"/>
                        <a:pt x="127" y="4093"/>
                        <a:pt x="226" y="4186"/>
                      </a:cubicBezTo>
                      <a:cubicBezTo>
                        <a:pt x="235" y="4195"/>
                        <a:pt x="249" y="4199"/>
                        <a:pt x="265" y="4199"/>
                      </a:cubicBezTo>
                      <a:cubicBezTo>
                        <a:pt x="411" y="4199"/>
                        <a:pt x="797" y="3840"/>
                        <a:pt x="1010" y="3574"/>
                      </a:cubicBezTo>
                      <a:cubicBezTo>
                        <a:pt x="1132" y="3420"/>
                        <a:pt x="1237" y="3059"/>
                        <a:pt x="1306" y="2687"/>
                      </a:cubicBezTo>
                      <a:cubicBezTo>
                        <a:pt x="1405" y="2599"/>
                        <a:pt x="1521" y="2479"/>
                        <a:pt x="1540" y="2431"/>
                      </a:cubicBezTo>
                      <a:cubicBezTo>
                        <a:pt x="1558" y="2385"/>
                        <a:pt x="1458" y="2374"/>
                        <a:pt x="1356" y="2373"/>
                      </a:cubicBezTo>
                      <a:cubicBezTo>
                        <a:pt x="1386" y="2142"/>
                        <a:pt x="1398" y="1931"/>
                        <a:pt x="1388" y="1792"/>
                      </a:cubicBezTo>
                      <a:cubicBezTo>
                        <a:pt x="1359" y="1376"/>
                        <a:pt x="1262" y="1174"/>
                        <a:pt x="1386" y="858"/>
                      </a:cubicBezTo>
                      <a:cubicBezTo>
                        <a:pt x="1509" y="541"/>
                        <a:pt x="1999" y="353"/>
                        <a:pt x="1996" y="268"/>
                      </a:cubicBezTo>
                      <a:cubicBezTo>
                        <a:pt x="1996" y="253"/>
                        <a:pt x="1977" y="247"/>
                        <a:pt x="1945" y="247"/>
                      </a:cubicBezTo>
                      <a:cubicBezTo>
                        <a:pt x="1792" y="247"/>
                        <a:pt x="1346" y="392"/>
                        <a:pt x="1346" y="392"/>
                      </a:cubicBezTo>
                      <a:cubicBezTo>
                        <a:pt x="1242" y="363"/>
                        <a:pt x="1104" y="3"/>
                        <a:pt x="980" y="0"/>
                      </a:cubicBezTo>
                      <a:cubicBezTo>
                        <a:pt x="980" y="0"/>
                        <a:pt x="979" y="0"/>
                        <a:pt x="97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59" name="Google Shape;1404;p35"/>
                <p:cNvSpPr/>
                <p:nvPr/>
              </p:nvSpPr>
              <p:spPr>
                <a:xfrm>
                  <a:off x="1006560" y="2278800"/>
                  <a:ext cx="307440" cy="165960"/>
                </a:xfrm>
                <a:custGeom>
                  <a:avLst/>
                  <a:gdLst/>
                  <a:ahLst/>
                  <a:rect l="l" t="t" r="r" b="b"/>
                  <a:pathLst>
                    <a:path w="4274" h="1902">
                      <a:moveTo>
                        <a:pt x="275" y="0"/>
                      </a:moveTo>
                      <a:cubicBezTo>
                        <a:pt x="275" y="0"/>
                        <a:pt x="275" y="0"/>
                        <a:pt x="274" y="0"/>
                      </a:cubicBezTo>
                      <a:cubicBezTo>
                        <a:pt x="189" y="1"/>
                        <a:pt x="393" y="651"/>
                        <a:pt x="393" y="651"/>
                      </a:cubicBezTo>
                      <a:cubicBezTo>
                        <a:pt x="365" y="754"/>
                        <a:pt x="3" y="892"/>
                        <a:pt x="1" y="1016"/>
                      </a:cubicBezTo>
                      <a:cubicBezTo>
                        <a:pt x="0" y="1042"/>
                        <a:pt x="13" y="1053"/>
                        <a:pt x="36" y="1053"/>
                      </a:cubicBezTo>
                      <a:cubicBezTo>
                        <a:pt x="124" y="1053"/>
                        <a:pt x="367" y="902"/>
                        <a:pt x="676" y="829"/>
                      </a:cubicBezTo>
                      <a:cubicBezTo>
                        <a:pt x="700" y="823"/>
                        <a:pt x="725" y="820"/>
                        <a:pt x="751" y="820"/>
                      </a:cubicBezTo>
                      <a:cubicBezTo>
                        <a:pt x="1150" y="820"/>
                        <a:pt x="1763" y="1452"/>
                        <a:pt x="1774" y="1523"/>
                      </a:cubicBezTo>
                      <a:cubicBezTo>
                        <a:pt x="1784" y="1599"/>
                        <a:pt x="1503" y="1750"/>
                        <a:pt x="1489" y="1771"/>
                      </a:cubicBezTo>
                      <a:cubicBezTo>
                        <a:pt x="1483" y="1780"/>
                        <a:pt x="1549" y="1792"/>
                        <a:pt x="1645" y="1792"/>
                      </a:cubicBezTo>
                      <a:cubicBezTo>
                        <a:pt x="1765" y="1792"/>
                        <a:pt x="1932" y="1773"/>
                        <a:pt x="2060" y="1706"/>
                      </a:cubicBezTo>
                      <a:cubicBezTo>
                        <a:pt x="2152" y="1659"/>
                        <a:pt x="2226" y="1644"/>
                        <a:pt x="2282" y="1644"/>
                      </a:cubicBezTo>
                      <a:cubicBezTo>
                        <a:pt x="2366" y="1644"/>
                        <a:pt x="2409" y="1677"/>
                        <a:pt x="2409" y="1677"/>
                      </a:cubicBezTo>
                      <a:cubicBezTo>
                        <a:pt x="2678" y="1847"/>
                        <a:pt x="3100" y="1902"/>
                        <a:pt x="3466" y="1902"/>
                      </a:cubicBezTo>
                      <a:cubicBezTo>
                        <a:pt x="3827" y="1902"/>
                        <a:pt x="4133" y="1848"/>
                        <a:pt x="4180" y="1799"/>
                      </a:cubicBezTo>
                      <a:cubicBezTo>
                        <a:pt x="4274" y="1700"/>
                        <a:pt x="3867" y="1248"/>
                        <a:pt x="3573" y="1011"/>
                      </a:cubicBezTo>
                      <a:cubicBezTo>
                        <a:pt x="3421" y="888"/>
                        <a:pt x="3060" y="779"/>
                        <a:pt x="2690" y="708"/>
                      </a:cubicBezTo>
                      <a:cubicBezTo>
                        <a:pt x="2601" y="608"/>
                        <a:pt x="2482" y="490"/>
                        <a:pt x="2435" y="472"/>
                      </a:cubicBezTo>
                      <a:cubicBezTo>
                        <a:pt x="2431" y="470"/>
                        <a:pt x="2428" y="470"/>
                        <a:pt x="2424" y="470"/>
                      </a:cubicBezTo>
                      <a:cubicBezTo>
                        <a:pt x="2387" y="470"/>
                        <a:pt x="2378" y="563"/>
                        <a:pt x="2376" y="656"/>
                      </a:cubicBezTo>
                      <a:cubicBezTo>
                        <a:pt x="2193" y="631"/>
                        <a:pt x="2022" y="616"/>
                        <a:pt x="1890" y="616"/>
                      </a:cubicBezTo>
                      <a:cubicBezTo>
                        <a:pt x="1855" y="616"/>
                        <a:pt x="1824" y="617"/>
                        <a:pt x="1795" y="619"/>
                      </a:cubicBezTo>
                      <a:cubicBezTo>
                        <a:pt x="1536" y="635"/>
                        <a:pt x="1359" y="679"/>
                        <a:pt x="1187" y="679"/>
                      </a:cubicBezTo>
                      <a:cubicBezTo>
                        <a:pt x="1082" y="679"/>
                        <a:pt x="979" y="663"/>
                        <a:pt x="860" y="616"/>
                      </a:cubicBezTo>
                      <a:cubicBezTo>
                        <a:pt x="545" y="490"/>
                        <a:pt x="361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0" name="Google Shape;1405;p35"/>
                <p:cNvSpPr/>
                <p:nvPr/>
              </p:nvSpPr>
              <p:spPr>
                <a:xfrm>
                  <a:off x="11160" y="2424600"/>
                  <a:ext cx="312480" cy="135720"/>
                </a:xfrm>
                <a:custGeom>
                  <a:avLst/>
                  <a:gdLst/>
                  <a:ahLst/>
                  <a:rect l="l" t="t" r="r" b="b"/>
                  <a:pathLst>
                    <a:path w="4347" h="1554">
                      <a:moveTo>
                        <a:pt x="127" y="0"/>
                      </a:moveTo>
                      <a:cubicBezTo>
                        <a:pt x="125" y="0"/>
                        <a:pt x="123" y="1"/>
                        <a:pt x="122" y="1"/>
                      </a:cubicBezTo>
                      <a:cubicBezTo>
                        <a:pt x="37" y="17"/>
                        <a:pt x="347" y="622"/>
                        <a:pt x="347" y="622"/>
                      </a:cubicBezTo>
                      <a:cubicBezTo>
                        <a:pt x="335" y="730"/>
                        <a:pt x="0" y="925"/>
                        <a:pt x="19" y="1047"/>
                      </a:cubicBezTo>
                      <a:cubicBezTo>
                        <a:pt x="22" y="1069"/>
                        <a:pt x="33" y="1079"/>
                        <a:pt x="50" y="1079"/>
                      </a:cubicBezTo>
                      <a:cubicBezTo>
                        <a:pt x="129" y="1079"/>
                        <a:pt x="349" y="879"/>
                        <a:pt x="654" y="751"/>
                      </a:cubicBezTo>
                      <a:cubicBezTo>
                        <a:pt x="697" y="733"/>
                        <a:pt x="747" y="725"/>
                        <a:pt x="800" y="725"/>
                      </a:cubicBezTo>
                      <a:cubicBezTo>
                        <a:pt x="1202" y="725"/>
                        <a:pt x="1831" y="1191"/>
                        <a:pt x="1852" y="1255"/>
                      </a:cubicBezTo>
                      <a:cubicBezTo>
                        <a:pt x="1875" y="1328"/>
                        <a:pt x="1621" y="1523"/>
                        <a:pt x="1611" y="1546"/>
                      </a:cubicBezTo>
                      <a:cubicBezTo>
                        <a:pt x="1609" y="1551"/>
                        <a:pt x="1622" y="1554"/>
                        <a:pt x="1647" y="1554"/>
                      </a:cubicBezTo>
                      <a:cubicBezTo>
                        <a:pt x="1741" y="1554"/>
                        <a:pt x="2000" y="1513"/>
                        <a:pt x="2165" y="1389"/>
                      </a:cubicBezTo>
                      <a:cubicBezTo>
                        <a:pt x="2274" y="1306"/>
                        <a:pt x="2362" y="1287"/>
                        <a:pt x="2421" y="1287"/>
                      </a:cubicBezTo>
                      <a:cubicBezTo>
                        <a:pt x="2474" y="1287"/>
                        <a:pt x="2504" y="1302"/>
                        <a:pt x="2504" y="1302"/>
                      </a:cubicBezTo>
                      <a:cubicBezTo>
                        <a:pt x="2664" y="1370"/>
                        <a:pt x="2863" y="1395"/>
                        <a:pt x="3069" y="1395"/>
                      </a:cubicBezTo>
                      <a:cubicBezTo>
                        <a:pt x="3616" y="1395"/>
                        <a:pt x="4214" y="1213"/>
                        <a:pt x="4270" y="1131"/>
                      </a:cubicBezTo>
                      <a:cubicBezTo>
                        <a:pt x="4347" y="1017"/>
                        <a:pt x="3871" y="640"/>
                        <a:pt x="3542" y="454"/>
                      </a:cubicBezTo>
                      <a:cubicBezTo>
                        <a:pt x="3371" y="357"/>
                        <a:pt x="2997" y="310"/>
                        <a:pt x="2621" y="301"/>
                      </a:cubicBezTo>
                      <a:cubicBezTo>
                        <a:pt x="2518" y="218"/>
                        <a:pt x="2380" y="121"/>
                        <a:pt x="2331" y="110"/>
                      </a:cubicBezTo>
                      <a:cubicBezTo>
                        <a:pt x="2328" y="109"/>
                        <a:pt x="2326" y="109"/>
                        <a:pt x="2324" y="109"/>
                      </a:cubicBezTo>
                      <a:cubicBezTo>
                        <a:pt x="2282" y="109"/>
                        <a:pt x="2288" y="205"/>
                        <a:pt x="2302" y="301"/>
                      </a:cubicBezTo>
                      <a:cubicBezTo>
                        <a:pt x="2069" y="308"/>
                        <a:pt x="1859" y="328"/>
                        <a:pt x="1724" y="360"/>
                      </a:cubicBezTo>
                      <a:cubicBezTo>
                        <a:pt x="1400" y="436"/>
                        <a:pt x="1218" y="531"/>
                        <a:pt x="990" y="531"/>
                      </a:cubicBezTo>
                      <a:cubicBezTo>
                        <a:pt x="931" y="531"/>
                        <a:pt x="869" y="525"/>
                        <a:pt x="800" y="510"/>
                      </a:cubicBezTo>
                      <a:cubicBezTo>
                        <a:pt x="475" y="441"/>
                        <a:pt x="216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1" name="Google Shape;1406;p35"/>
                <p:cNvSpPr/>
                <p:nvPr/>
              </p:nvSpPr>
              <p:spPr>
                <a:xfrm>
                  <a:off x="672120" y="2136600"/>
                  <a:ext cx="235440" cy="127080"/>
                </a:xfrm>
                <a:custGeom>
                  <a:avLst/>
                  <a:gdLst/>
                  <a:ahLst/>
                  <a:rect l="l" t="t" r="r" b="b"/>
                  <a:pathLst>
                    <a:path w="3274" h="1458">
                      <a:moveTo>
                        <a:pt x="212" y="1"/>
                      </a:moveTo>
                      <a:cubicBezTo>
                        <a:pt x="212" y="1"/>
                        <a:pt x="212" y="1"/>
                        <a:pt x="211" y="1"/>
                      </a:cubicBezTo>
                      <a:cubicBezTo>
                        <a:pt x="146" y="2"/>
                        <a:pt x="303" y="500"/>
                        <a:pt x="303" y="500"/>
                      </a:cubicBezTo>
                      <a:cubicBezTo>
                        <a:pt x="281" y="579"/>
                        <a:pt x="3" y="684"/>
                        <a:pt x="1" y="778"/>
                      </a:cubicBezTo>
                      <a:cubicBezTo>
                        <a:pt x="1" y="799"/>
                        <a:pt x="10" y="807"/>
                        <a:pt x="29" y="807"/>
                      </a:cubicBezTo>
                      <a:cubicBezTo>
                        <a:pt x="96" y="807"/>
                        <a:pt x="283" y="692"/>
                        <a:pt x="519" y="636"/>
                      </a:cubicBezTo>
                      <a:cubicBezTo>
                        <a:pt x="537" y="632"/>
                        <a:pt x="556" y="629"/>
                        <a:pt x="577" y="629"/>
                      </a:cubicBezTo>
                      <a:cubicBezTo>
                        <a:pt x="883" y="629"/>
                        <a:pt x="1351" y="1113"/>
                        <a:pt x="1359" y="1167"/>
                      </a:cubicBezTo>
                      <a:cubicBezTo>
                        <a:pt x="1368" y="1225"/>
                        <a:pt x="1153" y="1341"/>
                        <a:pt x="1141" y="1357"/>
                      </a:cubicBezTo>
                      <a:cubicBezTo>
                        <a:pt x="1136" y="1364"/>
                        <a:pt x="1188" y="1373"/>
                        <a:pt x="1262" y="1373"/>
                      </a:cubicBezTo>
                      <a:cubicBezTo>
                        <a:pt x="1354" y="1373"/>
                        <a:pt x="1481" y="1359"/>
                        <a:pt x="1578" y="1307"/>
                      </a:cubicBezTo>
                      <a:cubicBezTo>
                        <a:pt x="1649" y="1271"/>
                        <a:pt x="1706" y="1260"/>
                        <a:pt x="1748" y="1260"/>
                      </a:cubicBezTo>
                      <a:cubicBezTo>
                        <a:pt x="1813" y="1260"/>
                        <a:pt x="1846" y="1285"/>
                        <a:pt x="1846" y="1285"/>
                      </a:cubicBezTo>
                      <a:cubicBezTo>
                        <a:pt x="2052" y="1415"/>
                        <a:pt x="2376" y="1457"/>
                        <a:pt x="2656" y="1457"/>
                      </a:cubicBezTo>
                      <a:cubicBezTo>
                        <a:pt x="2932" y="1457"/>
                        <a:pt x="3166" y="1416"/>
                        <a:pt x="3202" y="1379"/>
                      </a:cubicBezTo>
                      <a:cubicBezTo>
                        <a:pt x="3274" y="1303"/>
                        <a:pt x="2962" y="957"/>
                        <a:pt x="2738" y="775"/>
                      </a:cubicBezTo>
                      <a:cubicBezTo>
                        <a:pt x="2621" y="681"/>
                        <a:pt x="2344" y="598"/>
                        <a:pt x="2060" y="543"/>
                      </a:cubicBezTo>
                      <a:cubicBezTo>
                        <a:pt x="1993" y="468"/>
                        <a:pt x="1902" y="377"/>
                        <a:pt x="1866" y="362"/>
                      </a:cubicBezTo>
                      <a:cubicBezTo>
                        <a:pt x="1863" y="361"/>
                        <a:pt x="1860" y="361"/>
                        <a:pt x="1858" y="361"/>
                      </a:cubicBezTo>
                      <a:cubicBezTo>
                        <a:pt x="1829" y="361"/>
                        <a:pt x="1822" y="432"/>
                        <a:pt x="1820" y="503"/>
                      </a:cubicBezTo>
                      <a:cubicBezTo>
                        <a:pt x="1680" y="484"/>
                        <a:pt x="1549" y="473"/>
                        <a:pt x="1448" y="473"/>
                      </a:cubicBezTo>
                      <a:cubicBezTo>
                        <a:pt x="1422" y="473"/>
                        <a:pt x="1397" y="473"/>
                        <a:pt x="1375" y="475"/>
                      </a:cubicBezTo>
                      <a:cubicBezTo>
                        <a:pt x="1178" y="488"/>
                        <a:pt x="1043" y="521"/>
                        <a:pt x="911" y="521"/>
                      </a:cubicBezTo>
                      <a:cubicBezTo>
                        <a:pt x="831" y="521"/>
                        <a:pt x="752" y="509"/>
                        <a:pt x="660" y="473"/>
                      </a:cubicBezTo>
                      <a:cubicBezTo>
                        <a:pt x="419" y="376"/>
                        <a:pt x="278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2" name="Google Shape;1407;p35"/>
                <p:cNvSpPr/>
                <p:nvPr/>
              </p:nvSpPr>
              <p:spPr>
                <a:xfrm>
                  <a:off x="14400" y="2062080"/>
                  <a:ext cx="235440" cy="127080"/>
                </a:xfrm>
                <a:custGeom>
                  <a:avLst/>
                  <a:gdLst/>
                  <a:ahLst/>
                  <a:rect l="l" t="t" r="r" b="b"/>
                  <a:pathLst>
                    <a:path w="3274" h="1458">
                      <a:moveTo>
                        <a:pt x="212" y="1"/>
                      </a:moveTo>
                      <a:cubicBezTo>
                        <a:pt x="212" y="1"/>
                        <a:pt x="211" y="1"/>
                        <a:pt x="211" y="1"/>
                      </a:cubicBezTo>
                      <a:cubicBezTo>
                        <a:pt x="145" y="2"/>
                        <a:pt x="302" y="500"/>
                        <a:pt x="302" y="500"/>
                      </a:cubicBezTo>
                      <a:cubicBezTo>
                        <a:pt x="279" y="579"/>
                        <a:pt x="3" y="683"/>
                        <a:pt x="1" y="778"/>
                      </a:cubicBezTo>
                      <a:cubicBezTo>
                        <a:pt x="1" y="798"/>
                        <a:pt x="10" y="807"/>
                        <a:pt x="28" y="807"/>
                      </a:cubicBezTo>
                      <a:cubicBezTo>
                        <a:pt x="95" y="807"/>
                        <a:pt x="281" y="691"/>
                        <a:pt x="518" y="635"/>
                      </a:cubicBezTo>
                      <a:cubicBezTo>
                        <a:pt x="537" y="631"/>
                        <a:pt x="556" y="629"/>
                        <a:pt x="575" y="629"/>
                      </a:cubicBezTo>
                      <a:cubicBezTo>
                        <a:pt x="881" y="629"/>
                        <a:pt x="1351" y="1113"/>
                        <a:pt x="1359" y="1167"/>
                      </a:cubicBezTo>
                      <a:cubicBezTo>
                        <a:pt x="1367" y="1225"/>
                        <a:pt x="1151" y="1341"/>
                        <a:pt x="1141" y="1357"/>
                      </a:cubicBezTo>
                      <a:cubicBezTo>
                        <a:pt x="1136" y="1364"/>
                        <a:pt x="1187" y="1373"/>
                        <a:pt x="1261" y="1373"/>
                      </a:cubicBezTo>
                      <a:cubicBezTo>
                        <a:pt x="1353" y="1373"/>
                        <a:pt x="1480" y="1359"/>
                        <a:pt x="1578" y="1307"/>
                      </a:cubicBezTo>
                      <a:cubicBezTo>
                        <a:pt x="1649" y="1271"/>
                        <a:pt x="1706" y="1260"/>
                        <a:pt x="1748" y="1260"/>
                      </a:cubicBezTo>
                      <a:cubicBezTo>
                        <a:pt x="1813" y="1260"/>
                        <a:pt x="1846" y="1285"/>
                        <a:pt x="1846" y="1285"/>
                      </a:cubicBezTo>
                      <a:cubicBezTo>
                        <a:pt x="2052" y="1415"/>
                        <a:pt x="2376" y="1457"/>
                        <a:pt x="2656" y="1457"/>
                      </a:cubicBezTo>
                      <a:cubicBezTo>
                        <a:pt x="2932" y="1457"/>
                        <a:pt x="3166" y="1416"/>
                        <a:pt x="3202" y="1379"/>
                      </a:cubicBezTo>
                      <a:cubicBezTo>
                        <a:pt x="3274" y="1303"/>
                        <a:pt x="2962" y="957"/>
                        <a:pt x="2737" y="775"/>
                      </a:cubicBezTo>
                      <a:lnTo>
                        <a:pt x="2736" y="775"/>
                      </a:lnTo>
                      <a:cubicBezTo>
                        <a:pt x="2620" y="681"/>
                        <a:pt x="2344" y="598"/>
                        <a:pt x="2060" y="543"/>
                      </a:cubicBezTo>
                      <a:cubicBezTo>
                        <a:pt x="1993" y="466"/>
                        <a:pt x="1902" y="377"/>
                        <a:pt x="1866" y="362"/>
                      </a:cubicBezTo>
                      <a:cubicBezTo>
                        <a:pt x="1863" y="361"/>
                        <a:pt x="1860" y="361"/>
                        <a:pt x="1857" y="361"/>
                      </a:cubicBezTo>
                      <a:cubicBezTo>
                        <a:pt x="1828" y="361"/>
                        <a:pt x="1821" y="432"/>
                        <a:pt x="1820" y="504"/>
                      </a:cubicBezTo>
                      <a:cubicBezTo>
                        <a:pt x="1679" y="484"/>
                        <a:pt x="1549" y="473"/>
                        <a:pt x="1448" y="473"/>
                      </a:cubicBezTo>
                      <a:cubicBezTo>
                        <a:pt x="1421" y="473"/>
                        <a:pt x="1397" y="474"/>
                        <a:pt x="1375" y="475"/>
                      </a:cubicBezTo>
                      <a:cubicBezTo>
                        <a:pt x="1177" y="487"/>
                        <a:pt x="1042" y="520"/>
                        <a:pt x="911" y="520"/>
                      </a:cubicBezTo>
                      <a:cubicBezTo>
                        <a:pt x="830" y="520"/>
                        <a:pt x="751" y="508"/>
                        <a:pt x="660" y="471"/>
                      </a:cubicBezTo>
                      <a:cubicBezTo>
                        <a:pt x="419" y="376"/>
                        <a:pt x="277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3" name="Google Shape;1408;p35"/>
                <p:cNvSpPr/>
                <p:nvPr/>
              </p:nvSpPr>
              <p:spPr>
                <a:xfrm>
                  <a:off x="1015200" y="406440"/>
                  <a:ext cx="155520" cy="370440"/>
                </a:xfrm>
                <a:custGeom>
                  <a:avLst/>
                  <a:gdLst/>
                  <a:ahLst/>
                  <a:rect l="l" t="t" r="r" b="b"/>
                  <a:pathLst>
                    <a:path w="2163" h="4240">
                      <a:moveTo>
                        <a:pt x="1081" y="1"/>
                      </a:moveTo>
                      <a:cubicBezTo>
                        <a:pt x="995" y="1"/>
                        <a:pt x="629" y="476"/>
                        <a:pt x="629" y="476"/>
                      </a:cubicBezTo>
                      <a:cubicBezTo>
                        <a:pt x="621" y="479"/>
                        <a:pt x="612" y="480"/>
                        <a:pt x="602" y="480"/>
                      </a:cubicBezTo>
                      <a:cubicBezTo>
                        <a:pt x="497" y="480"/>
                        <a:pt x="279" y="348"/>
                        <a:pt x="158" y="348"/>
                      </a:cubicBezTo>
                      <a:cubicBezTo>
                        <a:pt x="137" y="348"/>
                        <a:pt x="119" y="352"/>
                        <a:pt x="105" y="361"/>
                      </a:cubicBezTo>
                      <a:cubicBezTo>
                        <a:pt x="1" y="430"/>
                        <a:pt x="344" y="541"/>
                        <a:pt x="643" y="809"/>
                      </a:cubicBezTo>
                      <a:cubicBezTo>
                        <a:pt x="943" y="1078"/>
                        <a:pt x="756" y="2055"/>
                        <a:pt x="700" y="2107"/>
                      </a:cubicBezTo>
                      <a:cubicBezTo>
                        <a:pt x="692" y="2115"/>
                        <a:pt x="678" y="2118"/>
                        <a:pt x="661" y="2118"/>
                      </a:cubicBezTo>
                      <a:cubicBezTo>
                        <a:pt x="564" y="2118"/>
                        <a:pt x="356" y="2014"/>
                        <a:pt x="335" y="2014"/>
                      </a:cubicBezTo>
                      <a:lnTo>
                        <a:pt x="335" y="2014"/>
                      </a:lnTo>
                      <a:cubicBezTo>
                        <a:pt x="309" y="2014"/>
                        <a:pt x="484" y="2326"/>
                        <a:pt x="714" y="2446"/>
                      </a:cubicBezTo>
                      <a:cubicBezTo>
                        <a:pt x="944" y="2568"/>
                        <a:pt x="937" y="2716"/>
                        <a:pt x="937" y="2716"/>
                      </a:cubicBezTo>
                      <a:cubicBezTo>
                        <a:pt x="964" y="3348"/>
                        <a:pt x="1713" y="4218"/>
                        <a:pt x="1848" y="4239"/>
                      </a:cubicBezTo>
                      <a:cubicBezTo>
                        <a:pt x="1851" y="4240"/>
                        <a:pt x="1853" y="4240"/>
                        <a:pt x="1855" y="4240"/>
                      </a:cubicBezTo>
                      <a:cubicBezTo>
                        <a:pt x="1988" y="4240"/>
                        <a:pt x="2121" y="3662"/>
                        <a:pt x="2149" y="3292"/>
                      </a:cubicBezTo>
                      <a:cubicBezTo>
                        <a:pt x="2163" y="3096"/>
                        <a:pt x="2045" y="2739"/>
                        <a:pt x="1893" y="2393"/>
                      </a:cubicBezTo>
                      <a:cubicBezTo>
                        <a:pt x="1924" y="2264"/>
                        <a:pt x="1952" y="2100"/>
                        <a:pt x="1941" y="2049"/>
                      </a:cubicBezTo>
                      <a:cubicBezTo>
                        <a:pt x="1938" y="2035"/>
                        <a:pt x="1928" y="2029"/>
                        <a:pt x="1914" y="2029"/>
                      </a:cubicBezTo>
                      <a:cubicBezTo>
                        <a:pt x="1879" y="2029"/>
                        <a:pt x="1816" y="2065"/>
                        <a:pt x="1755" y="2106"/>
                      </a:cubicBezTo>
                      <a:cubicBezTo>
                        <a:pt x="1650" y="1899"/>
                        <a:pt x="1541" y="1717"/>
                        <a:pt x="1455" y="1608"/>
                      </a:cubicBezTo>
                      <a:cubicBezTo>
                        <a:pt x="1195" y="1281"/>
                        <a:pt x="1001" y="1170"/>
                        <a:pt x="925" y="839"/>
                      </a:cubicBezTo>
                      <a:cubicBezTo>
                        <a:pt x="847" y="508"/>
                        <a:pt x="1145" y="75"/>
                        <a:pt x="1094" y="7"/>
                      </a:cubicBezTo>
                      <a:cubicBezTo>
                        <a:pt x="1091" y="3"/>
                        <a:pt x="108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4" name="Google Shape;1409;p35"/>
                <p:cNvSpPr/>
                <p:nvPr/>
              </p:nvSpPr>
              <p:spPr>
                <a:xfrm>
                  <a:off x="1107000" y="118080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1" h="2856">
                      <a:moveTo>
                        <a:pt x="678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59"/>
                        <a:pt x="412" y="463"/>
                        <a:pt x="374" y="463"/>
                      </a:cubicBezTo>
                      <a:cubicBezTo>
                        <a:pt x="317" y="463"/>
                        <a:pt x="243" y="455"/>
                        <a:pt x="181" y="455"/>
                      </a:cubicBezTo>
                      <a:cubicBezTo>
                        <a:pt x="126" y="455"/>
                        <a:pt x="79" y="461"/>
                        <a:pt x="59" y="487"/>
                      </a:cubicBezTo>
                      <a:cubicBezTo>
                        <a:pt x="1" y="560"/>
                        <a:pt x="272" y="558"/>
                        <a:pt x="549" y="681"/>
                      </a:cubicBezTo>
                      <a:cubicBezTo>
                        <a:pt x="825" y="805"/>
                        <a:pt x="920" y="1547"/>
                        <a:pt x="892" y="1597"/>
                      </a:cubicBezTo>
                      <a:cubicBezTo>
                        <a:pt x="881" y="1618"/>
                        <a:pt x="833" y="1623"/>
                        <a:pt x="780" y="1623"/>
                      </a:cubicBezTo>
                      <a:cubicBezTo>
                        <a:pt x="715" y="1623"/>
                        <a:pt x="643" y="1615"/>
                        <a:pt x="617" y="1615"/>
                      </a:cubicBezTo>
                      <a:cubicBezTo>
                        <a:pt x="613" y="1615"/>
                        <a:pt x="610" y="1615"/>
                        <a:pt x="609" y="1616"/>
                      </a:cubicBezTo>
                      <a:cubicBezTo>
                        <a:pt x="590" y="1622"/>
                        <a:pt x="787" y="1804"/>
                        <a:pt x="980" y="1838"/>
                      </a:cubicBezTo>
                      <a:cubicBezTo>
                        <a:pt x="1173" y="1870"/>
                        <a:pt x="1203" y="1977"/>
                        <a:pt x="1203" y="1977"/>
                      </a:cubicBezTo>
                      <a:cubicBezTo>
                        <a:pt x="1366" y="2415"/>
                        <a:pt x="2081" y="2856"/>
                        <a:pt x="2203" y="2856"/>
                      </a:cubicBezTo>
                      <a:cubicBezTo>
                        <a:pt x="2206" y="2856"/>
                        <a:pt x="2208" y="2856"/>
                        <a:pt x="2210" y="2855"/>
                      </a:cubicBezTo>
                      <a:cubicBezTo>
                        <a:pt x="2310" y="2839"/>
                        <a:pt x="2272" y="2384"/>
                        <a:pt x="2204" y="2107"/>
                      </a:cubicBezTo>
                      <a:cubicBezTo>
                        <a:pt x="2169" y="1965"/>
                        <a:pt x="2001" y="1736"/>
                        <a:pt x="1811" y="1524"/>
                      </a:cubicBezTo>
                      <a:cubicBezTo>
                        <a:pt x="1804" y="1425"/>
                        <a:pt x="1786" y="1300"/>
                        <a:pt x="1767" y="1267"/>
                      </a:cubicBezTo>
                      <a:cubicBezTo>
                        <a:pt x="1763" y="1260"/>
                        <a:pt x="1757" y="1257"/>
                        <a:pt x="1751" y="1257"/>
                      </a:cubicBezTo>
                      <a:cubicBezTo>
                        <a:pt x="1726" y="1257"/>
                        <a:pt x="1685" y="1302"/>
                        <a:pt x="1646" y="1351"/>
                      </a:cubicBezTo>
                      <a:cubicBezTo>
                        <a:pt x="1523" y="1227"/>
                        <a:pt x="1402" y="1122"/>
                        <a:pt x="1316" y="1065"/>
                      </a:cubicBezTo>
                      <a:cubicBezTo>
                        <a:pt x="1053" y="891"/>
                        <a:pt x="889" y="856"/>
                        <a:pt x="756" y="638"/>
                      </a:cubicBezTo>
                      <a:cubicBezTo>
                        <a:pt x="624" y="418"/>
                        <a:pt x="738" y="40"/>
                        <a:pt x="684" y="2"/>
                      </a:cubicBezTo>
                      <a:cubicBezTo>
                        <a:pt x="682" y="1"/>
                        <a:pt x="680" y="0"/>
                        <a:pt x="67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5" name="Google Shape;1410;p35"/>
                <p:cNvSpPr/>
                <p:nvPr/>
              </p:nvSpPr>
              <p:spPr>
                <a:xfrm>
                  <a:off x="1498680" y="256032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1" h="2858">
                      <a:moveTo>
                        <a:pt x="678" y="1"/>
                      </a:moveTo>
                      <a:cubicBezTo>
                        <a:pt x="619" y="1"/>
                        <a:pt x="460" y="447"/>
                        <a:pt x="460" y="447"/>
                      </a:cubicBezTo>
                      <a:cubicBezTo>
                        <a:pt x="443" y="460"/>
                        <a:pt x="412" y="464"/>
                        <a:pt x="373" y="464"/>
                      </a:cubicBezTo>
                      <a:cubicBezTo>
                        <a:pt x="315" y="464"/>
                        <a:pt x="241" y="455"/>
                        <a:pt x="178" y="455"/>
                      </a:cubicBezTo>
                      <a:cubicBezTo>
                        <a:pt x="124" y="455"/>
                        <a:pt x="78" y="462"/>
                        <a:pt x="59" y="487"/>
                      </a:cubicBezTo>
                      <a:cubicBezTo>
                        <a:pt x="1" y="560"/>
                        <a:pt x="272" y="560"/>
                        <a:pt x="548" y="683"/>
                      </a:cubicBezTo>
                      <a:cubicBezTo>
                        <a:pt x="825" y="805"/>
                        <a:pt x="920" y="1547"/>
                        <a:pt x="891" y="1598"/>
                      </a:cubicBezTo>
                      <a:cubicBezTo>
                        <a:pt x="880" y="1619"/>
                        <a:pt x="833" y="1624"/>
                        <a:pt x="780" y="1624"/>
                      </a:cubicBezTo>
                      <a:cubicBezTo>
                        <a:pt x="715" y="1624"/>
                        <a:pt x="642" y="1616"/>
                        <a:pt x="617" y="1616"/>
                      </a:cubicBezTo>
                      <a:cubicBezTo>
                        <a:pt x="613" y="1616"/>
                        <a:pt x="610" y="1616"/>
                        <a:pt x="609" y="1616"/>
                      </a:cubicBezTo>
                      <a:cubicBezTo>
                        <a:pt x="590" y="1623"/>
                        <a:pt x="787" y="1806"/>
                        <a:pt x="980" y="1838"/>
                      </a:cubicBezTo>
                      <a:cubicBezTo>
                        <a:pt x="1173" y="1870"/>
                        <a:pt x="1203" y="1979"/>
                        <a:pt x="1203" y="1979"/>
                      </a:cubicBezTo>
                      <a:cubicBezTo>
                        <a:pt x="1366" y="2416"/>
                        <a:pt x="2083" y="2858"/>
                        <a:pt x="2203" y="2858"/>
                      </a:cubicBezTo>
                      <a:cubicBezTo>
                        <a:pt x="2205" y="2858"/>
                        <a:pt x="2207" y="2857"/>
                        <a:pt x="2209" y="2857"/>
                      </a:cubicBezTo>
                      <a:cubicBezTo>
                        <a:pt x="2310" y="2841"/>
                        <a:pt x="2272" y="2384"/>
                        <a:pt x="2204" y="2108"/>
                      </a:cubicBezTo>
                      <a:lnTo>
                        <a:pt x="2204" y="2109"/>
                      </a:lnTo>
                      <a:cubicBezTo>
                        <a:pt x="2168" y="1966"/>
                        <a:pt x="2001" y="1736"/>
                        <a:pt x="1811" y="1526"/>
                      </a:cubicBezTo>
                      <a:cubicBezTo>
                        <a:pt x="1804" y="1426"/>
                        <a:pt x="1785" y="1301"/>
                        <a:pt x="1765" y="1268"/>
                      </a:cubicBezTo>
                      <a:cubicBezTo>
                        <a:pt x="1762" y="1262"/>
                        <a:pt x="1756" y="1259"/>
                        <a:pt x="1750" y="1259"/>
                      </a:cubicBezTo>
                      <a:cubicBezTo>
                        <a:pt x="1725" y="1259"/>
                        <a:pt x="1684" y="1304"/>
                        <a:pt x="1646" y="1351"/>
                      </a:cubicBezTo>
                      <a:cubicBezTo>
                        <a:pt x="1523" y="1228"/>
                        <a:pt x="1402" y="1124"/>
                        <a:pt x="1315" y="1065"/>
                      </a:cubicBezTo>
                      <a:cubicBezTo>
                        <a:pt x="1053" y="892"/>
                        <a:pt x="889" y="857"/>
                        <a:pt x="756" y="638"/>
                      </a:cubicBezTo>
                      <a:cubicBezTo>
                        <a:pt x="624" y="419"/>
                        <a:pt x="738" y="41"/>
                        <a:pt x="684" y="3"/>
                      </a:cubicBezTo>
                      <a:cubicBezTo>
                        <a:pt x="682" y="1"/>
                        <a:pt x="680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6" name="Google Shape;1411;p35"/>
                <p:cNvSpPr/>
                <p:nvPr/>
              </p:nvSpPr>
              <p:spPr>
                <a:xfrm rot="19919400">
                  <a:off x="1328400" y="3056400"/>
                  <a:ext cx="104400" cy="282240"/>
                </a:xfrm>
                <a:custGeom>
                  <a:avLst/>
                  <a:gdLst/>
                  <a:ahLst/>
                  <a:rect l="l" t="t" r="r" b="b"/>
                  <a:pathLst>
                    <a:path w="1455" h="3230">
                      <a:moveTo>
                        <a:pt x="837" y="1"/>
                      </a:moveTo>
                      <a:cubicBezTo>
                        <a:pt x="768" y="1"/>
                        <a:pt x="469" y="328"/>
                        <a:pt x="469" y="328"/>
                      </a:cubicBezTo>
                      <a:cubicBezTo>
                        <a:pt x="464" y="329"/>
                        <a:pt x="460" y="330"/>
                        <a:pt x="455" y="330"/>
                      </a:cubicBezTo>
                      <a:cubicBezTo>
                        <a:pt x="376" y="330"/>
                        <a:pt x="205" y="203"/>
                        <a:pt x="114" y="203"/>
                      </a:cubicBezTo>
                      <a:cubicBezTo>
                        <a:pt x="102" y="203"/>
                        <a:pt x="91" y="205"/>
                        <a:pt x="82" y="209"/>
                      </a:cubicBezTo>
                      <a:cubicBezTo>
                        <a:pt x="1" y="254"/>
                        <a:pt x="251" y="359"/>
                        <a:pt x="459" y="580"/>
                      </a:cubicBezTo>
                      <a:cubicBezTo>
                        <a:pt x="667" y="800"/>
                        <a:pt x="465" y="1521"/>
                        <a:pt x="419" y="1557"/>
                      </a:cubicBezTo>
                      <a:cubicBezTo>
                        <a:pt x="414" y="1561"/>
                        <a:pt x="406" y="1563"/>
                        <a:pt x="397" y="1563"/>
                      </a:cubicBezTo>
                      <a:cubicBezTo>
                        <a:pt x="328" y="1563"/>
                        <a:pt x="168" y="1465"/>
                        <a:pt x="152" y="1464"/>
                      </a:cubicBezTo>
                      <a:cubicBezTo>
                        <a:pt x="152" y="1464"/>
                        <a:pt x="152" y="1464"/>
                        <a:pt x="151" y="1464"/>
                      </a:cubicBezTo>
                      <a:lnTo>
                        <a:pt x="151" y="1464"/>
                      </a:lnTo>
                      <a:cubicBezTo>
                        <a:pt x="133" y="1464"/>
                        <a:pt x="244" y="1707"/>
                        <a:pt x="408" y="1812"/>
                      </a:cubicBezTo>
                      <a:cubicBezTo>
                        <a:pt x="573" y="1917"/>
                        <a:pt x="559" y="2029"/>
                        <a:pt x="559" y="2029"/>
                      </a:cubicBezTo>
                      <a:cubicBezTo>
                        <a:pt x="539" y="2503"/>
                        <a:pt x="1046" y="3204"/>
                        <a:pt x="1146" y="3228"/>
                      </a:cubicBezTo>
                      <a:cubicBezTo>
                        <a:pt x="1149" y="3229"/>
                        <a:pt x="1151" y="3229"/>
                        <a:pt x="1154" y="3229"/>
                      </a:cubicBezTo>
                      <a:cubicBezTo>
                        <a:pt x="1252" y="3229"/>
                        <a:pt x="1387" y="2810"/>
                        <a:pt x="1431" y="2536"/>
                      </a:cubicBezTo>
                      <a:cubicBezTo>
                        <a:pt x="1454" y="2390"/>
                        <a:pt x="1389" y="2115"/>
                        <a:pt x="1296" y="1846"/>
                      </a:cubicBezTo>
                      <a:cubicBezTo>
                        <a:pt x="1327" y="1751"/>
                        <a:pt x="1359" y="1630"/>
                        <a:pt x="1353" y="1591"/>
                      </a:cubicBezTo>
                      <a:cubicBezTo>
                        <a:pt x="1351" y="1580"/>
                        <a:pt x="1343" y="1575"/>
                        <a:pt x="1331" y="1575"/>
                      </a:cubicBezTo>
                      <a:cubicBezTo>
                        <a:pt x="1304" y="1575"/>
                        <a:pt x="1257" y="1597"/>
                        <a:pt x="1212" y="1622"/>
                      </a:cubicBezTo>
                      <a:cubicBezTo>
                        <a:pt x="1145" y="1460"/>
                        <a:pt x="1076" y="1317"/>
                        <a:pt x="1017" y="1230"/>
                      </a:cubicBezTo>
                      <a:cubicBezTo>
                        <a:pt x="843" y="969"/>
                        <a:pt x="705" y="872"/>
                        <a:pt x="668" y="619"/>
                      </a:cubicBezTo>
                      <a:cubicBezTo>
                        <a:pt x="630" y="367"/>
                        <a:pt x="881" y="61"/>
                        <a:pt x="848" y="6"/>
                      </a:cubicBezTo>
                      <a:cubicBezTo>
                        <a:pt x="845" y="3"/>
                        <a:pt x="842" y="1"/>
                        <a:pt x="83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7" name="Google Shape;1412;p35"/>
                <p:cNvSpPr/>
                <p:nvPr/>
              </p:nvSpPr>
              <p:spPr>
                <a:xfrm>
                  <a:off x="1298160" y="2609640"/>
                  <a:ext cx="212400" cy="186120"/>
                </a:xfrm>
                <a:custGeom>
                  <a:avLst/>
                  <a:gdLst/>
                  <a:ahLst/>
                  <a:rect l="l" t="t" r="r" b="b"/>
                  <a:pathLst>
                    <a:path w="2954" h="2132">
                      <a:moveTo>
                        <a:pt x="418" y="0"/>
                      </a:moveTo>
                      <a:cubicBezTo>
                        <a:pt x="359" y="0"/>
                        <a:pt x="370" y="496"/>
                        <a:pt x="370" y="496"/>
                      </a:cubicBezTo>
                      <a:cubicBezTo>
                        <a:pt x="328" y="565"/>
                        <a:pt x="37" y="588"/>
                        <a:pt x="10" y="677"/>
                      </a:cubicBezTo>
                      <a:cubicBezTo>
                        <a:pt x="1" y="706"/>
                        <a:pt x="21" y="715"/>
                        <a:pt x="63" y="715"/>
                      </a:cubicBezTo>
                      <a:cubicBezTo>
                        <a:pt x="141" y="715"/>
                        <a:pt x="294" y="683"/>
                        <a:pt x="471" y="683"/>
                      </a:cubicBezTo>
                      <a:cubicBezTo>
                        <a:pt x="493" y="683"/>
                        <a:pt x="515" y="683"/>
                        <a:pt x="537" y="684"/>
                      </a:cubicBezTo>
                      <a:cubicBezTo>
                        <a:pt x="839" y="700"/>
                        <a:pt x="1192" y="1360"/>
                        <a:pt x="1184" y="1417"/>
                      </a:cubicBezTo>
                      <a:cubicBezTo>
                        <a:pt x="1176" y="1474"/>
                        <a:pt x="941" y="1524"/>
                        <a:pt x="926" y="1536"/>
                      </a:cubicBezTo>
                      <a:cubicBezTo>
                        <a:pt x="914" y="1545"/>
                        <a:pt x="1088" y="1618"/>
                        <a:pt x="1257" y="1618"/>
                      </a:cubicBezTo>
                      <a:cubicBezTo>
                        <a:pt x="1290" y="1618"/>
                        <a:pt x="1322" y="1615"/>
                        <a:pt x="1352" y="1609"/>
                      </a:cubicBezTo>
                      <a:cubicBezTo>
                        <a:pt x="1386" y="1602"/>
                        <a:pt x="1415" y="1600"/>
                        <a:pt x="1442" y="1600"/>
                      </a:cubicBezTo>
                      <a:cubicBezTo>
                        <a:pt x="1565" y="1600"/>
                        <a:pt x="1611" y="1661"/>
                        <a:pt x="1611" y="1661"/>
                      </a:cubicBezTo>
                      <a:cubicBezTo>
                        <a:pt x="1886" y="1973"/>
                        <a:pt x="2571" y="2132"/>
                        <a:pt x="2798" y="2132"/>
                      </a:cubicBezTo>
                      <a:cubicBezTo>
                        <a:pt x="2830" y="2132"/>
                        <a:pt x="2853" y="2128"/>
                        <a:pt x="2864" y="2122"/>
                      </a:cubicBezTo>
                      <a:cubicBezTo>
                        <a:pt x="2953" y="2071"/>
                        <a:pt x="2754" y="1659"/>
                        <a:pt x="2592" y="1425"/>
                      </a:cubicBezTo>
                      <a:cubicBezTo>
                        <a:pt x="2507" y="1303"/>
                        <a:pt x="2270" y="1150"/>
                        <a:pt x="2017" y="1020"/>
                      </a:cubicBezTo>
                      <a:cubicBezTo>
                        <a:pt x="1975" y="931"/>
                        <a:pt x="1913" y="820"/>
                        <a:pt x="1883" y="796"/>
                      </a:cubicBezTo>
                      <a:cubicBezTo>
                        <a:pt x="1880" y="793"/>
                        <a:pt x="1876" y="791"/>
                        <a:pt x="1872" y="791"/>
                      </a:cubicBezTo>
                      <a:cubicBezTo>
                        <a:pt x="1846" y="791"/>
                        <a:pt x="1821" y="853"/>
                        <a:pt x="1802" y="917"/>
                      </a:cubicBezTo>
                      <a:cubicBezTo>
                        <a:pt x="1642" y="845"/>
                        <a:pt x="1492" y="791"/>
                        <a:pt x="1389" y="768"/>
                      </a:cubicBezTo>
                      <a:cubicBezTo>
                        <a:pt x="1083" y="699"/>
                        <a:pt x="917" y="725"/>
                        <a:pt x="716" y="569"/>
                      </a:cubicBezTo>
                      <a:cubicBezTo>
                        <a:pt x="514" y="412"/>
                        <a:pt x="484" y="17"/>
                        <a:pt x="421" y="1"/>
                      </a:cubicBezTo>
                      <a:cubicBezTo>
                        <a:pt x="420" y="0"/>
                        <a:pt x="419" y="0"/>
                        <a:pt x="41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8" name="Google Shape;1413;p35"/>
                <p:cNvSpPr/>
                <p:nvPr/>
              </p:nvSpPr>
              <p:spPr>
                <a:xfrm rot="19817400">
                  <a:off x="1580760" y="3255480"/>
                  <a:ext cx="158400" cy="305280"/>
                </a:xfrm>
                <a:custGeom>
                  <a:avLst/>
                  <a:gdLst/>
                  <a:ahLst/>
                  <a:rect l="l" t="t" r="r" b="b"/>
                  <a:pathLst>
                    <a:path w="2207" h="3495">
                      <a:moveTo>
                        <a:pt x="773" y="0"/>
                      </a:moveTo>
                      <a:cubicBezTo>
                        <a:pt x="710" y="0"/>
                        <a:pt x="497" y="503"/>
                        <a:pt x="497" y="503"/>
                      </a:cubicBezTo>
                      <a:cubicBezTo>
                        <a:pt x="483" y="513"/>
                        <a:pt x="462" y="517"/>
                        <a:pt x="436" y="517"/>
                      </a:cubicBezTo>
                      <a:cubicBezTo>
                        <a:pt x="360" y="517"/>
                        <a:pt x="243" y="485"/>
                        <a:pt x="158" y="485"/>
                      </a:cubicBezTo>
                      <a:cubicBezTo>
                        <a:pt x="119" y="485"/>
                        <a:pt x="86" y="492"/>
                        <a:pt x="68" y="512"/>
                      </a:cubicBezTo>
                      <a:cubicBezTo>
                        <a:pt x="0" y="593"/>
                        <a:pt x="286" y="617"/>
                        <a:pt x="566" y="788"/>
                      </a:cubicBezTo>
                      <a:cubicBezTo>
                        <a:pt x="846" y="958"/>
                        <a:pt x="867" y="1837"/>
                        <a:pt x="832" y="1893"/>
                      </a:cubicBezTo>
                      <a:cubicBezTo>
                        <a:pt x="821" y="1910"/>
                        <a:pt x="791" y="1916"/>
                        <a:pt x="754" y="1916"/>
                      </a:cubicBezTo>
                      <a:cubicBezTo>
                        <a:pt x="673" y="1916"/>
                        <a:pt x="557" y="1888"/>
                        <a:pt x="533" y="1888"/>
                      </a:cubicBezTo>
                      <a:cubicBezTo>
                        <a:pt x="532" y="1888"/>
                        <a:pt x="531" y="1888"/>
                        <a:pt x="530" y="1888"/>
                      </a:cubicBezTo>
                      <a:cubicBezTo>
                        <a:pt x="510" y="1894"/>
                        <a:pt x="700" y="2127"/>
                        <a:pt x="900" y="2183"/>
                      </a:cubicBezTo>
                      <a:cubicBezTo>
                        <a:pt x="1101" y="2240"/>
                        <a:pt x="1121" y="2370"/>
                        <a:pt x="1121" y="2370"/>
                      </a:cubicBezTo>
                      <a:cubicBezTo>
                        <a:pt x="1249" y="2903"/>
                        <a:pt x="1971" y="3494"/>
                        <a:pt x="2088" y="3494"/>
                      </a:cubicBezTo>
                      <a:cubicBezTo>
                        <a:pt x="2089" y="3494"/>
                        <a:pt x="2090" y="3494"/>
                        <a:pt x="2090" y="3494"/>
                      </a:cubicBezTo>
                      <a:cubicBezTo>
                        <a:pt x="2199" y="3484"/>
                        <a:pt x="2207" y="2945"/>
                        <a:pt x="2163" y="2616"/>
                      </a:cubicBezTo>
                      <a:cubicBezTo>
                        <a:pt x="2141" y="2445"/>
                        <a:pt x="1989" y="2160"/>
                        <a:pt x="1811" y="1895"/>
                      </a:cubicBezTo>
                      <a:cubicBezTo>
                        <a:pt x="1813" y="1778"/>
                        <a:pt x="1807" y="1630"/>
                        <a:pt x="1789" y="1589"/>
                      </a:cubicBezTo>
                      <a:cubicBezTo>
                        <a:pt x="1786" y="1581"/>
                        <a:pt x="1780" y="1577"/>
                        <a:pt x="1772" y="1577"/>
                      </a:cubicBezTo>
                      <a:cubicBezTo>
                        <a:pt x="1746" y="1577"/>
                        <a:pt x="1699" y="1625"/>
                        <a:pt x="1655" y="1676"/>
                      </a:cubicBezTo>
                      <a:cubicBezTo>
                        <a:pt x="1537" y="1519"/>
                        <a:pt x="1422" y="1385"/>
                        <a:pt x="1335" y="1310"/>
                      </a:cubicBezTo>
                      <a:cubicBezTo>
                        <a:pt x="1076" y="1082"/>
                        <a:pt x="907" y="1024"/>
                        <a:pt x="790" y="755"/>
                      </a:cubicBezTo>
                      <a:cubicBezTo>
                        <a:pt x="673" y="486"/>
                        <a:pt x="832" y="53"/>
                        <a:pt x="780" y="3"/>
                      </a:cubicBezTo>
                      <a:cubicBezTo>
                        <a:pt x="778" y="1"/>
                        <a:pt x="776" y="0"/>
                        <a:pt x="77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69" name="Google Shape;1414;p35"/>
                <p:cNvSpPr/>
                <p:nvPr/>
              </p:nvSpPr>
              <p:spPr>
                <a:xfrm rot="19140600">
                  <a:off x="1164240" y="277632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1" h="2858">
                      <a:moveTo>
                        <a:pt x="678" y="1"/>
                      </a:moveTo>
                      <a:cubicBezTo>
                        <a:pt x="619" y="1"/>
                        <a:pt x="460" y="448"/>
                        <a:pt x="460" y="448"/>
                      </a:cubicBezTo>
                      <a:cubicBezTo>
                        <a:pt x="443" y="461"/>
                        <a:pt x="412" y="465"/>
                        <a:pt x="373" y="465"/>
                      </a:cubicBezTo>
                      <a:cubicBezTo>
                        <a:pt x="315" y="465"/>
                        <a:pt x="241" y="456"/>
                        <a:pt x="178" y="456"/>
                      </a:cubicBezTo>
                      <a:cubicBezTo>
                        <a:pt x="124" y="456"/>
                        <a:pt x="79" y="462"/>
                        <a:pt x="59" y="487"/>
                      </a:cubicBezTo>
                      <a:cubicBezTo>
                        <a:pt x="1" y="560"/>
                        <a:pt x="272" y="560"/>
                        <a:pt x="548" y="683"/>
                      </a:cubicBezTo>
                      <a:cubicBezTo>
                        <a:pt x="826" y="806"/>
                        <a:pt x="920" y="1547"/>
                        <a:pt x="891" y="1598"/>
                      </a:cubicBezTo>
                      <a:cubicBezTo>
                        <a:pt x="880" y="1619"/>
                        <a:pt x="832" y="1624"/>
                        <a:pt x="779" y="1624"/>
                      </a:cubicBezTo>
                      <a:cubicBezTo>
                        <a:pt x="715" y="1624"/>
                        <a:pt x="642" y="1616"/>
                        <a:pt x="616" y="1616"/>
                      </a:cubicBezTo>
                      <a:cubicBezTo>
                        <a:pt x="612" y="1616"/>
                        <a:pt x="609" y="1616"/>
                        <a:pt x="608" y="1617"/>
                      </a:cubicBezTo>
                      <a:cubicBezTo>
                        <a:pt x="590" y="1623"/>
                        <a:pt x="787" y="1806"/>
                        <a:pt x="980" y="1838"/>
                      </a:cubicBezTo>
                      <a:cubicBezTo>
                        <a:pt x="1173" y="1870"/>
                        <a:pt x="1203" y="1979"/>
                        <a:pt x="1203" y="1979"/>
                      </a:cubicBezTo>
                      <a:cubicBezTo>
                        <a:pt x="1366" y="2416"/>
                        <a:pt x="2083" y="2858"/>
                        <a:pt x="2203" y="2858"/>
                      </a:cubicBezTo>
                      <a:cubicBezTo>
                        <a:pt x="2205" y="2858"/>
                        <a:pt x="2207" y="2858"/>
                        <a:pt x="2209" y="2857"/>
                      </a:cubicBezTo>
                      <a:cubicBezTo>
                        <a:pt x="2310" y="2841"/>
                        <a:pt x="2272" y="2384"/>
                        <a:pt x="2204" y="2108"/>
                      </a:cubicBezTo>
                      <a:lnTo>
                        <a:pt x="2204" y="2109"/>
                      </a:lnTo>
                      <a:cubicBezTo>
                        <a:pt x="2169" y="1966"/>
                        <a:pt x="2001" y="1737"/>
                        <a:pt x="1811" y="1526"/>
                      </a:cubicBezTo>
                      <a:cubicBezTo>
                        <a:pt x="1804" y="1426"/>
                        <a:pt x="1786" y="1301"/>
                        <a:pt x="1767" y="1269"/>
                      </a:cubicBezTo>
                      <a:cubicBezTo>
                        <a:pt x="1763" y="1262"/>
                        <a:pt x="1757" y="1259"/>
                        <a:pt x="1751" y="1259"/>
                      </a:cubicBezTo>
                      <a:cubicBezTo>
                        <a:pt x="1726" y="1259"/>
                        <a:pt x="1685" y="1304"/>
                        <a:pt x="1646" y="1352"/>
                      </a:cubicBezTo>
                      <a:cubicBezTo>
                        <a:pt x="1523" y="1228"/>
                        <a:pt x="1403" y="1124"/>
                        <a:pt x="1316" y="1066"/>
                      </a:cubicBezTo>
                      <a:cubicBezTo>
                        <a:pt x="1053" y="892"/>
                        <a:pt x="889" y="858"/>
                        <a:pt x="756" y="638"/>
                      </a:cubicBezTo>
                      <a:cubicBezTo>
                        <a:pt x="624" y="419"/>
                        <a:pt x="738" y="40"/>
                        <a:pt x="684" y="3"/>
                      </a:cubicBezTo>
                      <a:cubicBezTo>
                        <a:pt x="682" y="2"/>
                        <a:pt x="680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0" name="Google Shape;1415;p35"/>
                <p:cNvSpPr/>
                <p:nvPr/>
              </p:nvSpPr>
              <p:spPr>
                <a:xfrm rot="17501400">
                  <a:off x="2486160" y="3628440"/>
                  <a:ext cx="204120" cy="501120"/>
                </a:xfrm>
                <a:custGeom>
                  <a:avLst/>
                  <a:gdLst/>
                  <a:ahLst/>
                  <a:rect l="l" t="t" r="r" b="b"/>
                  <a:pathLst>
                    <a:path w="2838" h="5735">
                      <a:moveTo>
                        <a:pt x="1468" y="0"/>
                      </a:moveTo>
                      <a:cubicBezTo>
                        <a:pt x="1351" y="0"/>
                        <a:pt x="844" y="629"/>
                        <a:pt x="844" y="629"/>
                      </a:cubicBezTo>
                      <a:cubicBezTo>
                        <a:pt x="835" y="632"/>
                        <a:pt x="824" y="634"/>
                        <a:pt x="812" y="634"/>
                      </a:cubicBezTo>
                      <a:cubicBezTo>
                        <a:pt x="672" y="634"/>
                        <a:pt x="375" y="443"/>
                        <a:pt x="210" y="443"/>
                      </a:cubicBezTo>
                      <a:cubicBezTo>
                        <a:pt x="184" y="443"/>
                        <a:pt x="160" y="448"/>
                        <a:pt x="142" y="459"/>
                      </a:cubicBezTo>
                      <a:cubicBezTo>
                        <a:pt x="1" y="549"/>
                        <a:pt x="459" y="707"/>
                        <a:pt x="855" y="1079"/>
                      </a:cubicBezTo>
                      <a:cubicBezTo>
                        <a:pt x="1252" y="1449"/>
                        <a:pt x="973" y="2759"/>
                        <a:pt x="896" y="2828"/>
                      </a:cubicBezTo>
                      <a:cubicBezTo>
                        <a:pt x="885" y="2838"/>
                        <a:pt x="868" y="2842"/>
                        <a:pt x="846" y="2842"/>
                      </a:cubicBezTo>
                      <a:cubicBezTo>
                        <a:pt x="716" y="2842"/>
                        <a:pt x="434" y="2693"/>
                        <a:pt x="406" y="2692"/>
                      </a:cubicBezTo>
                      <a:lnTo>
                        <a:pt x="406" y="2692"/>
                      </a:lnTo>
                      <a:cubicBezTo>
                        <a:pt x="371" y="2692"/>
                        <a:pt x="596" y="3117"/>
                        <a:pt x="904" y="3286"/>
                      </a:cubicBezTo>
                      <a:cubicBezTo>
                        <a:pt x="1211" y="3455"/>
                        <a:pt x="1197" y="3655"/>
                        <a:pt x="1197" y="3655"/>
                      </a:cubicBezTo>
                      <a:cubicBezTo>
                        <a:pt x="1216" y="4506"/>
                        <a:pt x="2200" y="5701"/>
                        <a:pt x="2381" y="5733"/>
                      </a:cubicBezTo>
                      <a:cubicBezTo>
                        <a:pt x="2384" y="5734"/>
                        <a:pt x="2388" y="5734"/>
                        <a:pt x="2392" y="5734"/>
                      </a:cubicBezTo>
                      <a:cubicBezTo>
                        <a:pt x="2570" y="5734"/>
                        <a:pt x="2766" y="4962"/>
                        <a:pt x="2813" y="4465"/>
                      </a:cubicBezTo>
                      <a:cubicBezTo>
                        <a:pt x="2838" y="4203"/>
                        <a:pt x="2689" y="3716"/>
                        <a:pt x="2494" y="3248"/>
                      </a:cubicBezTo>
                      <a:cubicBezTo>
                        <a:pt x="2539" y="3075"/>
                        <a:pt x="2581" y="2853"/>
                        <a:pt x="2568" y="2785"/>
                      </a:cubicBezTo>
                      <a:cubicBezTo>
                        <a:pt x="2564" y="2766"/>
                        <a:pt x="2550" y="2757"/>
                        <a:pt x="2531" y="2757"/>
                      </a:cubicBezTo>
                      <a:cubicBezTo>
                        <a:pt x="2483" y="2757"/>
                        <a:pt x="2399" y="2804"/>
                        <a:pt x="2318" y="2855"/>
                      </a:cubicBezTo>
                      <a:cubicBezTo>
                        <a:pt x="2180" y="2574"/>
                        <a:pt x="2039" y="2327"/>
                        <a:pt x="1926" y="2177"/>
                      </a:cubicBezTo>
                      <a:cubicBezTo>
                        <a:pt x="1585" y="1730"/>
                        <a:pt x="1328" y="1574"/>
                        <a:pt x="1233" y="1126"/>
                      </a:cubicBezTo>
                      <a:cubicBezTo>
                        <a:pt x="1138" y="677"/>
                        <a:pt x="1552" y="104"/>
                        <a:pt x="1486" y="9"/>
                      </a:cubicBezTo>
                      <a:cubicBezTo>
                        <a:pt x="1482" y="3"/>
                        <a:pt x="1476" y="0"/>
                        <a:pt x="146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1" name="Google Shape;1416;p35"/>
                <p:cNvSpPr/>
                <p:nvPr/>
              </p:nvSpPr>
              <p:spPr>
                <a:xfrm rot="18900000">
                  <a:off x="2073240" y="3655080"/>
                  <a:ext cx="156240" cy="330840"/>
                </a:xfrm>
                <a:custGeom>
                  <a:avLst/>
                  <a:gdLst/>
                  <a:ahLst/>
                  <a:rect l="l" t="t" r="r" b="b"/>
                  <a:pathLst>
                    <a:path w="2174" h="3785">
                      <a:moveTo>
                        <a:pt x="1127" y="1"/>
                      </a:moveTo>
                      <a:cubicBezTo>
                        <a:pt x="1025" y="1"/>
                        <a:pt x="649" y="320"/>
                        <a:pt x="649" y="320"/>
                      </a:cubicBezTo>
                      <a:cubicBezTo>
                        <a:pt x="647" y="320"/>
                        <a:pt x="645" y="320"/>
                        <a:pt x="642" y="320"/>
                      </a:cubicBezTo>
                      <a:cubicBezTo>
                        <a:pt x="537" y="320"/>
                        <a:pt x="260" y="115"/>
                        <a:pt x="136" y="115"/>
                      </a:cubicBezTo>
                      <a:cubicBezTo>
                        <a:pt x="126" y="115"/>
                        <a:pt x="117" y="117"/>
                        <a:pt x="109" y="119"/>
                      </a:cubicBezTo>
                      <a:cubicBezTo>
                        <a:pt x="1" y="158"/>
                        <a:pt x="352" y="320"/>
                        <a:pt x="657" y="608"/>
                      </a:cubicBezTo>
                      <a:cubicBezTo>
                        <a:pt x="961" y="898"/>
                        <a:pt x="741" y="1698"/>
                        <a:pt x="682" y="1732"/>
                      </a:cubicBezTo>
                      <a:cubicBezTo>
                        <a:pt x="676" y="1734"/>
                        <a:pt x="670" y="1736"/>
                        <a:pt x="661" y="1736"/>
                      </a:cubicBezTo>
                      <a:cubicBezTo>
                        <a:pt x="573" y="1736"/>
                        <a:pt x="328" y="1585"/>
                        <a:pt x="304" y="1580"/>
                      </a:cubicBezTo>
                      <a:cubicBezTo>
                        <a:pt x="304" y="1580"/>
                        <a:pt x="303" y="1580"/>
                        <a:pt x="303" y="1580"/>
                      </a:cubicBezTo>
                      <a:lnTo>
                        <a:pt x="303" y="1580"/>
                      </a:lnTo>
                      <a:cubicBezTo>
                        <a:pt x="279" y="1580"/>
                        <a:pt x="451" y="1878"/>
                        <a:pt x="685" y="2025"/>
                      </a:cubicBezTo>
                      <a:cubicBezTo>
                        <a:pt x="922" y="2172"/>
                        <a:pt x="911" y="2299"/>
                        <a:pt x="911" y="2299"/>
                      </a:cubicBezTo>
                      <a:cubicBezTo>
                        <a:pt x="922" y="2845"/>
                        <a:pt x="1676" y="3738"/>
                        <a:pt x="1816" y="3782"/>
                      </a:cubicBezTo>
                      <a:cubicBezTo>
                        <a:pt x="1822" y="3784"/>
                        <a:pt x="1828" y="3785"/>
                        <a:pt x="1834" y="3785"/>
                      </a:cubicBezTo>
                      <a:cubicBezTo>
                        <a:pt x="1968" y="3785"/>
                        <a:pt x="2116" y="3333"/>
                        <a:pt x="2154" y="3028"/>
                      </a:cubicBezTo>
                      <a:cubicBezTo>
                        <a:pt x="2174" y="2863"/>
                        <a:pt x="2061" y="2534"/>
                        <a:pt x="1912" y="2210"/>
                      </a:cubicBezTo>
                      <a:cubicBezTo>
                        <a:pt x="1947" y="2104"/>
                        <a:pt x="1982" y="1969"/>
                        <a:pt x="1971" y="1923"/>
                      </a:cubicBezTo>
                      <a:cubicBezTo>
                        <a:pt x="1967" y="1907"/>
                        <a:pt x="1950" y="1900"/>
                        <a:pt x="1926" y="1900"/>
                      </a:cubicBezTo>
                      <a:cubicBezTo>
                        <a:pt x="1888" y="1900"/>
                        <a:pt x="1832" y="1916"/>
                        <a:pt x="1777" y="1936"/>
                      </a:cubicBezTo>
                      <a:cubicBezTo>
                        <a:pt x="1673" y="1738"/>
                        <a:pt x="1566" y="1561"/>
                        <a:pt x="1478" y="1450"/>
                      </a:cubicBezTo>
                      <a:cubicBezTo>
                        <a:pt x="1217" y="1121"/>
                        <a:pt x="1020" y="987"/>
                        <a:pt x="948" y="689"/>
                      </a:cubicBezTo>
                      <a:cubicBezTo>
                        <a:pt x="876" y="390"/>
                        <a:pt x="1198" y="78"/>
                        <a:pt x="1147" y="9"/>
                      </a:cubicBezTo>
                      <a:cubicBezTo>
                        <a:pt x="1143" y="3"/>
                        <a:pt x="1136" y="1"/>
                        <a:pt x="112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2" name="Google Shape;1417;p35"/>
                <p:cNvSpPr/>
                <p:nvPr/>
              </p:nvSpPr>
              <p:spPr>
                <a:xfrm rot="19663200">
                  <a:off x="2070000" y="3031560"/>
                  <a:ext cx="150480" cy="332280"/>
                </a:xfrm>
                <a:custGeom>
                  <a:avLst/>
                  <a:gdLst/>
                  <a:ahLst/>
                  <a:rect l="l" t="t" r="r" b="b"/>
                  <a:pathLst>
                    <a:path w="2095" h="3803">
                      <a:moveTo>
                        <a:pt x="1129" y="1"/>
                      </a:moveTo>
                      <a:cubicBezTo>
                        <a:pt x="1025" y="1"/>
                        <a:pt x="646" y="306"/>
                        <a:pt x="646" y="306"/>
                      </a:cubicBezTo>
                      <a:cubicBezTo>
                        <a:pt x="644" y="306"/>
                        <a:pt x="642" y="306"/>
                        <a:pt x="640" y="306"/>
                      </a:cubicBezTo>
                      <a:cubicBezTo>
                        <a:pt x="535" y="306"/>
                        <a:pt x="258" y="87"/>
                        <a:pt x="134" y="87"/>
                      </a:cubicBezTo>
                      <a:cubicBezTo>
                        <a:pt x="126" y="87"/>
                        <a:pt x="118" y="88"/>
                        <a:pt x="111" y="90"/>
                      </a:cubicBezTo>
                      <a:cubicBezTo>
                        <a:pt x="0" y="126"/>
                        <a:pt x="347" y="297"/>
                        <a:pt x="643" y="594"/>
                      </a:cubicBezTo>
                      <a:cubicBezTo>
                        <a:pt x="939" y="893"/>
                        <a:pt x="696" y="1685"/>
                        <a:pt x="636" y="1717"/>
                      </a:cubicBezTo>
                      <a:cubicBezTo>
                        <a:pt x="631" y="1720"/>
                        <a:pt x="625" y="1721"/>
                        <a:pt x="617" y="1721"/>
                      </a:cubicBezTo>
                      <a:cubicBezTo>
                        <a:pt x="532" y="1721"/>
                        <a:pt x="287" y="1561"/>
                        <a:pt x="263" y="1555"/>
                      </a:cubicBezTo>
                      <a:cubicBezTo>
                        <a:pt x="263" y="1555"/>
                        <a:pt x="262" y="1555"/>
                        <a:pt x="262" y="1555"/>
                      </a:cubicBezTo>
                      <a:lnTo>
                        <a:pt x="262" y="1555"/>
                      </a:lnTo>
                      <a:cubicBezTo>
                        <a:pt x="238" y="1555"/>
                        <a:pt x="401" y="1857"/>
                        <a:pt x="632" y="2011"/>
                      </a:cubicBezTo>
                      <a:cubicBezTo>
                        <a:pt x="863" y="2166"/>
                        <a:pt x="849" y="2292"/>
                        <a:pt x="849" y="2292"/>
                      </a:cubicBezTo>
                      <a:cubicBezTo>
                        <a:pt x="844" y="2838"/>
                        <a:pt x="1572" y="3752"/>
                        <a:pt x="1710" y="3799"/>
                      </a:cubicBezTo>
                      <a:cubicBezTo>
                        <a:pt x="1717" y="3801"/>
                        <a:pt x="1724" y="3802"/>
                        <a:pt x="1730" y="3802"/>
                      </a:cubicBezTo>
                      <a:cubicBezTo>
                        <a:pt x="1864" y="3802"/>
                        <a:pt x="2025" y="3358"/>
                        <a:pt x="2070" y="3056"/>
                      </a:cubicBezTo>
                      <a:cubicBezTo>
                        <a:pt x="2094" y="2892"/>
                        <a:pt x="1992" y="2561"/>
                        <a:pt x="1852" y="2231"/>
                      </a:cubicBezTo>
                      <a:cubicBezTo>
                        <a:pt x="1891" y="2127"/>
                        <a:pt x="1928" y="1992"/>
                        <a:pt x="1920" y="1948"/>
                      </a:cubicBezTo>
                      <a:cubicBezTo>
                        <a:pt x="1916" y="1929"/>
                        <a:pt x="1898" y="1922"/>
                        <a:pt x="1871" y="1922"/>
                      </a:cubicBezTo>
                      <a:cubicBezTo>
                        <a:pt x="1833" y="1922"/>
                        <a:pt x="1779" y="1937"/>
                        <a:pt x="1725" y="1954"/>
                      </a:cubicBezTo>
                      <a:cubicBezTo>
                        <a:pt x="1628" y="1753"/>
                        <a:pt x="1523" y="1572"/>
                        <a:pt x="1441" y="1461"/>
                      </a:cubicBezTo>
                      <a:cubicBezTo>
                        <a:pt x="1189" y="1123"/>
                        <a:pt x="995" y="983"/>
                        <a:pt x="932" y="683"/>
                      </a:cubicBezTo>
                      <a:cubicBezTo>
                        <a:pt x="868" y="382"/>
                        <a:pt x="1199" y="80"/>
                        <a:pt x="1151" y="10"/>
                      </a:cubicBezTo>
                      <a:cubicBezTo>
                        <a:pt x="1146" y="4"/>
                        <a:pt x="1139" y="1"/>
                        <a:pt x="1129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3" name="Google Shape;1418;p35"/>
                <p:cNvSpPr/>
                <p:nvPr/>
              </p:nvSpPr>
              <p:spPr>
                <a:xfrm rot="20151000">
                  <a:off x="1728360" y="2543400"/>
                  <a:ext cx="90000" cy="283680"/>
                </a:xfrm>
                <a:custGeom>
                  <a:avLst/>
                  <a:gdLst/>
                  <a:ahLst/>
                  <a:rect l="l" t="t" r="r" b="b"/>
                  <a:pathLst>
                    <a:path w="1253" h="3246">
                      <a:moveTo>
                        <a:pt x="854" y="1"/>
                      </a:moveTo>
                      <a:cubicBezTo>
                        <a:pt x="781" y="1"/>
                        <a:pt x="460" y="295"/>
                        <a:pt x="460" y="295"/>
                      </a:cubicBezTo>
                      <a:cubicBezTo>
                        <a:pt x="458" y="295"/>
                        <a:pt x="455" y="295"/>
                        <a:pt x="453" y="295"/>
                      </a:cubicBezTo>
                      <a:cubicBezTo>
                        <a:pt x="375" y="295"/>
                        <a:pt x="203" y="136"/>
                        <a:pt x="110" y="136"/>
                      </a:cubicBezTo>
                      <a:cubicBezTo>
                        <a:pt x="101" y="136"/>
                        <a:pt x="93" y="138"/>
                        <a:pt x="86" y="141"/>
                      </a:cubicBezTo>
                      <a:cubicBezTo>
                        <a:pt x="1" y="178"/>
                        <a:pt x="240" y="304"/>
                        <a:pt x="427" y="543"/>
                      </a:cubicBezTo>
                      <a:cubicBezTo>
                        <a:pt x="614" y="782"/>
                        <a:pt x="347" y="1481"/>
                        <a:pt x="299" y="1513"/>
                      </a:cubicBezTo>
                      <a:cubicBezTo>
                        <a:pt x="295" y="1516"/>
                        <a:pt x="289" y="1517"/>
                        <a:pt x="281" y="1517"/>
                      </a:cubicBezTo>
                      <a:cubicBezTo>
                        <a:pt x="215" y="1517"/>
                        <a:pt x="57" y="1399"/>
                        <a:pt x="40" y="1395"/>
                      </a:cubicBezTo>
                      <a:cubicBezTo>
                        <a:pt x="40" y="1395"/>
                        <a:pt x="40" y="1395"/>
                        <a:pt x="40" y="1395"/>
                      </a:cubicBezTo>
                      <a:lnTo>
                        <a:pt x="40" y="1395"/>
                      </a:lnTo>
                      <a:cubicBezTo>
                        <a:pt x="21" y="1395"/>
                        <a:pt x="109" y="1647"/>
                        <a:pt x="265" y="1766"/>
                      </a:cubicBezTo>
                      <a:cubicBezTo>
                        <a:pt x="419" y="1886"/>
                        <a:pt x="395" y="1995"/>
                        <a:pt x="395" y="1995"/>
                      </a:cubicBezTo>
                      <a:cubicBezTo>
                        <a:pt x="331" y="2466"/>
                        <a:pt x="772" y="3211"/>
                        <a:pt x="869" y="3244"/>
                      </a:cubicBezTo>
                      <a:cubicBezTo>
                        <a:pt x="872" y="3245"/>
                        <a:pt x="876" y="3246"/>
                        <a:pt x="880" y="3246"/>
                      </a:cubicBezTo>
                      <a:cubicBezTo>
                        <a:pt x="980" y="3246"/>
                        <a:pt x="1149" y="2846"/>
                        <a:pt x="1217" y="2580"/>
                      </a:cubicBezTo>
                      <a:cubicBezTo>
                        <a:pt x="1253" y="2438"/>
                        <a:pt x="1213" y="2157"/>
                        <a:pt x="1145" y="1881"/>
                      </a:cubicBezTo>
                      <a:cubicBezTo>
                        <a:pt x="1185" y="1790"/>
                        <a:pt x="1228" y="1672"/>
                        <a:pt x="1225" y="1633"/>
                      </a:cubicBezTo>
                      <a:cubicBezTo>
                        <a:pt x="1225" y="1619"/>
                        <a:pt x="1215" y="1614"/>
                        <a:pt x="1199" y="1614"/>
                      </a:cubicBezTo>
                      <a:cubicBezTo>
                        <a:pt x="1172" y="1614"/>
                        <a:pt x="1126" y="1631"/>
                        <a:pt x="1082" y="1650"/>
                      </a:cubicBezTo>
                      <a:cubicBezTo>
                        <a:pt x="1030" y="1483"/>
                        <a:pt x="973" y="1333"/>
                        <a:pt x="923" y="1242"/>
                      </a:cubicBezTo>
                      <a:cubicBezTo>
                        <a:pt x="773" y="966"/>
                        <a:pt x="646" y="858"/>
                        <a:pt x="631" y="602"/>
                      </a:cubicBezTo>
                      <a:cubicBezTo>
                        <a:pt x="617" y="347"/>
                        <a:pt x="895" y="65"/>
                        <a:pt x="866" y="7"/>
                      </a:cubicBezTo>
                      <a:cubicBezTo>
                        <a:pt x="864" y="3"/>
                        <a:pt x="860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4" name="Google Shape;1419;p35"/>
                <p:cNvSpPr/>
                <p:nvPr/>
              </p:nvSpPr>
              <p:spPr>
                <a:xfrm>
                  <a:off x="1183320" y="3259440"/>
                  <a:ext cx="128880" cy="235800"/>
                </a:xfrm>
                <a:custGeom>
                  <a:avLst/>
                  <a:gdLst/>
                  <a:ahLst/>
                  <a:rect l="l" t="t" r="r" b="b"/>
                  <a:pathLst>
                    <a:path w="1793" h="2699">
                      <a:moveTo>
                        <a:pt x="663" y="0"/>
                      </a:moveTo>
                      <a:cubicBezTo>
                        <a:pt x="609" y="0"/>
                        <a:pt x="419" y="370"/>
                        <a:pt x="419" y="370"/>
                      </a:cubicBezTo>
                      <a:cubicBezTo>
                        <a:pt x="410" y="375"/>
                        <a:pt x="397" y="377"/>
                        <a:pt x="380" y="377"/>
                      </a:cubicBezTo>
                      <a:cubicBezTo>
                        <a:pt x="313" y="377"/>
                        <a:pt x="198" y="340"/>
                        <a:pt x="122" y="340"/>
                      </a:cubicBezTo>
                      <a:cubicBezTo>
                        <a:pt x="95" y="340"/>
                        <a:pt x="73" y="345"/>
                        <a:pt x="60" y="357"/>
                      </a:cubicBezTo>
                      <a:cubicBezTo>
                        <a:pt x="1" y="416"/>
                        <a:pt x="240" y="446"/>
                        <a:pt x="470" y="588"/>
                      </a:cubicBezTo>
                      <a:cubicBezTo>
                        <a:pt x="701" y="728"/>
                        <a:pt x="697" y="1394"/>
                        <a:pt x="667" y="1435"/>
                      </a:cubicBezTo>
                      <a:cubicBezTo>
                        <a:pt x="659" y="1445"/>
                        <a:pt x="640" y="1449"/>
                        <a:pt x="616" y="1449"/>
                      </a:cubicBezTo>
                      <a:cubicBezTo>
                        <a:pt x="547" y="1449"/>
                        <a:pt x="436" y="1418"/>
                        <a:pt x="416" y="1418"/>
                      </a:cubicBezTo>
                      <a:cubicBezTo>
                        <a:pt x="416" y="1418"/>
                        <a:pt x="415" y="1418"/>
                        <a:pt x="414" y="1419"/>
                      </a:cubicBezTo>
                      <a:cubicBezTo>
                        <a:pt x="397" y="1421"/>
                        <a:pt x="551" y="1606"/>
                        <a:pt x="717" y="1658"/>
                      </a:cubicBezTo>
                      <a:cubicBezTo>
                        <a:pt x="883" y="1708"/>
                        <a:pt x="897" y="1807"/>
                        <a:pt x="897" y="1807"/>
                      </a:cubicBezTo>
                      <a:cubicBezTo>
                        <a:pt x="991" y="2219"/>
                        <a:pt x="1588" y="2699"/>
                        <a:pt x="1682" y="2699"/>
                      </a:cubicBezTo>
                      <a:cubicBezTo>
                        <a:pt x="1682" y="2699"/>
                        <a:pt x="1682" y="2699"/>
                        <a:pt x="1682" y="2699"/>
                      </a:cubicBezTo>
                      <a:cubicBezTo>
                        <a:pt x="1774" y="2696"/>
                        <a:pt x="1793" y="2289"/>
                        <a:pt x="1765" y="2038"/>
                      </a:cubicBezTo>
                      <a:lnTo>
                        <a:pt x="1765" y="2038"/>
                      </a:lnTo>
                      <a:lnTo>
                        <a:pt x="1764" y="2039"/>
                      </a:lnTo>
                      <a:cubicBezTo>
                        <a:pt x="1751" y="1909"/>
                        <a:pt x="1629" y="1687"/>
                        <a:pt x="1487" y="1478"/>
                      </a:cubicBezTo>
                      <a:cubicBezTo>
                        <a:pt x="1492" y="1390"/>
                        <a:pt x="1491" y="1277"/>
                        <a:pt x="1476" y="1246"/>
                      </a:cubicBezTo>
                      <a:cubicBezTo>
                        <a:pt x="1473" y="1239"/>
                        <a:pt x="1467" y="1236"/>
                        <a:pt x="1461" y="1236"/>
                      </a:cubicBezTo>
                      <a:cubicBezTo>
                        <a:pt x="1438" y="1236"/>
                        <a:pt x="1399" y="1269"/>
                        <a:pt x="1362" y="1306"/>
                      </a:cubicBezTo>
                      <a:cubicBezTo>
                        <a:pt x="1266" y="1182"/>
                        <a:pt x="1172" y="1076"/>
                        <a:pt x="1103" y="1015"/>
                      </a:cubicBezTo>
                      <a:cubicBezTo>
                        <a:pt x="891" y="832"/>
                        <a:pt x="750" y="781"/>
                        <a:pt x="658" y="573"/>
                      </a:cubicBezTo>
                      <a:cubicBezTo>
                        <a:pt x="568" y="364"/>
                        <a:pt x="712" y="43"/>
                        <a:pt x="670" y="3"/>
                      </a:cubicBezTo>
                      <a:cubicBezTo>
                        <a:pt x="668" y="1"/>
                        <a:pt x="665" y="0"/>
                        <a:pt x="66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5" name="Google Shape;1420;p35"/>
                <p:cNvSpPr/>
                <p:nvPr/>
              </p:nvSpPr>
              <p:spPr>
                <a:xfrm rot="17481600">
                  <a:off x="2674440" y="3969360"/>
                  <a:ext cx="90000" cy="283320"/>
                </a:xfrm>
                <a:custGeom>
                  <a:avLst/>
                  <a:gdLst/>
                  <a:ahLst/>
                  <a:rect l="l" t="t" r="r" b="b"/>
                  <a:pathLst>
                    <a:path w="1253" h="3245">
                      <a:moveTo>
                        <a:pt x="854" y="1"/>
                      </a:moveTo>
                      <a:cubicBezTo>
                        <a:pt x="781" y="1"/>
                        <a:pt x="459" y="293"/>
                        <a:pt x="459" y="293"/>
                      </a:cubicBezTo>
                      <a:cubicBezTo>
                        <a:pt x="456" y="294"/>
                        <a:pt x="454" y="294"/>
                        <a:pt x="451" y="294"/>
                      </a:cubicBezTo>
                      <a:cubicBezTo>
                        <a:pt x="373" y="294"/>
                        <a:pt x="202" y="135"/>
                        <a:pt x="110" y="135"/>
                      </a:cubicBezTo>
                      <a:cubicBezTo>
                        <a:pt x="101" y="135"/>
                        <a:pt x="93" y="137"/>
                        <a:pt x="86" y="140"/>
                      </a:cubicBezTo>
                      <a:cubicBezTo>
                        <a:pt x="1" y="177"/>
                        <a:pt x="240" y="304"/>
                        <a:pt x="427" y="543"/>
                      </a:cubicBezTo>
                      <a:cubicBezTo>
                        <a:pt x="614" y="781"/>
                        <a:pt x="348" y="1481"/>
                        <a:pt x="298" y="1512"/>
                      </a:cubicBezTo>
                      <a:cubicBezTo>
                        <a:pt x="293" y="1515"/>
                        <a:pt x="287" y="1516"/>
                        <a:pt x="280" y="1516"/>
                      </a:cubicBezTo>
                      <a:cubicBezTo>
                        <a:pt x="214" y="1516"/>
                        <a:pt x="56" y="1399"/>
                        <a:pt x="39" y="1395"/>
                      </a:cubicBezTo>
                      <a:cubicBezTo>
                        <a:pt x="39" y="1395"/>
                        <a:pt x="39" y="1395"/>
                        <a:pt x="39" y="1395"/>
                      </a:cubicBezTo>
                      <a:lnTo>
                        <a:pt x="39" y="1395"/>
                      </a:lnTo>
                      <a:cubicBezTo>
                        <a:pt x="22" y="1395"/>
                        <a:pt x="110" y="1646"/>
                        <a:pt x="263" y="1766"/>
                      </a:cubicBezTo>
                      <a:cubicBezTo>
                        <a:pt x="418" y="1885"/>
                        <a:pt x="393" y="1995"/>
                        <a:pt x="393" y="1995"/>
                      </a:cubicBezTo>
                      <a:cubicBezTo>
                        <a:pt x="330" y="2467"/>
                        <a:pt x="771" y="3209"/>
                        <a:pt x="869" y="3243"/>
                      </a:cubicBezTo>
                      <a:cubicBezTo>
                        <a:pt x="872" y="3244"/>
                        <a:pt x="876" y="3245"/>
                        <a:pt x="880" y="3245"/>
                      </a:cubicBezTo>
                      <a:cubicBezTo>
                        <a:pt x="979" y="3245"/>
                        <a:pt x="1149" y="2845"/>
                        <a:pt x="1216" y="2580"/>
                      </a:cubicBezTo>
                      <a:cubicBezTo>
                        <a:pt x="1253" y="2437"/>
                        <a:pt x="1212" y="2156"/>
                        <a:pt x="1145" y="1881"/>
                      </a:cubicBezTo>
                      <a:cubicBezTo>
                        <a:pt x="1185" y="1789"/>
                        <a:pt x="1227" y="1670"/>
                        <a:pt x="1225" y="1632"/>
                      </a:cubicBezTo>
                      <a:cubicBezTo>
                        <a:pt x="1225" y="1619"/>
                        <a:pt x="1215" y="1613"/>
                        <a:pt x="1199" y="1613"/>
                      </a:cubicBezTo>
                      <a:cubicBezTo>
                        <a:pt x="1171" y="1613"/>
                        <a:pt x="1126" y="1630"/>
                        <a:pt x="1081" y="1649"/>
                      </a:cubicBezTo>
                      <a:cubicBezTo>
                        <a:pt x="1030" y="1482"/>
                        <a:pt x="973" y="1333"/>
                        <a:pt x="923" y="1242"/>
                      </a:cubicBezTo>
                      <a:cubicBezTo>
                        <a:pt x="773" y="966"/>
                        <a:pt x="645" y="857"/>
                        <a:pt x="631" y="602"/>
                      </a:cubicBezTo>
                      <a:cubicBezTo>
                        <a:pt x="617" y="347"/>
                        <a:pt x="895" y="65"/>
                        <a:pt x="866" y="7"/>
                      </a:cubicBezTo>
                      <a:cubicBezTo>
                        <a:pt x="864" y="3"/>
                        <a:pt x="860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6" name="Google Shape;1421;p35"/>
                <p:cNvSpPr/>
                <p:nvPr/>
              </p:nvSpPr>
              <p:spPr>
                <a:xfrm>
                  <a:off x="228600" y="22932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0" h="2858">
                      <a:moveTo>
                        <a:pt x="677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60"/>
                        <a:pt x="410" y="464"/>
                        <a:pt x="371" y="464"/>
                      </a:cubicBezTo>
                      <a:cubicBezTo>
                        <a:pt x="314" y="464"/>
                        <a:pt x="242" y="456"/>
                        <a:pt x="181" y="456"/>
                      </a:cubicBezTo>
                      <a:cubicBezTo>
                        <a:pt x="126" y="456"/>
                        <a:pt x="79" y="462"/>
                        <a:pt x="58" y="488"/>
                      </a:cubicBezTo>
                      <a:cubicBezTo>
                        <a:pt x="0" y="561"/>
                        <a:pt x="271" y="560"/>
                        <a:pt x="548" y="682"/>
                      </a:cubicBezTo>
                      <a:cubicBezTo>
                        <a:pt x="825" y="805"/>
                        <a:pt x="919" y="1548"/>
                        <a:pt x="891" y="1597"/>
                      </a:cubicBezTo>
                      <a:cubicBezTo>
                        <a:pt x="879" y="1619"/>
                        <a:pt x="830" y="1624"/>
                        <a:pt x="776" y="1624"/>
                      </a:cubicBezTo>
                      <a:cubicBezTo>
                        <a:pt x="713" y="1624"/>
                        <a:pt x="642" y="1616"/>
                        <a:pt x="617" y="1616"/>
                      </a:cubicBezTo>
                      <a:cubicBezTo>
                        <a:pt x="613" y="1616"/>
                        <a:pt x="610" y="1617"/>
                        <a:pt x="608" y="1617"/>
                      </a:cubicBezTo>
                      <a:cubicBezTo>
                        <a:pt x="590" y="1623"/>
                        <a:pt x="787" y="1805"/>
                        <a:pt x="980" y="1837"/>
                      </a:cubicBezTo>
                      <a:cubicBezTo>
                        <a:pt x="1173" y="1871"/>
                        <a:pt x="1203" y="1979"/>
                        <a:pt x="1203" y="1979"/>
                      </a:cubicBezTo>
                      <a:cubicBezTo>
                        <a:pt x="1365" y="2416"/>
                        <a:pt x="2080" y="2857"/>
                        <a:pt x="2202" y="2857"/>
                      </a:cubicBezTo>
                      <a:cubicBezTo>
                        <a:pt x="2204" y="2857"/>
                        <a:pt x="2206" y="2857"/>
                        <a:pt x="2208" y="2857"/>
                      </a:cubicBezTo>
                      <a:cubicBezTo>
                        <a:pt x="2310" y="2840"/>
                        <a:pt x="2271" y="2385"/>
                        <a:pt x="2203" y="2109"/>
                      </a:cubicBezTo>
                      <a:cubicBezTo>
                        <a:pt x="2168" y="1965"/>
                        <a:pt x="2000" y="1737"/>
                        <a:pt x="1811" y="1525"/>
                      </a:cubicBezTo>
                      <a:cubicBezTo>
                        <a:pt x="1803" y="1426"/>
                        <a:pt x="1785" y="1301"/>
                        <a:pt x="1765" y="1268"/>
                      </a:cubicBezTo>
                      <a:cubicBezTo>
                        <a:pt x="1761" y="1261"/>
                        <a:pt x="1756" y="1258"/>
                        <a:pt x="1750" y="1258"/>
                      </a:cubicBezTo>
                      <a:cubicBezTo>
                        <a:pt x="1725" y="1258"/>
                        <a:pt x="1684" y="1303"/>
                        <a:pt x="1646" y="1351"/>
                      </a:cubicBezTo>
                      <a:cubicBezTo>
                        <a:pt x="1522" y="1228"/>
                        <a:pt x="1402" y="1123"/>
                        <a:pt x="1315" y="1065"/>
                      </a:cubicBezTo>
                      <a:cubicBezTo>
                        <a:pt x="1053" y="893"/>
                        <a:pt x="888" y="857"/>
                        <a:pt x="756" y="638"/>
                      </a:cubicBezTo>
                      <a:cubicBezTo>
                        <a:pt x="623" y="420"/>
                        <a:pt x="737" y="41"/>
                        <a:pt x="684" y="2"/>
                      </a:cubicBezTo>
                      <a:cubicBezTo>
                        <a:pt x="682" y="1"/>
                        <a:pt x="680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7" name="Google Shape;1422;p35"/>
                <p:cNvSpPr/>
                <p:nvPr/>
              </p:nvSpPr>
              <p:spPr>
                <a:xfrm>
                  <a:off x="440280" y="510480"/>
                  <a:ext cx="165960" cy="249480"/>
                </a:xfrm>
                <a:custGeom>
                  <a:avLst/>
                  <a:gdLst/>
                  <a:ahLst/>
                  <a:rect l="l" t="t" r="r" b="b"/>
                  <a:pathLst>
                    <a:path w="2310" h="2858">
                      <a:moveTo>
                        <a:pt x="677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60"/>
                        <a:pt x="411" y="464"/>
                        <a:pt x="373" y="464"/>
                      </a:cubicBezTo>
                      <a:cubicBezTo>
                        <a:pt x="315" y="464"/>
                        <a:pt x="241" y="455"/>
                        <a:pt x="178" y="455"/>
                      </a:cubicBezTo>
                      <a:cubicBezTo>
                        <a:pt x="123" y="455"/>
                        <a:pt x="77" y="462"/>
                        <a:pt x="57" y="487"/>
                      </a:cubicBezTo>
                      <a:cubicBezTo>
                        <a:pt x="0" y="560"/>
                        <a:pt x="270" y="560"/>
                        <a:pt x="548" y="682"/>
                      </a:cubicBezTo>
                      <a:cubicBezTo>
                        <a:pt x="825" y="805"/>
                        <a:pt x="919" y="1547"/>
                        <a:pt x="891" y="1598"/>
                      </a:cubicBezTo>
                      <a:cubicBezTo>
                        <a:pt x="879" y="1618"/>
                        <a:pt x="832" y="1624"/>
                        <a:pt x="779" y="1624"/>
                      </a:cubicBezTo>
                      <a:cubicBezTo>
                        <a:pt x="714" y="1624"/>
                        <a:pt x="641" y="1615"/>
                        <a:pt x="615" y="1615"/>
                      </a:cubicBezTo>
                      <a:cubicBezTo>
                        <a:pt x="611" y="1615"/>
                        <a:pt x="609" y="1616"/>
                        <a:pt x="607" y="1616"/>
                      </a:cubicBezTo>
                      <a:cubicBezTo>
                        <a:pt x="590" y="1622"/>
                        <a:pt x="787" y="1806"/>
                        <a:pt x="980" y="1838"/>
                      </a:cubicBezTo>
                      <a:cubicBezTo>
                        <a:pt x="1172" y="1870"/>
                        <a:pt x="1203" y="1979"/>
                        <a:pt x="1203" y="1979"/>
                      </a:cubicBezTo>
                      <a:cubicBezTo>
                        <a:pt x="1366" y="2416"/>
                        <a:pt x="2081" y="2857"/>
                        <a:pt x="2202" y="2857"/>
                      </a:cubicBezTo>
                      <a:cubicBezTo>
                        <a:pt x="2205" y="2857"/>
                        <a:pt x="2206" y="2857"/>
                        <a:pt x="2208" y="2857"/>
                      </a:cubicBezTo>
                      <a:cubicBezTo>
                        <a:pt x="2310" y="2841"/>
                        <a:pt x="2271" y="2384"/>
                        <a:pt x="2203" y="2108"/>
                      </a:cubicBezTo>
                      <a:cubicBezTo>
                        <a:pt x="2167" y="1965"/>
                        <a:pt x="2000" y="1736"/>
                        <a:pt x="1811" y="1525"/>
                      </a:cubicBezTo>
                      <a:cubicBezTo>
                        <a:pt x="1803" y="1425"/>
                        <a:pt x="1785" y="1300"/>
                        <a:pt x="1765" y="1268"/>
                      </a:cubicBezTo>
                      <a:cubicBezTo>
                        <a:pt x="1761" y="1262"/>
                        <a:pt x="1756" y="1259"/>
                        <a:pt x="1749" y="1259"/>
                      </a:cubicBezTo>
                      <a:cubicBezTo>
                        <a:pt x="1725" y="1259"/>
                        <a:pt x="1683" y="1303"/>
                        <a:pt x="1646" y="1351"/>
                      </a:cubicBezTo>
                      <a:cubicBezTo>
                        <a:pt x="1522" y="1227"/>
                        <a:pt x="1402" y="1123"/>
                        <a:pt x="1314" y="1065"/>
                      </a:cubicBezTo>
                      <a:cubicBezTo>
                        <a:pt x="1053" y="892"/>
                        <a:pt x="888" y="857"/>
                        <a:pt x="756" y="638"/>
                      </a:cubicBezTo>
                      <a:cubicBezTo>
                        <a:pt x="623" y="419"/>
                        <a:pt x="736" y="40"/>
                        <a:pt x="684" y="3"/>
                      </a:cubicBezTo>
                      <a:cubicBezTo>
                        <a:pt x="682" y="1"/>
                        <a:pt x="680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78" name="Google Shape;1423;p35"/>
                <p:cNvSpPr/>
                <p:nvPr/>
              </p:nvSpPr>
              <p:spPr>
                <a:xfrm>
                  <a:off x="304200" y="2000880"/>
                  <a:ext cx="290160" cy="144360"/>
                </a:xfrm>
                <a:custGeom>
                  <a:avLst/>
                  <a:gdLst/>
                  <a:ahLst/>
                  <a:rect l="l" t="t" r="r" b="b"/>
                  <a:pathLst>
                    <a:path w="4034" h="1655">
                      <a:moveTo>
                        <a:pt x="166" y="0"/>
                      </a:moveTo>
                      <a:cubicBezTo>
                        <a:pt x="165" y="0"/>
                        <a:pt x="164" y="1"/>
                        <a:pt x="163" y="1"/>
                      </a:cubicBezTo>
                      <a:cubicBezTo>
                        <a:pt x="84" y="11"/>
                        <a:pt x="339" y="637"/>
                        <a:pt x="339" y="637"/>
                      </a:cubicBezTo>
                      <a:cubicBezTo>
                        <a:pt x="321" y="742"/>
                        <a:pt x="1" y="915"/>
                        <a:pt x="11" y="1037"/>
                      </a:cubicBezTo>
                      <a:cubicBezTo>
                        <a:pt x="13" y="1061"/>
                        <a:pt x="23" y="1071"/>
                        <a:pt x="41" y="1071"/>
                      </a:cubicBezTo>
                      <a:cubicBezTo>
                        <a:pt x="118" y="1071"/>
                        <a:pt x="331" y="891"/>
                        <a:pt x="617" y="786"/>
                      </a:cubicBezTo>
                      <a:cubicBezTo>
                        <a:pt x="650" y="774"/>
                        <a:pt x="685" y="768"/>
                        <a:pt x="723" y="768"/>
                      </a:cubicBezTo>
                      <a:cubicBezTo>
                        <a:pt x="1096" y="768"/>
                        <a:pt x="1686" y="1303"/>
                        <a:pt x="1702" y="1370"/>
                      </a:cubicBezTo>
                      <a:cubicBezTo>
                        <a:pt x="1720" y="1445"/>
                        <a:pt x="1474" y="1622"/>
                        <a:pt x="1463" y="1644"/>
                      </a:cubicBezTo>
                      <a:cubicBezTo>
                        <a:pt x="1460" y="1650"/>
                        <a:pt x="1484" y="1655"/>
                        <a:pt x="1525" y="1655"/>
                      </a:cubicBezTo>
                      <a:cubicBezTo>
                        <a:pt x="1630" y="1655"/>
                        <a:pt x="1841" y="1626"/>
                        <a:pt x="1986" y="1525"/>
                      </a:cubicBezTo>
                      <a:cubicBezTo>
                        <a:pt x="2081" y="1457"/>
                        <a:pt x="2159" y="1439"/>
                        <a:pt x="2213" y="1439"/>
                      </a:cubicBezTo>
                      <a:cubicBezTo>
                        <a:pt x="2273" y="1439"/>
                        <a:pt x="2305" y="1461"/>
                        <a:pt x="2305" y="1461"/>
                      </a:cubicBezTo>
                      <a:cubicBezTo>
                        <a:pt x="2493" y="1562"/>
                        <a:pt x="2747" y="1598"/>
                        <a:pt x="2999" y="1598"/>
                      </a:cubicBezTo>
                      <a:cubicBezTo>
                        <a:pt x="3455" y="1598"/>
                        <a:pt x="3906" y="1479"/>
                        <a:pt x="3956" y="1410"/>
                      </a:cubicBezTo>
                      <a:cubicBezTo>
                        <a:pt x="4034" y="1303"/>
                        <a:pt x="3612" y="893"/>
                        <a:pt x="3317" y="685"/>
                      </a:cubicBezTo>
                      <a:cubicBezTo>
                        <a:pt x="3212" y="611"/>
                        <a:pt x="3014" y="553"/>
                        <a:pt x="2786" y="513"/>
                      </a:cubicBezTo>
                      <a:cubicBezTo>
                        <a:pt x="2662" y="427"/>
                        <a:pt x="2502" y="310"/>
                        <a:pt x="2406" y="252"/>
                      </a:cubicBezTo>
                      <a:cubicBezTo>
                        <a:pt x="2389" y="242"/>
                        <a:pt x="2377" y="237"/>
                        <a:pt x="2370" y="237"/>
                      </a:cubicBezTo>
                      <a:cubicBezTo>
                        <a:pt x="2332" y="237"/>
                        <a:pt x="2400" y="358"/>
                        <a:pt x="2408" y="464"/>
                      </a:cubicBezTo>
                      <a:cubicBezTo>
                        <a:pt x="2264" y="451"/>
                        <a:pt x="2122" y="444"/>
                        <a:pt x="1993" y="444"/>
                      </a:cubicBezTo>
                      <a:cubicBezTo>
                        <a:pt x="1849" y="444"/>
                        <a:pt x="1723" y="452"/>
                        <a:pt x="1633" y="469"/>
                      </a:cubicBezTo>
                      <a:cubicBezTo>
                        <a:pt x="1353" y="517"/>
                        <a:pt x="1183" y="591"/>
                        <a:pt x="994" y="591"/>
                      </a:cubicBezTo>
                      <a:cubicBezTo>
                        <a:pt x="923" y="591"/>
                        <a:pt x="850" y="581"/>
                        <a:pt x="767" y="555"/>
                      </a:cubicBezTo>
                      <a:cubicBezTo>
                        <a:pt x="465" y="462"/>
                        <a:pt x="247" y="0"/>
                        <a:pt x="16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179" name="Google Shape;1424;p35"/>
              <p:cNvSpPr/>
              <p:nvPr/>
            </p:nvSpPr>
            <p:spPr>
              <a:xfrm rot="19919400">
                <a:off x="1342440" y="3612960"/>
                <a:ext cx="104400" cy="282240"/>
              </a:xfrm>
              <a:custGeom>
                <a:avLst/>
                <a:gdLst/>
                <a:ahLst/>
                <a:rect l="l" t="t" r="r" b="b"/>
                <a:pathLst>
                  <a:path w="1455" h="3230">
                    <a:moveTo>
                      <a:pt x="837" y="1"/>
                    </a:moveTo>
                    <a:cubicBezTo>
                      <a:pt x="768" y="1"/>
                      <a:pt x="469" y="328"/>
                      <a:pt x="469" y="328"/>
                    </a:cubicBezTo>
                    <a:cubicBezTo>
                      <a:pt x="464" y="329"/>
                      <a:pt x="460" y="330"/>
                      <a:pt x="455" y="330"/>
                    </a:cubicBezTo>
                    <a:cubicBezTo>
                      <a:pt x="376" y="330"/>
                      <a:pt x="205" y="203"/>
                      <a:pt x="114" y="203"/>
                    </a:cubicBezTo>
                    <a:cubicBezTo>
                      <a:pt x="102" y="203"/>
                      <a:pt x="91" y="205"/>
                      <a:pt x="82" y="209"/>
                    </a:cubicBezTo>
                    <a:cubicBezTo>
                      <a:pt x="1" y="254"/>
                      <a:pt x="251" y="359"/>
                      <a:pt x="459" y="580"/>
                    </a:cubicBezTo>
                    <a:cubicBezTo>
                      <a:pt x="667" y="800"/>
                      <a:pt x="465" y="1521"/>
                      <a:pt x="419" y="1557"/>
                    </a:cubicBezTo>
                    <a:cubicBezTo>
                      <a:pt x="414" y="1561"/>
                      <a:pt x="406" y="1563"/>
                      <a:pt x="397" y="1563"/>
                    </a:cubicBezTo>
                    <a:cubicBezTo>
                      <a:pt x="328" y="1563"/>
                      <a:pt x="168" y="1465"/>
                      <a:pt x="152" y="1464"/>
                    </a:cubicBezTo>
                    <a:cubicBezTo>
                      <a:pt x="152" y="1464"/>
                      <a:pt x="152" y="1464"/>
                      <a:pt x="151" y="1464"/>
                    </a:cubicBezTo>
                    <a:lnTo>
                      <a:pt x="151" y="1464"/>
                    </a:lnTo>
                    <a:cubicBezTo>
                      <a:pt x="133" y="1464"/>
                      <a:pt x="244" y="1707"/>
                      <a:pt x="408" y="1812"/>
                    </a:cubicBezTo>
                    <a:cubicBezTo>
                      <a:pt x="573" y="1917"/>
                      <a:pt x="559" y="2029"/>
                      <a:pt x="559" y="2029"/>
                    </a:cubicBezTo>
                    <a:cubicBezTo>
                      <a:pt x="539" y="2503"/>
                      <a:pt x="1046" y="3204"/>
                      <a:pt x="1146" y="3228"/>
                    </a:cubicBezTo>
                    <a:cubicBezTo>
                      <a:pt x="1149" y="3229"/>
                      <a:pt x="1151" y="3229"/>
                      <a:pt x="1154" y="3229"/>
                    </a:cubicBezTo>
                    <a:cubicBezTo>
                      <a:pt x="1252" y="3229"/>
                      <a:pt x="1387" y="2810"/>
                      <a:pt x="1431" y="2536"/>
                    </a:cubicBezTo>
                    <a:cubicBezTo>
                      <a:pt x="1454" y="2390"/>
                      <a:pt x="1389" y="2115"/>
                      <a:pt x="1296" y="1846"/>
                    </a:cubicBezTo>
                    <a:cubicBezTo>
                      <a:pt x="1327" y="1751"/>
                      <a:pt x="1359" y="1630"/>
                      <a:pt x="1353" y="1591"/>
                    </a:cubicBezTo>
                    <a:cubicBezTo>
                      <a:pt x="1351" y="1580"/>
                      <a:pt x="1343" y="1575"/>
                      <a:pt x="1331" y="1575"/>
                    </a:cubicBezTo>
                    <a:cubicBezTo>
                      <a:pt x="1304" y="1575"/>
                      <a:pt x="1257" y="1597"/>
                      <a:pt x="1212" y="1622"/>
                    </a:cubicBezTo>
                    <a:cubicBezTo>
                      <a:pt x="1145" y="1460"/>
                      <a:pt x="1076" y="1317"/>
                      <a:pt x="1017" y="1230"/>
                    </a:cubicBezTo>
                    <a:cubicBezTo>
                      <a:pt x="843" y="969"/>
                      <a:pt x="705" y="872"/>
                      <a:pt x="668" y="619"/>
                    </a:cubicBezTo>
                    <a:cubicBezTo>
                      <a:pt x="630" y="367"/>
                      <a:pt x="881" y="61"/>
                      <a:pt x="848" y="6"/>
                    </a:cubicBezTo>
                    <a:cubicBezTo>
                      <a:pt x="845" y="3"/>
                      <a:pt x="842" y="1"/>
                      <a:pt x="837" y="1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180" name="Google Shape;1425;p35"/>
            <p:cNvSpPr/>
            <p:nvPr/>
          </p:nvSpPr>
          <p:spPr>
            <a:xfrm rot="16744200">
              <a:off x="592560" y="2448000"/>
              <a:ext cx="159120" cy="401760"/>
            </a:xfrm>
            <a:custGeom>
              <a:avLst/>
              <a:gdLst/>
              <a:ahLst/>
              <a:rect l="l" t="t" r="r" b="b"/>
              <a:pathLst>
                <a:path w="2213" h="4597">
                  <a:moveTo>
                    <a:pt x="1785" y="0"/>
                  </a:moveTo>
                  <a:cubicBezTo>
                    <a:pt x="1780" y="0"/>
                    <a:pt x="1773" y="2"/>
                    <a:pt x="1765" y="5"/>
                  </a:cubicBezTo>
                  <a:cubicBezTo>
                    <a:pt x="1576" y="74"/>
                    <a:pt x="1184" y="517"/>
                    <a:pt x="1015" y="517"/>
                  </a:cubicBezTo>
                  <a:cubicBezTo>
                    <a:pt x="1013" y="517"/>
                    <a:pt x="1011" y="517"/>
                    <a:pt x="1008" y="517"/>
                  </a:cubicBezTo>
                  <a:cubicBezTo>
                    <a:pt x="861" y="507"/>
                    <a:pt x="137" y="121"/>
                    <a:pt x="19" y="121"/>
                  </a:cubicBezTo>
                  <a:cubicBezTo>
                    <a:pt x="6" y="121"/>
                    <a:pt x="1" y="125"/>
                    <a:pt x="3" y="135"/>
                  </a:cubicBezTo>
                  <a:cubicBezTo>
                    <a:pt x="28" y="235"/>
                    <a:pt x="845" y="885"/>
                    <a:pt x="885" y="1103"/>
                  </a:cubicBezTo>
                  <a:cubicBezTo>
                    <a:pt x="926" y="1320"/>
                    <a:pt x="586" y="2297"/>
                    <a:pt x="586" y="2297"/>
                  </a:cubicBezTo>
                  <a:cubicBezTo>
                    <a:pt x="586" y="2297"/>
                    <a:pt x="271" y="2058"/>
                    <a:pt x="200" y="2058"/>
                  </a:cubicBezTo>
                  <a:cubicBezTo>
                    <a:pt x="189" y="2058"/>
                    <a:pt x="184" y="2064"/>
                    <a:pt x="186" y="2076"/>
                  </a:cubicBezTo>
                  <a:cubicBezTo>
                    <a:pt x="204" y="2170"/>
                    <a:pt x="568" y="2729"/>
                    <a:pt x="557" y="2823"/>
                  </a:cubicBezTo>
                  <a:cubicBezTo>
                    <a:pt x="547" y="2916"/>
                    <a:pt x="669" y="3582"/>
                    <a:pt x="935" y="3997"/>
                  </a:cubicBezTo>
                  <a:cubicBezTo>
                    <a:pt x="1175" y="4369"/>
                    <a:pt x="1309" y="4597"/>
                    <a:pt x="1396" y="4597"/>
                  </a:cubicBezTo>
                  <a:cubicBezTo>
                    <a:pt x="1406" y="4597"/>
                    <a:pt x="1416" y="4594"/>
                    <a:pt x="1425" y="4587"/>
                  </a:cubicBezTo>
                  <a:lnTo>
                    <a:pt x="1426" y="4587"/>
                  </a:lnTo>
                  <a:cubicBezTo>
                    <a:pt x="1426" y="4587"/>
                    <a:pt x="2148" y="4201"/>
                    <a:pt x="1997" y="3006"/>
                  </a:cubicBezTo>
                  <a:cubicBezTo>
                    <a:pt x="1997" y="3006"/>
                    <a:pt x="1999" y="2640"/>
                    <a:pt x="2035" y="2492"/>
                  </a:cubicBezTo>
                  <a:cubicBezTo>
                    <a:pt x="2069" y="2353"/>
                    <a:pt x="2213" y="2055"/>
                    <a:pt x="2121" y="2055"/>
                  </a:cubicBezTo>
                  <a:cubicBezTo>
                    <a:pt x="2116" y="2055"/>
                    <a:pt x="2110" y="2056"/>
                    <a:pt x="2103" y="2058"/>
                  </a:cubicBezTo>
                  <a:cubicBezTo>
                    <a:pt x="2001" y="2088"/>
                    <a:pt x="1906" y="2171"/>
                    <a:pt x="1833" y="2171"/>
                  </a:cubicBezTo>
                  <a:cubicBezTo>
                    <a:pt x="1815" y="2171"/>
                    <a:pt x="1798" y="2166"/>
                    <a:pt x="1782" y="2153"/>
                  </a:cubicBezTo>
                  <a:cubicBezTo>
                    <a:pt x="1708" y="2089"/>
                    <a:pt x="1230" y="1369"/>
                    <a:pt x="1214" y="1098"/>
                  </a:cubicBezTo>
                  <a:cubicBezTo>
                    <a:pt x="1199" y="827"/>
                    <a:pt x="1224" y="766"/>
                    <a:pt x="1240" y="741"/>
                  </a:cubicBezTo>
                  <a:cubicBezTo>
                    <a:pt x="1257" y="719"/>
                    <a:pt x="1897" y="0"/>
                    <a:pt x="1785" y="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9" dur="indefinite" restart="never" nodeType="tmRoot">
          <p:childTnLst>
            <p:seq>
              <p:cTn id="90" dur="indefinite" nodeType="mainSeq">
                <p:childTnLst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95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367;p35"/>
          <p:cNvGrpSpPr/>
          <p:nvPr/>
        </p:nvGrpSpPr>
        <p:grpSpPr>
          <a:xfrm>
            <a:off x="4993200" y="175680"/>
            <a:ext cx="3783600" cy="4680360"/>
            <a:chOff x="4993200" y="175680"/>
            <a:chExt cx="3783600" cy="4680360"/>
          </a:xfrm>
        </p:grpSpPr>
        <p:grpSp>
          <p:nvGrpSpPr>
            <p:cNvPr id="1182" name="Google Shape;1368;p35"/>
            <p:cNvGrpSpPr/>
            <p:nvPr/>
          </p:nvGrpSpPr>
          <p:grpSpPr>
            <a:xfrm>
              <a:off x="4993200" y="175680"/>
              <a:ext cx="3783600" cy="4680360"/>
              <a:chOff x="4993200" y="175680"/>
              <a:chExt cx="3783600" cy="4680360"/>
            </a:xfrm>
          </p:grpSpPr>
          <p:grpSp>
            <p:nvGrpSpPr>
              <p:cNvPr id="1183" name="Google Shape;1369;p35"/>
              <p:cNvGrpSpPr/>
              <p:nvPr/>
            </p:nvGrpSpPr>
            <p:grpSpPr>
              <a:xfrm>
                <a:off x="4993200" y="175680"/>
                <a:ext cx="3783600" cy="4680360"/>
                <a:chOff x="4993200" y="175680"/>
                <a:chExt cx="3783600" cy="4680360"/>
              </a:xfrm>
            </p:grpSpPr>
            <p:sp>
              <p:nvSpPr>
                <p:cNvPr id="1184" name="Google Shape;1370;p35"/>
                <p:cNvSpPr/>
                <p:nvPr/>
              </p:nvSpPr>
              <p:spPr>
                <a:xfrm flipH="1">
                  <a:off x="7404840" y="1177560"/>
                  <a:ext cx="885240" cy="624960"/>
                </a:xfrm>
                <a:custGeom>
                  <a:avLst/>
                  <a:gdLst/>
                  <a:ahLst/>
                  <a:rect l="l" t="t" r="r" b="b"/>
                  <a:pathLst>
                    <a:path w="9533" h="6278">
                      <a:moveTo>
                        <a:pt x="1225" y="0"/>
                      </a:moveTo>
                      <a:cubicBezTo>
                        <a:pt x="1040" y="0"/>
                        <a:pt x="1145" y="1356"/>
                        <a:pt x="1145" y="1356"/>
                      </a:cubicBezTo>
                      <a:cubicBezTo>
                        <a:pt x="1020" y="1538"/>
                        <a:pt x="104" y="1550"/>
                        <a:pt x="29" y="1789"/>
                      </a:cubicBezTo>
                      <a:cubicBezTo>
                        <a:pt x="0" y="1881"/>
                        <a:pt x="97" y="1905"/>
                        <a:pt x="283" y="1905"/>
                      </a:cubicBezTo>
                      <a:cubicBezTo>
                        <a:pt x="485" y="1905"/>
                        <a:pt x="792" y="1876"/>
                        <a:pt x="1154" y="1876"/>
                      </a:cubicBezTo>
                      <a:cubicBezTo>
                        <a:pt x="1324" y="1876"/>
                        <a:pt x="1507" y="1883"/>
                        <a:pt x="1697" y="1902"/>
                      </a:cubicBezTo>
                      <a:cubicBezTo>
                        <a:pt x="2657" y="1997"/>
                        <a:pt x="3865" y="3873"/>
                        <a:pt x="3847" y="4028"/>
                      </a:cubicBezTo>
                      <a:cubicBezTo>
                        <a:pt x="3828" y="4183"/>
                        <a:pt x="3092" y="4279"/>
                        <a:pt x="3048" y="4310"/>
                      </a:cubicBezTo>
                      <a:cubicBezTo>
                        <a:pt x="3007" y="4337"/>
                        <a:pt x="3652" y="4598"/>
                        <a:pt x="4220" y="4598"/>
                      </a:cubicBezTo>
                      <a:cubicBezTo>
                        <a:pt x="4283" y="4598"/>
                        <a:pt x="4346" y="4595"/>
                        <a:pt x="4406" y="4587"/>
                      </a:cubicBezTo>
                      <a:cubicBezTo>
                        <a:pt x="4480" y="4578"/>
                        <a:pt x="4548" y="4575"/>
                        <a:pt x="4611" y="4575"/>
                      </a:cubicBezTo>
                      <a:cubicBezTo>
                        <a:pt x="5059" y="4575"/>
                        <a:pt x="5231" y="4776"/>
                        <a:pt x="5231" y="4776"/>
                      </a:cubicBezTo>
                      <a:cubicBezTo>
                        <a:pt x="6178" y="5716"/>
                        <a:pt x="8504" y="6278"/>
                        <a:pt x="9126" y="6278"/>
                      </a:cubicBezTo>
                      <a:cubicBezTo>
                        <a:pt x="9189" y="6278"/>
                        <a:pt x="9234" y="6272"/>
                        <a:pt x="9259" y="6260"/>
                      </a:cubicBezTo>
                      <a:cubicBezTo>
                        <a:pt x="9533" y="6134"/>
                        <a:pt x="8846" y="4966"/>
                        <a:pt x="8299" y="4296"/>
                      </a:cubicBezTo>
                      <a:cubicBezTo>
                        <a:pt x="7755" y="3627"/>
                        <a:pt x="5386" y="2521"/>
                        <a:pt x="4406" y="2281"/>
                      </a:cubicBezTo>
                      <a:cubicBezTo>
                        <a:pt x="3427" y="2039"/>
                        <a:pt x="2905" y="2081"/>
                        <a:pt x="2245" y="1614"/>
                      </a:cubicBezTo>
                      <a:cubicBezTo>
                        <a:pt x="1584" y="1148"/>
                        <a:pt x="1436" y="59"/>
                        <a:pt x="1236" y="2"/>
                      </a:cubicBezTo>
                      <a:cubicBezTo>
                        <a:pt x="1232" y="1"/>
                        <a:pt x="1229" y="0"/>
                        <a:pt x="122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5" name="Google Shape;1371;p35"/>
                <p:cNvSpPr/>
                <p:nvPr/>
              </p:nvSpPr>
              <p:spPr>
                <a:xfrm flipH="1">
                  <a:off x="6703560" y="804600"/>
                  <a:ext cx="201600" cy="714240"/>
                </a:xfrm>
                <a:custGeom>
                  <a:avLst/>
                  <a:gdLst/>
                  <a:ahLst/>
                  <a:rect l="l" t="t" r="r" b="b"/>
                  <a:pathLst>
                    <a:path w="2172" h="7177">
                      <a:moveTo>
                        <a:pt x="452" y="1"/>
                      </a:moveTo>
                      <a:cubicBezTo>
                        <a:pt x="445" y="1"/>
                        <a:pt x="438" y="1"/>
                        <a:pt x="431" y="3"/>
                      </a:cubicBezTo>
                      <a:cubicBezTo>
                        <a:pt x="261" y="45"/>
                        <a:pt x="683" y="433"/>
                        <a:pt x="978" y="1042"/>
                      </a:cubicBezTo>
                      <a:cubicBezTo>
                        <a:pt x="1273" y="1651"/>
                        <a:pt x="595" y="3063"/>
                        <a:pt x="496" y="3109"/>
                      </a:cubicBezTo>
                      <a:cubicBezTo>
                        <a:pt x="491" y="3111"/>
                        <a:pt x="485" y="3112"/>
                        <a:pt x="478" y="3112"/>
                      </a:cubicBezTo>
                      <a:cubicBezTo>
                        <a:pt x="362" y="3112"/>
                        <a:pt x="67" y="2749"/>
                        <a:pt x="34" y="2733"/>
                      </a:cubicBezTo>
                      <a:cubicBezTo>
                        <a:pt x="34" y="2733"/>
                        <a:pt x="33" y="2733"/>
                        <a:pt x="33" y="2733"/>
                      </a:cubicBezTo>
                      <a:lnTo>
                        <a:pt x="33" y="2733"/>
                      </a:lnTo>
                      <a:cubicBezTo>
                        <a:pt x="1" y="2733"/>
                        <a:pt x="105" y="3319"/>
                        <a:pt x="367" y="3649"/>
                      </a:cubicBezTo>
                      <a:cubicBezTo>
                        <a:pt x="631" y="3982"/>
                        <a:pt x="558" y="4211"/>
                        <a:pt x="558" y="4211"/>
                      </a:cubicBezTo>
                      <a:cubicBezTo>
                        <a:pt x="321" y="5215"/>
                        <a:pt x="973" y="7048"/>
                        <a:pt x="1148" y="7165"/>
                      </a:cubicBezTo>
                      <a:cubicBezTo>
                        <a:pt x="1160" y="7173"/>
                        <a:pt x="1172" y="7176"/>
                        <a:pt x="1185" y="7176"/>
                      </a:cubicBezTo>
                      <a:cubicBezTo>
                        <a:pt x="1380" y="7176"/>
                        <a:pt x="1784" y="6405"/>
                        <a:pt x="1971" y="5870"/>
                      </a:cubicBezTo>
                      <a:cubicBezTo>
                        <a:pt x="2171" y="5298"/>
                        <a:pt x="1962" y="3475"/>
                        <a:pt x="1746" y="2802"/>
                      </a:cubicBezTo>
                      <a:cubicBezTo>
                        <a:pt x="1531" y="2127"/>
                        <a:pt x="1314" y="1831"/>
                        <a:pt x="1350" y="1264"/>
                      </a:cubicBezTo>
                      <a:cubicBezTo>
                        <a:pt x="1387" y="698"/>
                        <a:pt x="1984" y="209"/>
                        <a:pt x="1943" y="69"/>
                      </a:cubicBezTo>
                      <a:cubicBezTo>
                        <a:pt x="1939" y="53"/>
                        <a:pt x="1926" y="47"/>
                        <a:pt x="1906" y="47"/>
                      </a:cubicBezTo>
                      <a:cubicBezTo>
                        <a:pt x="1740" y="47"/>
                        <a:pt x="1101" y="511"/>
                        <a:pt x="1101" y="511"/>
                      </a:cubicBezTo>
                      <a:cubicBezTo>
                        <a:pt x="952" y="504"/>
                        <a:pt x="628" y="1"/>
                        <a:pt x="45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6" name="Google Shape;1372;p35"/>
                <p:cNvSpPr/>
                <p:nvPr/>
              </p:nvSpPr>
              <p:spPr>
                <a:xfrm flipH="1" rot="2216400">
                  <a:off x="6266160" y="3204720"/>
                  <a:ext cx="154800" cy="550080"/>
                </a:xfrm>
                <a:custGeom>
                  <a:avLst/>
                  <a:gdLst/>
                  <a:ahLst/>
                  <a:rect l="l" t="t" r="r" b="b"/>
                  <a:pathLst>
                    <a:path w="1672" h="5526">
                      <a:moveTo>
                        <a:pt x="347" y="1"/>
                      </a:moveTo>
                      <a:cubicBezTo>
                        <a:pt x="342" y="1"/>
                        <a:pt x="337" y="2"/>
                        <a:pt x="332" y="3"/>
                      </a:cubicBezTo>
                      <a:cubicBezTo>
                        <a:pt x="200" y="35"/>
                        <a:pt x="525" y="333"/>
                        <a:pt x="753" y="803"/>
                      </a:cubicBezTo>
                      <a:cubicBezTo>
                        <a:pt x="979" y="1272"/>
                        <a:pt x="458" y="2358"/>
                        <a:pt x="381" y="2394"/>
                      </a:cubicBezTo>
                      <a:cubicBezTo>
                        <a:pt x="377" y="2396"/>
                        <a:pt x="373" y="2397"/>
                        <a:pt x="368" y="2397"/>
                      </a:cubicBezTo>
                      <a:cubicBezTo>
                        <a:pt x="278" y="2397"/>
                        <a:pt x="50" y="2116"/>
                        <a:pt x="25" y="2105"/>
                      </a:cubicBezTo>
                      <a:cubicBezTo>
                        <a:pt x="24" y="2105"/>
                        <a:pt x="24" y="2105"/>
                        <a:pt x="24" y="2105"/>
                      </a:cubicBezTo>
                      <a:lnTo>
                        <a:pt x="24" y="2105"/>
                      </a:lnTo>
                      <a:cubicBezTo>
                        <a:pt x="1" y="2105"/>
                        <a:pt x="81" y="2556"/>
                        <a:pt x="282" y="2809"/>
                      </a:cubicBezTo>
                      <a:cubicBezTo>
                        <a:pt x="485" y="3066"/>
                        <a:pt x="428" y="3242"/>
                        <a:pt x="428" y="3242"/>
                      </a:cubicBezTo>
                      <a:cubicBezTo>
                        <a:pt x="246" y="4015"/>
                        <a:pt x="748" y="5427"/>
                        <a:pt x="884" y="5517"/>
                      </a:cubicBezTo>
                      <a:cubicBezTo>
                        <a:pt x="893" y="5523"/>
                        <a:pt x="902" y="5525"/>
                        <a:pt x="912" y="5525"/>
                      </a:cubicBezTo>
                      <a:cubicBezTo>
                        <a:pt x="1062" y="5525"/>
                        <a:pt x="1373" y="4932"/>
                        <a:pt x="1517" y="4520"/>
                      </a:cubicBezTo>
                      <a:cubicBezTo>
                        <a:pt x="1671" y="4079"/>
                        <a:pt x="1510" y="2676"/>
                        <a:pt x="1343" y="2156"/>
                      </a:cubicBezTo>
                      <a:cubicBezTo>
                        <a:pt x="1177" y="1637"/>
                        <a:pt x="1010" y="1410"/>
                        <a:pt x="1039" y="974"/>
                      </a:cubicBezTo>
                      <a:cubicBezTo>
                        <a:pt x="1067" y="538"/>
                        <a:pt x="1527" y="161"/>
                        <a:pt x="1496" y="52"/>
                      </a:cubicBezTo>
                      <a:cubicBezTo>
                        <a:pt x="1492" y="41"/>
                        <a:pt x="1483" y="36"/>
                        <a:pt x="1467" y="36"/>
                      </a:cubicBezTo>
                      <a:cubicBezTo>
                        <a:pt x="1341" y="36"/>
                        <a:pt x="847" y="394"/>
                        <a:pt x="847" y="394"/>
                      </a:cubicBezTo>
                      <a:cubicBezTo>
                        <a:pt x="732" y="388"/>
                        <a:pt x="483" y="1"/>
                        <a:pt x="34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7" name="Google Shape;1373;p35"/>
                <p:cNvSpPr/>
                <p:nvPr/>
              </p:nvSpPr>
              <p:spPr>
                <a:xfrm flipH="1" rot="3337800">
                  <a:off x="6616080" y="3846600"/>
                  <a:ext cx="155160" cy="549720"/>
                </a:xfrm>
                <a:custGeom>
                  <a:avLst/>
                  <a:gdLst/>
                  <a:ahLst/>
                  <a:rect l="l" t="t" r="r" b="b"/>
                  <a:pathLst>
                    <a:path w="1672" h="5525">
                      <a:moveTo>
                        <a:pt x="346" y="0"/>
                      </a:moveTo>
                      <a:cubicBezTo>
                        <a:pt x="341" y="0"/>
                        <a:pt x="336" y="1"/>
                        <a:pt x="331" y="2"/>
                      </a:cubicBezTo>
                      <a:cubicBezTo>
                        <a:pt x="200" y="35"/>
                        <a:pt x="524" y="334"/>
                        <a:pt x="752" y="802"/>
                      </a:cubicBezTo>
                      <a:cubicBezTo>
                        <a:pt x="979" y="1271"/>
                        <a:pt x="458" y="2357"/>
                        <a:pt x="381" y="2393"/>
                      </a:cubicBezTo>
                      <a:cubicBezTo>
                        <a:pt x="377" y="2395"/>
                        <a:pt x="372" y="2396"/>
                        <a:pt x="367" y="2396"/>
                      </a:cubicBezTo>
                      <a:cubicBezTo>
                        <a:pt x="277" y="2396"/>
                        <a:pt x="50" y="2116"/>
                        <a:pt x="24" y="2105"/>
                      </a:cubicBezTo>
                      <a:cubicBezTo>
                        <a:pt x="24" y="2105"/>
                        <a:pt x="24" y="2104"/>
                        <a:pt x="23" y="2104"/>
                      </a:cubicBezTo>
                      <a:lnTo>
                        <a:pt x="23" y="2104"/>
                      </a:lnTo>
                      <a:cubicBezTo>
                        <a:pt x="0" y="2104"/>
                        <a:pt x="80" y="2556"/>
                        <a:pt x="282" y="2809"/>
                      </a:cubicBezTo>
                      <a:cubicBezTo>
                        <a:pt x="485" y="3066"/>
                        <a:pt x="428" y="3241"/>
                        <a:pt x="428" y="3241"/>
                      </a:cubicBezTo>
                      <a:cubicBezTo>
                        <a:pt x="246" y="4015"/>
                        <a:pt x="747" y="5427"/>
                        <a:pt x="884" y="5516"/>
                      </a:cubicBezTo>
                      <a:cubicBezTo>
                        <a:pt x="892" y="5522"/>
                        <a:pt x="902" y="5525"/>
                        <a:pt x="912" y="5525"/>
                      </a:cubicBezTo>
                      <a:cubicBezTo>
                        <a:pt x="1062" y="5525"/>
                        <a:pt x="1373" y="4932"/>
                        <a:pt x="1516" y="4519"/>
                      </a:cubicBezTo>
                      <a:cubicBezTo>
                        <a:pt x="1671" y="4080"/>
                        <a:pt x="1510" y="2675"/>
                        <a:pt x="1343" y="2157"/>
                      </a:cubicBezTo>
                      <a:cubicBezTo>
                        <a:pt x="1177" y="1638"/>
                        <a:pt x="1010" y="1410"/>
                        <a:pt x="1038" y="973"/>
                      </a:cubicBezTo>
                      <a:cubicBezTo>
                        <a:pt x="1067" y="537"/>
                        <a:pt x="1526" y="161"/>
                        <a:pt x="1495" y="53"/>
                      </a:cubicBezTo>
                      <a:cubicBezTo>
                        <a:pt x="1492" y="41"/>
                        <a:pt x="1482" y="36"/>
                        <a:pt x="1467" y="36"/>
                      </a:cubicBezTo>
                      <a:cubicBezTo>
                        <a:pt x="1340" y="36"/>
                        <a:pt x="846" y="393"/>
                        <a:pt x="846" y="393"/>
                      </a:cubicBezTo>
                      <a:cubicBezTo>
                        <a:pt x="732" y="387"/>
                        <a:pt x="482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8" name="Google Shape;1374;p35"/>
                <p:cNvSpPr/>
                <p:nvPr/>
              </p:nvSpPr>
              <p:spPr>
                <a:xfrm flipH="1">
                  <a:off x="7126200" y="3200400"/>
                  <a:ext cx="542160" cy="382320"/>
                </a:xfrm>
                <a:custGeom>
                  <a:avLst/>
                  <a:gdLst/>
                  <a:ahLst/>
                  <a:rect l="l" t="t" r="r" b="b"/>
                  <a:pathLst>
                    <a:path w="5840" h="3844">
                      <a:moveTo>
                        <a:pt x="751" y="0"/>
                      </a:moveTo>
                      <a:cubicBezTo>
                        <a:pt x="639" y="0"/>
                        <a:pt x="702" y="829"/>
                        <a:pt x="702" y="829"/>
                      </a:cubicBezTo>
                      <a:cubicBezTo>
                        <a:pt x="625" y="941"/>
                        <a:pt x="64" y="948"/>
                        <a:pt x="18" y="1094"/>
                      </a:cubicBezTo>
                      <a:cubicBezTo>
                        <a:pt x="1" y="1151"/>
                        <a:pt x="61" y="1166"/>
                        <a:pt x="175" y="1166"/>
                      </a:cubicBezTo>
                      <a:cubicBezTo>
                        <a:pt x="299" y="1166"/>
                        <a:pt x="487" y="1148"/>
                        <a:pt x="708" y="1148"/>
                      </a:cubicBezTo>
                      <a:cubicBezTo>
                        <a:pt x="813" y="1148"/>
                        <a:pt x="925" y="1152"/>
                        <a:pt x="1041" y="1164"/>
                      </a:cubicBezTo>
                      <a:cubicBezTo>
                        <a:pt x="1628" y="1222"/>
                        <a:pt x="2369" y="2371"/>
                        <a:pt x="2357" y="2467"/>
                      </a:cubicBezTo>
                      <a:cubicBezTo>
                        <a:pt x="2346" y="2561"/>
                        <a:pt x="1896" y="2620"/>
                        <a:pt x="1867" y="2639"/>
                      </a:cubicBezTo>
                      <a:cubicBezTo>
                        <a:pt x="1843" y="2655"/>
                        <a:pt x="2237" y="2815"/>
                        <a:pt x="2585" y="2815"/>
                      </a:cubicBezTo>
                      <a:cubicBezTo>
                        <a:pt x="2624" y="2815"/>
                        <a:pt x="2663" y="2813"/>
                        <a:pt x="2700" y="2808"/>
                      </a:cubicBezTo>
                      <a:cubicBezTo>
                        <a:pt x="2745" y="2803"/>
                        <a:pt x="2786" y="2801"/>
                        <a:pt x="2823" y="2801"/>
                      </a:cubicBezTo>
                      <a:cubicBezTo>
                        <a:pt x="3099" y="2801"/>
                        <a:pt x="3204" y="2923"/>
                        <a:pt x="3204" y="2923"/>
                      </a:cubicBezTo>
                      <a:cubicBezTo>
                        <a:pt x="3786" y="3501"/>
                        <a:pt x="5211" y="3844"/>
                        <a:pt x="5591" y="3844"/>
                      </a:cubicBezTo>
                      <a:cubicBezTo>
                        <a:pt x="5629" y="3844"/>
                        <a:pt x="5657" y="3841"/>
                        <a:pt x="5672" y="3834"/>
                      </a:cubicBezTo>
                      <a:cubicBezTo>
                        <a:pt x="5839" y="3757"/>
                        <a:pt x="5418" y="3041"/>
                        <a:pt x="5085" y="2631"/>
                      </a:cubicBezTo>
                      <a:cubicBezTo>
                        <a:pt x="4751" y="2220"/>
                        <a:pt x="3300" y="1543"/>
                        <a:pt x="2700" y="1395"/>
                      </a:cubicBezTo>
                      <a:cubicBezTo>
                        <a:pt x="2100" y="1248"/>
                        <a:pt x="1780" y="1274"/>
                        <a:pt x="1377" y="988"/>
                      </a:cubicBezTo>
                      <a:cubicBezTo>
                        <a:pt x="972" y="702"/>
                        <a:pt x="880" y="35"/>
                        <a:pt x="758" y="1"/>
                      </a:cubicBezTo>
                      <a:cubicBezTo>
                        <a:pt x="755" y="0"/>
                        <a:pt x="753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89" name="Google Shape;1375;p35"/>
                <p:cNvSpPr/>
                <p:nvPr/>
              </p:nvSpPr>
              <p:spPr>
                <a:xfrm flipH="1">
                  <a:off x="7189560" y="2281320"/>
                  <a:ext cx="478800" cy="162360"/>
                </a:xfrm>
                <a:custGeom>
                  <a:avLst/>
                  <a:gdLst/>
                  <a:ahLst/>
                  <a:rect l="l" t="t" r="r" b="b"/>
                  <a:pathLst>
                    <a:path w="5159" h="1633">
                      <a:moveTo>
                        <a:pt x="230" y="1"/>
                      </a:moveTo>
                      <a:cubicBezTo>
                        <a:pt x="229" y="1"/>
                        <a:pt x="228" y="1"/>
                        <a:pt x="226" y="1"/>
                      </a:cubicBezTo>
                      <a:cubicBezTo>
                        <a:pt x="125" y="12"/>
                        <a:pt x="439" y="634"/>
                        <a:pt x="439" y="634"/>
                      </a:cubicBezTo>
                      <a:cubicBezTo>
                        <a:pt x="416" y="740"/>
                        <a:pt x="1" y="919"/>
                        <a:pt x="12" y="1041"/>
                      </a:cubicBezTo>
                      <a:cubicBezTo>
                        <a:pt x="14" y="1065"/>
                        <a:pt x="27" y="1075"/>
                        <a:pt x="49" y="1075"/>
                      </a:cubicBezTo>
                      <a:cubicBezTo>
                        <a:pt x="146" y="1075"/>
                        <a:pt x="424" y="889"/>
                        <a:pt x="793" y="779"/>
                      </a:cubicBezTo>
                      <a:cubicBezTo>
                        <a:pt x="838" y="765"/>
                        <a:pt x="886" y="759"/>
                        <a:pt x="938" y="759"/>
                      </a:cubicBezTo>
                      <a:cubicBezTo>
                        <a:pt x="1416" y="759"/>
                        <a:pt x="2153" y="1277"/>
                        <a:pt x="2172" y="1345"/>
                      </a:cubicBezTo>
                      <a:cubicBezTo>
                        <a:pt x="2193" y="1419"/>
                        <a:pt x="1876" y="1601"/>
                        <a:pt x="1861" y="1623"/>
                      </a:cubicBezTo>
                      <a:cubicBezTo>
                        <a:pt x="1857" y="1629"/>
                        <a:pt x="1884" y="1633"/>
                        <a:pt x="1930" y="1633"/>
                      </a:cubicBezTo>
                      <a:cubicBezTo>
                        <a:pt x="2059" y="1633"/>
                        <a:pt x="2340" y="1602"/>
                        <a:pt x="2532" y="1494"/>
                      </a:cubicBezTo>
                      <a:cubicBezTo>
                        <a:pt x="2659" y="1423"/>
                        <a:pt x="2760" y="1405"/>
                        <a:pt x="2830" y="1405"/>
                      </a:cubicBezTo>
                      <a:cubicBezTo>
                        <a:pt x="2903" y="1405"/>
                        <a:pt x="2943" y="1425"/>
                        <a:pt x="2943" y="1425"/>
                      </a:cubicBezTo>
                      <a:cubicBezTo>
                        <a:pt x="3167" y="1517"/>
                        <a:pt x="3466" y="1551"/>
                        <a:pt x="3769" y="1551"/>
                      </a:cubicBezTo>
                      <a:cubicBezTo>
                        <a:pt x="4372" y="1551"/>
                        <a:pt x="4990" y="1417"/>
                        <a:pt x="5057" y="1345"/>
                      </a:cubicBezTo>
                      <a:cubicBezTo>
                        <a:pt x="5158" y="1236"/>
                        <a:pt x="4626" y="833"/>
                        <a:pt x="4252" y="630"/>
                      </a:cubicBezTo>
                      <a:cubicBezTo>
                        <a:pt x="3981" y="483"/>
                        <a:pt x="3233" y="412"/>
                        <a:pt x="2653" y="412"/>
                      </a:cubicBezTo>
                      <a:cubicBezTo>
                        <a:pt x="2432" y="412"/>
                        <a:pt x="2235" y="422"/>
                        <a:pt x="2098" y="443"/>
                      </a:cubicBezTo>
                      <a:cubicBezTo>
                        <a:pt x="1732" y="498"/>
                        <a:pt x="1511" y="577"/>
                        <a:pt x="1261" y="577"/>
                      </a:cubicBezTo>
                      <a:cubicBezTo>
                        <a:pt x="1176" y="577"/>
                        <a:pt x="1088" y="568"/>
                        <a:pt x="989" y="546"/>
                      </a:cubicBezTo>
                      <a:cubicBezTo>
                        <a:pt x="605" y="458"/>
                        <a:pt x="335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0" name="Google Shape;1376;p35"/>
                <p:cNvSpPr/>
                <p:nvPr/>
              </p:nvSpPr>
              <p:spPr>
                <a:xfrm flipH="1">
                  <a:off x="8298000" y="503280"/>
                  <a:ext cx="478800" cy="162360"/>
                </a:xfrm>
                <a:custGeom>
                  <a:avLst/>
                  <a:gdLst/>
                  <a:ahLst/>
                  <a:rect l="l" t="t" r="r" b="b"/>
                  <a:pathLst>
                    <a:path w="5157" h="1634">
                      <a:moveTo>
                        <a:pt x="230" y="1"/>
                      </a:moveTo>
                      <a:cubicBezTo>
                        <a:pt x="228" y="1"/>
                        <a:pt x="227" y="1"/>
                        <a:pt x="226" y="1"/>
                      </a:cubicBezTo>
                      <a:cubicBezTo>
                        <a:pt x="123" y="14"/>
                        <a:pt x="437" y="635"/>
                        <a:pt x="437" y="635"/>
                      </a:cubicBezTo>
                      <a:cubicBezTo>
                        <a:pt x="415" y="742"/>
                        <a:pt x="0" y="919"/>
                        <a:pt x="10" y="1043"/>
                      </a:cubicBezTo>
                      <a:cubicBezTo>
                        <a:pt x="12" y="1066"/>
                        <a:pt x="25" y="1076"/>
                        <a:pt x="48" y="1076"/>
                      </a:cubicBezTo>
                      <a:cubicBezTo>
                        <a:pt x="145" y="1076"/>
                        <a:pt x="422" y="891"/>
                        <a:pt x="791" y="780"/>
                      </a:cubicBezTo>
                      <a:cubicBezTo>
                        <a:pt x="836" y="767"/>
                        <a:pt x="885" y="760"/>
                        <a:pt x="937" y="760"/>
                      </a:cubicBezTo>
                      <a:cubicBezTo>
                        <a:pt x="1416" y="760"/>
                        <a:pt x="2152" y="1278"/>
                        <a:pt x="2171" y="1345"/>
                      </a:cubicBezTo>
                      <a:cubicBezTo>
                        <a:pt x="2192" y="1419"/>
                        <a:pt x="1874" y="1601"/>
                        <a:pt x="1859" y="1623"/>
                      </a:cubicBezTo>
                      <a:cubicBezTo>
                        <a:pt x="1855" y="1629"/>
                        <a:pt x="1882" y="1633"/>
                        <a:pt x="1928" y="1633"/>
                      </a:cubicBezTo>
                      <a:cubicBezTo>
                        <a:pt x="2057" y="1633"/>
                        <a:pt x="2339" y="1602"/>
                        <a:pt x="2531" y="1495"/>
                      </a:cubicBezTo>
                      <a:cubicBezTo>
                        <a:pt x="2658" y="1423"/>
                        <a:pt x="2759" y="1405"/>
                        <a:pt x="2828" y="1405"/>
                      </a:cubicBezTo>
                      <a:cubicBezTo>
                        <a:pt x="2902" y="1405"/>
                        <a:pt x="2941" y="1425"/>
                        <a:pt x="2941" y="1425"/>
                      </a:cubicBezTo>
                      <a:cubicBezTo>
                        <a:pt x="3166" y="1518"/>
                        <a:pt x="3466" y="1552"/>
                        <a:pt x="3770" y="1552"/>
                      </a:cubicBezTo>
                      <a:cubicBezTo>
                        <a:pt x="4372" y="1552"/>
                        <a:pt x="4989" y="1418"/>
                        <a:pt x="5056" y="1346"/>
                      </a:cubicBezTo>
                      <a:cubicBezTo>
                        <a:pt x="5156" y="1237"/>
                        <a:pt x="4624" y="833"/>
                        <a:pt x="4250" y="630"/>
                      </a:cubicBezTo>
                      <a:cubicBezTo>
                        <a:pt x="3979" y="484"/>
                        <a:pt x="3229" y="412"/>
                        <a:pt x="2649" y="412"/>
                      </a:cubicBezTo>
                      <a:cubicBezTo>
                        <a:pt x="2429" y="412"/>
                        <a:pt x="2233" y="423"/>
                        <a:pt x="2098" y="443"/>
                      </a:cubicBezTo>
                      <a:cubicBezTo>
                        <a:pt x="1732" y="499"/>
                        <a:pt x="1510" y="578"/>
                        <a:pt x="1260" y="578"/>
                      </a:cubicBezTo>
                      <a:cubicBezTo>
                        <a:pt x="1175" y="578"/>
                        <a:pt x="1086" y="569"/>
                        <a:pt x="987" y="546"/>
                      </a:cubicBezTo>
                      <a:cubicBezTo>
                        <a:pt x="605" y="459"/>
                        <a:pt x="334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1" name="Google Shape;1377;p35"/>
                <p:cNvSpPr/>
                <p:nvPr/>
              </p:nvSpPr>
              <p:spPr>
                <a:xfrm flipH="1">
                  <a:off x="7014600" y="1534680"/>
                  <a:ext cx="396720" cy="373680"/>
                </a:xfrm>
                <a:custGeom>
                  <a:avLst/>
                  <a:gdLst/>
                  <a:ahLst/>
                  <a:rect l="l" t="t" r="r" b="b"/>
                  <a:pathLst>
                    <a:path w="4274" h="3757">
                      <a:moveTo>
                        <a:pt x="794" y="0"/>
                      </a:moveTo>
                      <a:cubicBezTo>
                        <a:pt x="707" y="0"/>
                        <a:pt x="638" y="650"/>
                        <a:pt x="638" y="650"/>
                      </a:cubicBezTo>
                      <a:cubicBezTo>
                        <a:pt x="561" y="727"/>
                        <a:pt x="117" y="650"/>
                        <a:pt x="59" y="759"/>
                      </a:cubicBezTo>
                      <a:cubicBezTo>
                        <a:pt x="0" y="869"/>
                        <a:pt x="400" y="831"/>
                        <a:pt x="857" y="963"/>
                      </a:cubicBezTo>
                      <a:cubicBezTo>
                        <a:pt x="1313" y="1096"/>
                        <a:pt x="1730" y="2114"/>
                        <a:pt x="1708" y="2187"/>
                      </a:cubicBezTo>
                      <a:cubicBezTo>
                        <a:pt x="1684" y="2260"/>
                        <a:pt x="1319" y="2241"/>
                        <a:pt x="1296" y="2251"/>
                      </a:cubicBezTo>
                      <a:cubicBezTo>
                        <a:pt x="1271" y="2262"/>
                        <a:pt x="1631" y="2489"/>
                        <a:pt x="1928" y="2507"/>
                      </a:cubicBezTo>
                      <a:cubicBezTo>
                        <a:pt x="2227" y="2527"/>
                        <a:pt x="2311" y="2673"/>
                        <a:pt x="2311" y="2673"/>
                      </a:cubicBezTo>
                      <a:cubicBezTo>
                        <a:pt x="2711" y="3248"/>
                        <a:pt x="3905" y="3756"/>
                        <a:pt x="4112" y="3756"/>
                      </a:cubicBezTo>
                      <a:cubicBezTo>
                        <a:pt x="4119" y="3756"/>
                        <a:pt x="4125" y="3756"/>
                        <a:pt x="4130" y="3754"/>
                      </a:cubicBezTo>
                      <a:cubicBezTo>
                        <a:pt x="4274" y="3717"/>
                        <a:pt x="4046" y="3089"/>
                        <a:pt x="3842" y="2717"/>
                      </a:cubicBezTo>
                      <a:cubicBezTo>
                        <a:pt x="3637" y="2343"/>
                        <a:pt x="2588" y="1595"/>
                        <a:pt x="2135" y="1391"/>
                      </a:cubicBezTo>
                      <a:cubicBezTo>
                        <a:pt x="1683" y="1185"/>
                        <a:pt x="1426" y="1159"/>
                        <a:pt x="1148" y="874"/>
                      </a:cubicBezTo>
                      <a:cubicBezTo>
                        <a:pt x="870" y="588"/>
                        <a:pt x="896" y="47"/>
                        <a:pt x="803" y="2"/>
                      </a:cubicBezTo>
                      <a:cubicBezTo>
                        <a:pt x="800" y="1"/>
                        <a:pt x="797" y="0"/>
                        <a:pt x="794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2" name="Google Shape;1378;p35"/>
                <p:cNvSpPr/>
                <p:nvPr/>
              </p:nvSpPr>
              <p:spPr>
                <a:xfrm flipH="1" rot="1011000">
                  <a:off x="6545880" y="3237480"/>
                  <a:ext cx="242640" cy="483480"/>
                </a:xfrm>
                <a:custGeom>
                  <a:avLst/>
                  <a:gdLst/>
                  <a:ahLst/>
                  <a:rect l="l" t="t" r="r" b="b"/>
                  <a:pathLst>
                    <a:path w="2617" h="4857">
                      <a:moveTo>
                        <a:pt x="1092" y="1"/>
                      </a:moveTo>
                      <a:cubicBezTo>
                        <a:pt x="999" y="1"/>
                        <a:pt x="669" y="512"/>
                        <a:pt x="669" y="512"/>
                      </a:cubicBezTo>
                      <a:cubicBezTo>
                        <a:pt x="663" y="514"/>
                        <a:pt x="656" y="515"/>
                        <a:pt x="648" y="515"/>
                      </a:cubicBezTo>
                      <a:cubicBezTo>
                        <a:pt x="539" y="515"/>
                        <a:pt x="276" y="338"/>
                        <a:pt x="148" y="338"/>
                      </a:cubicBezTo>
                      <a:cubicBezTo>
                        <a:pt x="129" y="338"/>
                        <a:pt x="114" y="342"/>
                        <a:pt x="102" y="350"/>
                      </a:cubicBezTo>
                      <a:cubicBezTo>
                        <a:pt x="0" y="422"/>
                        <a:pt x="375" y="568"/>
                        <a:pt x="723" y="891"/>
                      </a:cubicBezTo>
                      <a:cubicBezTo>
                        <a:pt x="1071" y="1215"/>
                        <a:pt x="987" y="2310"/>
                        <a:pt x="934" y="2366"/>
                      </a:cubicBezTo>
                      <a:cubicBezTo>
                        <a:pt x="927" y="2374"/>
                        <a:pt x="915" y="2377"/>
                        <a:pt x="900" y="2377"/>
                      </a:cubicBezTo>
                      <a:cubicBezTo>
                        <a:pt x="801" y="2377"/>
                        <a:pt x="559" y="2240"/>
                        <a:pt x="536" y="2239"/>
                      </a:cubicBezTo>
                      <a:cubicBezTo>
                        <a:pt x="536" y="2239"/>
                        <a:pt x="536" y="2239"/>
                        <a:pt x="536" y="2239"/>
                      </a:cubicBezTo>
                      <a:lnTo>
                        <a:pt x="536" y="2239"/>
                      </a:lnTo>
                      <a:cubicBezTo>
                        <a:pt x="510" y="2239"/>
                        <a:pt x="730" y="2602"/>
                        <a:pt x="987" y="2752"/>
                      </a:cubicBezTo>
                      <a:cubicBezTo>
                        <a:pt x="1245" y="2904"/>
                        <a:pt x="1255" y="3072"/>
                        <a:pt x="1255" y="3072"/>
                      </a:cubicBezTo>
                      <a:cubicBezTo>
                        <a:pt x="1356" y="3789"/>
                        <a:pt x="2249" y="4823"/>
                        <a:pt x="2394" y="4855"/>
                      </a:cubicBezTo>
                      <a:cubicBezTo>
                        <a:pt x="2397" y="4856"/>
                        <a:pt x="2400" y="4856"/>
                        <a:pt x="2404" y="4856"/>
                      </a:cubicBezTo>
                      <a:cubicBezTo>
                        <a:pt x="2542" y="4856"/>
                        <a:pt x="2616" y="4214"/>
                        <a:pt x="2602" y="3798"/>
                      </a:cubicBezTo>
                      <a:cubicBezTo>
                        <a:pt x="2588" y="3373"/>
                        <a:pt x="1986" y="2232"/>
                        <a:pt x="1674" y="1846"/>
                      </a:cubicBezTo>
                      <a:cubicBezTo>
                        <a:pt x="1361" y="1461"/>
                        <a:pt x="1144" y="1321"/>
                        <a:pt x="1024" y="941"/>
                      </a:cubicBezTo>
                      <a:cubicBezTo>
                        <a:pt x="904" y="562"/>
                        <a:pt x="1169" y="89"/>
                        <a:pt x="1107" y="8"/>
                      </a:cubicBezTo>
                      <a:cubicBezTo>
                        <a:pt x="1103" y="3"/>
                        <a:pt x="1098" y="1"/>
                        <a:pt x="109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3" name="Google Shape;1379;p35"/>
                <p:cNvSpPr/>
                <p:nvPr/>
              </p:nvSpPr>
              <p:spPr>
                <a:xfrm flipH="1">
                  <a:off x="8208720" y="759960"/>
                  <a:ext cx="470880" cy="443520"/>
                </a:xfrm>
                <a:custGeom>
                  <a:avLst/>
                  <a:gdLst/>
                  <a:ahLst/>
                  <a:rect l="l" t="t" r="r" b="b"/>
                  <a:pathLst>
                    <a:path w="5074" h="4458">
                      <a:moveTo>
                        <a:pt x="943" y="0"/>
                      </a:moveTo>
                      <a:cubicBezTo>
                        <a:pt x="839" y="0"/>
                        <a:pt x="758" y="772"/>
                        <a:pt x="758" y="772"/>
                      </a:cubicBezTo>
                      <a:cubicBezTo>
                        <a:pt x="667" y="862"/>
                        <a:pt x="139" y="772"/>
                        <a:pt x="70" y="902"/>
                      </a:cubicBezTo>
                      <a:cubicBezTo>
                        <a:pt x="0" y="1032"/>
                        <a:pt x="476" y="987"/>
                        <a:pt x="1018" y="1143"/>
                      </a:cubicBezTo>
                      <a:cubicBezTo>
                        <a:pt x="1559" y="1300"/>
                        <a:pt x="2055" y="2508"/>
                        <a:pt x="2027" y="2596"/>
                      </a:cubicBezTo>
                      <a:cubicBezTo>
                        <a:pt x="2000" y="2682"/>
                        <a:pt x="1567" y="2660"/>
                        <a:pt x="1538" y="2672"/>
                      </a:cubicBezTo>
                      <a:cubicBezTo>
                        <a:pt x="1509" y="2685"/>
                        <a:pt x="1937" y="2955"/>
                        <a:pt x="2290" y="2977"/>
                      </a:cubicBezTo>
                      <a:cubicBezTo>
                        <a:pt x="2644" y="2999"/>
                        <a:pt x="2744" y="3173"/>
                        <a:pt x="2744" y="3173"/>
                      </a:cubicBezTo>
                      <a:cubicBezTo>
                        <a:pt x="3217" y="3856"/>
                        <a:pt x="4633" y="4458"/>
                        <a:pt x="4881" y="4458"/>
                      </a:cubicBezTo>
                      <a:cubicBezTo>
                        <a:pt x="4890" y="4458"/>
                        <a:pt x="4897" y="4457"/>
                        <a:pt x="4903" y="4456"/>
                      </a:cubicBezTo>
                      <a:cubicBezTo>
                        <a:pt x="5074" y="4412"/>
                        <a:pt x="4802" y="3667"/>
                        <a:pt x="4561" y="3224"/>
                      </a:cubicBezTo>
                      <a:cubicBezTo>
                        <a:pt x="4318" y="2780"/>
                        <a:pt x="3074" y="1892"/>
                        <a:pt x="2535" y="1650"/>
                      </a:cubicBezTo>
                      <a:cubicBezTo>
                        <a:pt x="1998" y="1407"/>
                        <a:pt x="1693" y="1376"/>
                        <a:pt x="1364" y="1037"/>
                      </a:cubicBezTo>
                      <a:cubicBezTo>
                        <a:pt x="1033" y="699"/>
                        <a:pt x="1063" y="56"/>
                        <a:pt x="954" y="3"/>
                      </a:cubicBezTo>
                      <a:cubicBezTo>
                        <a:pt x="950" y="1"/>
                        <a:pt x="947" y="0"/>
                        <a:pt x="94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4" name="Google Shape;1380;p35"/>
                <p:cNvSpPr/>
                <p:nvPr/>
              </p:nvSpPr>
              <p:spPr>
                <a:xfrm flipH="1">
                  <a:off x="7022520" y="869040"/>
                  <a:ext cx="150840" cy="500400"/>
                </a:xfrm>
                <a:custGeom>
                  <a:avLst/>
                  <a:gdLst/>
                  <a:ahLst/>
                  <a:rect l="l" t="t" r="r" b="b"/>
                  <a:pathLst>
                    <a:path w="1629" h="5029">
                      <a:moveTo>
                        <a:pt x="1226" y="1"/>
                      </a:moveTo>
                      <a:cubicBezTo>
                        <a:pt x="1116" y="1"/>
                        <a:pt x="678" y="360"/>
                        <a:pt x="678" y="360"/>
                      </a:cubicBezTo>
                      <a:cubicBezTo>
                        <a:pt x="678" y="360"/>
                        <a:pt x="677" y="360"/>
                        <a:pt x="677" y="360"/>
                      </a:cubicBezTo>
                      <a:cubicBezTo>
                        <a:pt x="573" y="360"/>
                        <a:pt x="330" y="29"/>
                        <a:pt x="205" y="29"/>
                      </a:cubicBezTo>
                      <a:cubicBezTo>
                        <a:pt x="199" y="29"/>
                        <a:pt x="193" y="30"/>
                        <a:pt x="187" y="32"/>
                      </a:cubicBezTo>
                      <a:cubicBezTo>
                        <a:pt x="70" y="69"/>
                        <a:pt x="382" y="323"/>
                        <a:pt x="613" y="738"/>
                      </a:cubicBezTo>
                      <a:cubicBezTo>
                        <a:pt x="846" y="1153"/>
                        <a:pt x="430" y="2170"/>
                        <a:pt x="363" y="2206"/>
                      </a:cubicBezTo>
                      <a:cubicBezTo>
                        <a:pt x="359" y="2209"/>
                        <a:pt x="354" y="2210"/>
                        <a:pt x="349" y="2210"/>
                      </a:cubicBezTo>
                      <a:cubicBezTo>
                        <a:pt x="265" y="2210"/>
                        <a:pt x="46" y="1972"/>
                        <a:pt x="23" y="1964"/>
                      </a:cubicBezTo>
                      <a:cubicBezTo>
                        <a:pt x="22" y="1963"/>
                        <a:pt x="22" y="1963"/>
                        <a:pt x="22" y="1963"/>
                      </a:cubicBezTo>
                      <a:lnTo>
                        <a:pt x="22" y="1963"/>
                      </a:lnTo>
                      <a:cubicBezTo>
                        <a:pt x="0" y="1963"/>
                        <a:pt x="98" y="2371"/>
                        <a:pt x="295" y="2590"/>
                      </a:cubicBezTo>
                      <a:cubicBezTo>
                        <a:pt x="493" y="2813"/>
                        <a:pt x="452" y="2976"/>
                        <a:pt x="452" y="2976"/>
                      </a:cubicBezTo>
                      <a:cubicBezTo>
                        <a:pt x="329" y="3690"/>
                        <a:pt x="862" y="4948"/>
                        <a:pt x="991" y="5022"/>
                      </a:cubicBezTo>
                      <a:cubicBezTo>
                        <a:pt x="998" y="5026"/>
                        <a:pt x="1006" y="5029"/>
                        <a:pt x="1014" y="5029"/>
                      </a:cubicBezTo>
                      <a:cubicBezTo>
                        <a:pt x="1150" y="5029"/>
                        <a:pt x="1403" y="4466"/>
                        <a:pt x="1512" y="4080"/>
                      </a:cubicBezTo>
                      <a:cubicBezTo>
                        <a:pt x="1629" y="3671"/>
                        <a:pt x="1406" y="2402"/>
                        <a:pt x="1226" y="1939"/>
                      </a:cubicBezTo>
                      <a:cubicBezTo>
                        <a:pt x="1047" y="1474"/>
                        <a:pt x="882" y="1276"/>
                        <a:pt x="885" y="878"/>
                      </a:cubicBezTo>
                      <a:cubicBezTo>
                        <a:pt x="886" y="479"/>
                        <a:pt x="1283" y="111"/>
                        <a:pt x="1250" y="15"/>
                      </a:cubicBezTo>
                      <a:cubicBezTo>
                        <a:pt x="1247" y="5"/>
                        <a:pt x="1238" y="1"/>
                        <a:pt x="1226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5" name="Google Shape;1381;p35"/>
                <p:cNvSpPr/>
                <p:nvPr/>
              </p:nvSpPr>
              <p:spPr>
                <a:xfrm flipH="1" rot="3270600">
                  <a:off x="5941080" y="3782880"/>
                  <a:ext cx="219960" cy="491040"/>
                </a:xfrm>
                <a:custGeom>
                  <a:avLst/>
                  <a:gdLst/>
                  <a:ahLst/>
                  <a:rect l="l" t="t" r="r" b="b"/>
                  <a:pathLst>
                    <a:path w="2370" h="4938">
                      <a:moveTo>
                        <a:pt x="1117" y="1"/>
                      </a:moveTo>
                      <a:cubicBezTo>
                        <a:pt x="1021" y="1"/>
                        <a:pt x="661" y="481"/>
                        <a:pt x="661" y="481"/>
                      </a:cubicBezTo>
                      <a:cubicBezTo>
                        <a:pt x="656" y="482"/>
                        <a:pt x="651" y="483"/>
                        <a:pt x="646" y="483"/>
                      </a:cubicBezTo>
                      <a:cubicBezTo>
                        <a:pt x="538" y="483"/>
                        <a:pt x="272" y="269"/>
                        <a:pt x="144" y="269"/>
                      </a:cubicBezTo>
                      <a:cubicBezTo>
                        <a:pt x="130" y="269"/>
                        <a:pt x="117" y="272"/>
                        <a:pt x="106" y="278"/>
                      </a:cubicBezTo>
                      <a:cubicBezTo>
                        <a:pt x="1" y="343"/>
                        <a:pt x="364" y="515"/>
                        <a:pt x="688" y="863"/>
                      </a:cubicBezTo>
                      <a:cubicBezTo>
                        <a:pt x="1013" y="1211"/>
                        <a:pt x="849" y="2298"/>
                        <a:pt x="792" y="2349"/>
                      </a:cubicBezTo>
                      <a:cubicBezTo>
                        <a:pt x="786" y="2355"/>
                        <a:pt x="776" y="2357"/>
                        <a:pt x="764" y="2357"/>
                      </a:cubicBezTo>
                      <a:cubicBezTo>
                        <a:pt x="670" y="2357"/>
                        <a:pt x="428" y="2196"/>
                        <a:pt x="405" y="2194"/>
                      </a:cubicBezTo>
                      <a:cubicBezTo>
                        <a:pt x="404" y="2194"/>
                        <a:pt x="404" y="2194"/>
                        <a:pt x="404" y="2194"/>
                      </a:cubicBezTo>
                      <a:lnTo>
                        <a:pt x="404" y="2194"/>
                      </a:lnTo>
                      <a:cubicBezTo>
                        <a:pt x="379" y="2194"/>
                        <a:pt x="572" y="2570"/>
                        <a:pt x="817" y="2737"/>
                      </a:cubicBezTo>
                      <a:cubicBezTo>
                        <a:pt x="1063" y="2907"/>
                        <a:pt x="1061" y="3076"/>
                        <a:pt x="1061" y="3076"/>
                      </a:cubicBezTo>
                      <a:cubicBezTo>
                        <a:pt x="1110" y="3799"/>
                        <a:pt x="1928" y="4893"/>
                        <a:pt x="2070" y="4935"/>
                      </a:cubicBezTo>
                      <a:cubicBezTo>
                        <a:pt x="2074" y="4937"/>
                        <a:pt x="2079" y="4937"/>
                        <a:pt x="2083" y="4937"/>
                      </a:cubicBezTo>
                      <a:cubicBezTo>
                        <a:pt x="2220" y="4937"/>
                        <a:pt x="2338" y="4309"/>
                        <a:pt x="2354" y="3897"/>
                      </a:cubicBezTo>
                      <a:cubicBezTo>
                        <a:pt x="2370" y="3472"/>
                        <a:pt x="1852" y="2292"/>
                        <a:pt x="1567" y="1884"/>
                      </a:cubicBezTo>
                      <a:cubicBezTo>
                        <a:pt x="1284" y="1476"/>
                        <a:pt x="1077" y="1322"/>
                        <a:pt x="984" y="935"/>
                      </a:cubicBezTo>
                      <a:cubicBezTo>
                        <a:pt x="891" y="547"/>
                        <a:pt x="1190" y="95"/>
                        <a:pt x="1134" y="10"/>
                      </a:cubicBezTo>
                      <a:cubicBezTo>
                        <a:pt x="1130" y="3"/>
                        <a:pt x="1124" y="1"/>
                        <a:pt x="111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6" name="Google Shape;1382;p35"/>
                <p:cNvSpPr/>
                <p:nvPr/>
              </p:nvSpPr>
              <p:spPr>
                <a:xfrm flipH="1">
                  <a:off x="8045280" y="1665360"/>
                  <a:ext cx="410760" cy="209880"/>
                </a:xfrm>
                <a:custGeom>
                  <a:avLst/>
                  <a:gdLst/>
                  <a:ahLst/>
                  <a:rect l="l" t="t" r="r" b="b"/>
                  <a:pathLst>
                    <a:path w="4424" h="2111">
                      <a:moveTo>
                        <a:pt x="347" y="0"/>
                      </a:moveTo>
                      <a:cubicBezTo>
                        <a:pt x="258" y="0"/>
                        <a:pt x="434" y="658"/>
                        <a:pt x="434" y="658"/>
                      </a:cubicBezTo>
                      <a:cubicBezTo>
                        <a:pt x="398" y="759"/>
                        <a:pt x="12" y="873"/>
                        <a:pt x="3" y="997"/>
                      </a:cubicBezTo>
                      <a:cubicBezTo>
                        <a:pt x="1" y="1025"/>
                        <a:pt x="15" y="1036"/>
                        <a:pt x="43" y="1036"/>
                      </a:cubicBezTo>
                      <a:cubicBezTo>
                        <a:pt x="139" y="1036"/>
                        <a:pt x="398" y="905"/>
                        <a:pt x="719" y="853"/>
                      </a:cubicBezTo>
                      <a:cubicBezTo>
                        <a:pt x="736" y="851"/>
                        <a:pt x="754" y="849"/>
                        <a:pt x="773" y="849"/>
                      </a:cubicBezTo>
                      <a:cubicBezTo>
                        <a:pt x="1190" y="849"/>
                        <a:pt x="1819" y="1544"/>
                        <a:pt x="1825" y="1616"/>
                      </a:cubicBezTo>
                      <a:cubicBezTo>
                        <a:pt x="1831" y="1693"/>
                        <a:pt x="1529" y="1825"/>
                        <a:pt x="1513" y="1845"/>
                      </a:cubicBezTo>
                      <a:cubicBezTo>
                        <a:pt x="1504" y="1857"/>
                        <a:pt x="1613" y="1880"/>
                        <a:pt x="1754" y="1880"/>
                      </a:cubicBezTo>
                      <a:cubicBezTo>
                        <a:pt x="1868" y="1880"/>
                        <a:pt x="2003" y="1865"/>
                        <a:pt x="2113" y="1818"/>
                      </a:cubicBezTo>
                      <a:cubicBezTo>
                        <a:pt x="2200" y="1781"/>
                        <a:pt x="2271" y="1769"/>
                        <a:pt x="2326" y="1769"/>
                      </a:cubicBezTo>
                      <a:cubicBezTo>
                        <a:pt x="2429" y="1769"/>
                        <a:pt x="2480" y="1811"/>
                        <a:pt x="2480" y="1811"/>
                      </a:cubicBezTo>
                      <a:cubicBezTo>
                        <a:pt x="2809" y="2039"/>
                        <a:pt x="3386" y="2111"/>
                        <a:pt x="3808" y="2111"/>
                      </a:cubicBezTo>
                      <a:cubicBezTo>
                        <a:pt x="4076" y="2111"/>
                        <a:pt x="4281" y="2082"/>
                        <a:pt x="4321" y="2046"/>
                      </a:cubicBezTo>
                      <a:cubicBezTo>
                        <a:pt x="4424" y="1953"/>
                        <a:pt x="4025" y="1476"/>
                        <a:pt x="3733" y="1220"/>
                      </a:cubicBezTo>
                      <a:cubicBezTo>
                        <a:pt x="3441" y="964"/>
                        <a:pt x="2341" y="716"/>
                        <a:pt x="1902" y="716"/>
                      </a:cubicBezTo>
                      <a:cubicBezTo>
                        <a:pt x="1901" y="716"/>
                        <a:pt x="1900" y="716"/>
                        <a:pt x="1899" y="716"/>
                      </a:cubicBezTo>
                      <a:cubicBezTo>
                        <a:pt x="1669" y="716"/>
                        <a:pt x="1500" y="739"/>
                        <a:pt x="1344" y="739"/>
                      </a:cubicBezTo>
                      <a:cubicBezTo>
                        <a:pt x="1204" y="739"/>
                        <a:pt x="1076" y="721"/>
                        <a:pt x="923" y="652"/>
                      </a:cubicBezTo>
                      <a:cubicBezTo>
                        <a:pt x="601" y="507"/>
                        <a:pt x="436" y="4"/>
                        <a:pt x="347" y="0"/>
                      </a:cubicBezTo>
                      <a:cubicBezTo>
                        <a:pt x="347" y="0"/>
                        <a:pt x="347" y="0"/>
                        <a:pt x="34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7" name="Google Shape;1383;p35"/>
                <p:cNvSpPr/>
                <p:nvPr/>
              </p:nvSpPr>
              <p:spPr>
                <a:xfrm flipH="1" rot="3648600">
                  <a:off x="6246720" y="4260960"/>
                  <a:ext cx="142200" cy="443880"/>
                </a:xfrm>
                <a:custGeom>
                  <a:avLst/>
                  <a:gdLst/>
                  <a:ahLst/>
                  <a:rect l="l" t="t" r="r" b="b"/>
                  <a:pathLst>
                    <a:path w="1536" h="4461">
                      <a:moveTo>
                        <a:pt x="1307" y="1"/>
                      </a:moveTo>
                      <a:cubicBezTo>
                        <a:pt x="1199" y="1"/>
                        <a:pt x="746" y="329"/>
                        <a:pt x="746" y="329"/>
                      </a:cubicBezTo>
                      <a:cubicBezTo>
                        <a:pt x="745" y="329"/>
                        <a:pt x="745" y="329"/>
                        <a:pt x="745" y="329"/>
                      </a:cubicBezTo>
                      <a:cubicBezTo>
                        <a:pt x="642" y="329"/>
                        <a:pt x="418" y="44"/>
                        <a:pt x="295" y="44"/>
                      </a:cubicBezTo>
                      <a:cubicBezTo>
                        <a:pt x="288" y="44"/>
                        <a:pt x="281" y="45"/>
                        <a:pt x="275" y="47"/>
                      </a:cubicBezTo>
                      <a:cubicBezTo>
                        <a:pt x="156" y="83"/>
                        <a:pt x="454" y="302"/>
                        <a:pt x="665" y="665"/>
                      </a:cubicBezTo>
                      <a:cubicBezTo>
                        <a:pt x="876" y="1028"/>
                        <a:pt x="418" y="1938"/>
                        <a:pt x="348" y="1971"/>
                      </a:cubicBezTo>
                      <a:cubicBezTo>
                        <a:pt x="344" y="1973"/>
                        <a:pt x="338" y="1974"/>
                        <a:pt x="332" y="1974"/>
                      </a:cubicBezTo>
                      <a:cubicBezTo>
                        <a:pt x="249" y="1974"/>
                        <a:pt x="46" y="1769"/>
                        <a:pt x="23" y="1762"/>
                      </a:cubicBezTo>
                      <a:cubicBezTo>
                        <a:pt x="22" y="1762"/>
                        <a:pt x="22" y="1762"/>
                        <a:pt x="22" y="1762"/>
                      </a:cubicBezTo>
                      <a:lnTo>
                        <a:pt x="22" y="1762"/>
                      </a:lnTo>
                      <a:cubicBezTo>
                        <a:pt x="1" y="1762"/>
                        <a:pt x="79" y="2121"/>
                        <a:pt x="264" y="2313"/>
                      </a:cubicBezTo>
                      <a:cubicBezTo>
                        <a:pt x="451" y="2506"/>
                        <a:pt x="402" y="2651"/>
                        <a:pt x="402" y="2651"/>
                      </a:cubicBezTo>
                      <a:cubicBezTo>
                        <a:pt x="247" y="3286"/>
                        <a:pt x="717" y="4391"/>
                        <a:pt x="841" y="4455"/>
                      </a:cubicBezTo>
                      <a:cubicBezTo>
                        <a:pt x="848" y="4459"/>
                        <a:pt x="855" y="4460"/>
                        <a:pt x="863" y="4460"/>
                      </a:cubicBezTo>
                      <a:cubicBezTo>
                        <a:pt x="997" y="4460"/>
                        <a:pt x="1274" y="3955"/>
                        <a:pt x="1402" y="3611"/>
                      </a:cubicBezTo>
                      <a:cubicBezTo>
                        <a:pt x="1536" y="3245"/>
                        <a:pt x="1374" y="2125"/>
                        <a:pt x="1216" y="1717"/>
                      </a:cubicBezTo>
                      <a:cubicBezTo>
                        <a:pt x="1060" y="1310"/>
                        <a:pt x="907" y="1137"/>
                        <a:pt x="927" y="784"/>
                      </a:cubicBezTo>
                      <a:cubicBezTo>
                        <a:pt x="946" y="431"/>
                        <a:pt x="1357" y="98"/>
                        <a:pt x="1329" y="12"/>
                      </a:cubicBezTo>
                      <a:cubicBezTo>
                        <a:pt x="1326" y="4"/>
                        <a:pt x="1319" y="1"/>
                        <a:pt x="130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8" name="Google Shape;1384;p35"/>
                <p:cNvSpPr/>
                <p:nvPr/>
              </p:nvSpPr>
              <p:spPr>
                <a:xfrm flipH="1">
                  <a:off x="6543360" y="1450080"/>
                  <a:ext cx="150840" cy="442800"/>
                </a:xfrm>
                <a:custGeom>
                  <a:avLst/>
                  <a:gdLst/>
                  <a:ahLst/>
                  <a:rect l="l" t="t" r="r" b="b"/>
                  <a:pathLst>
                    <a:path w="1626" h="4451">
                      <a:moveTo>
                        <a:pt x="573" y="0"/>
                      </a:moveTo>
                      <a:cubicBezTo>
                        <a:pt x="571" y="0"/>
                        <a:pt x="568" y="1"/>
                        <a:pt x="566" y="1"/>
                      </a:cubicBezTo>
                      <a:cubicBezTo>
                        <a:pt x="443" y="16"/>
                        <a:pt x="700" y="281"/>
                        <a:pt x="848" y="675"/>
                      </a:cubicBezTo>
                      <a:cubicBezTo>
                        <a:pt x="996" y="1067"/>
                        <a:pt x="392" y="1888"/>
                        <a:pt x="319" y="1909"/>
                      </a:cubicBezTo>
                      <a:cubicBezTo>
                        <a:pt x="316" y="1910"/>
                        <a:pt x="313" y="1910"/>
                        <a:pt x="310" y="1910"/>
                      </a:cubicBezTo>
                      <a:cubicBezTo>
                        <a:pt x="231" y="1910"/>
                        <a:pt x="54" y="1661"/>
                        <a:pt x="33" y="1649"/>
                      </a:cubicBezTo>
                      <a:cubicBezTo>
                        <a:pt x="33" y="1649"/>
                        <a:pt x="32" y="1649"/>
                        <a:pt x="32" y="1649"/>
                      </a:cubicBezTo>
                      <a:lnTo>
                        <a:pt x="32" y="1649"/>
                      </a:lnTo>
                      <a:cubicBezTo>
                        <a:pt x="10" y="1649"/>
                        <a:pt x="29" y="2014"/>
                        <a:pt x="179" y="2232"/>
                      </a:cubicBezTo>
                      <a:cubicBezTo>
                        <a:pt x="331" y="2454"/>
                        <a:pt x="258" y="2590"/>
                        <a:pt x="258" y="2590"/>
                      </a:cubicBezTo>
                      <a:cubicBezTo>
                        <a:pt x="1" y="3190"/>
                        <a:pt x="281" y="4357"/>
                        <a:pt x="392" y="4441"/>
                      </a:cubicBezTo>
                      <a:cubicBezTo>
                        <a:pt x="401" y="4448"/>
                        <a:pt x="411" y="4451"/>
                        <a:pt x="422" y="4451"/>
                      </a:cubicBezTo>
                      <a:cubicBezTo>
                        <a:pt x="562" y="4451"/>
                        <a:pt x="907" y="4013"/>
                        <a:pt x="1086" y="3701"/>
                      </a:cubicBezTo>
                      <a:cubicBezTo>
                        <a:pt x="1279" y="3364"/>
                        <a:pt x="1304" y="2232"/>
                        <a:pt x="1217" y="1804"/>
                      </a:cubicBezTo>
                      <a:cubicBezTo>
                        <a:pt x="1130" y="1377"/>
                        <a:pt x="1008" y="1180"/>
                        <a:pt x="1087" y="836"/>
                      </a:cubicBezTo>
                      <a:cubicBezTo>
                        <a:pt x="1165" y="490"/>
                        <a:pt x="1625" y="230"/>
                        <a:pt x="1611" y="141"/>
                      </a:cubicBezTo>
                      <a:cubicBezTo>
                        <a:pt x="1609" y="130"/>
                        <a:pt x="1597" y="125"/>
                        <a:pt x="1579" y="125"/>
                      </a:cubicBezTo>
                      <a:cubicBezTo>
                        <a:pt x="1451" y="125"/>
                        <a:pt x="984" y="356"/>
                        <a:pt x="984" y="356"/>
                      </a:cubicBezTo>
                      <a:cubicBezTo>
                        <a:pt x="879" y="342"/>
                        <a:pt x="697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199" name="Google Shape;1385;p35"/>
                <p:cNvSpPr/>
                <p:nvPr/>
              </p:nvSpPr>
              <p:spPr>
                <a:xfrm flipH="1">
                  <a:off x="7404480" y="1770480"/>
                  <a:ext cx="689040" cy="425160"/>
                </a:xfrm>
                <a:custGeom>
                  <a:avLst/>
                  <a:gdLst/>
                  <a:ahLst/>
                  <a:rect l="l" t="t" r="r" b="b"/>
                  <a:pathLst>
                    <a:path w="7422" h="4273">
                      <a:moveTo>
                        <a:pt x="1368" y="0"/>
                      </a:moveTo>
                      <a:cubicBezTo>
                        <a:pt x="1356" y="0"/>
                        <a:pt x="1347" y="13"/>
                        <a:pt x="1342" y="43"/>
                      </a:cubicBezTo>
                      <a:cubicBezTo>
                        <a:pt x="1292" y="360"/>
                        <a:pt x="1607" y="1264"/>
                        <a:pt x="1464" y="1480"/>
                      </a:cubicBezTo>
                      <a:cubicBezTo>
                        <a:pt x="1321" y="1697"/>
                        <a:pt x="0" y="2528"/>
                        <a:pt x="159" y="2570"/>
                      </a:cubicBezTo>
                      <a:cubicBezTo>
                        <a:pt x="164" y="2571"/>
                        <a:pt x="171" y="2572"/>
                        <a:pt x="179" y="2572"/>
                      </a:cubicBezTo>
                      <a:cubicBezTo>
                        <a:pt x="399" y="2572"/>
                        <a:pt x="1619" y="2089"/>
                        <a:pt x="2071" y="2089"/>
                      </a:cubicBezTo>
                      <a:cubicBezTo>
                        <a:pt x="2113" y="2089"/>
                        <a:pt x="2148" y="2093"/>
                        <a:pt x="2176" y="2102"/>
                      </a:cubicBezTo>
                      <a:cubicBezTo>
                        <a:pt x="2506" y="2215"/>
                        <a:pt x="3590" y="3437"/>
                        <a:pt x="3590" y="3437"/>
                      </a:cubicBezTo>
                      <a:cubicBezTo>
                        <a:pt x="3590" y="3437"/>
                        <a:pt x="2832" y="3767"/>
                        <a:pt x="2977" y="3817"/>
                      </a:cubicBezTo>
                      <a:cubicBezTo>
                        <a:pt x="3026" y="3834"/>
                        <a:pt x="3181" y="3837"/>
                        <a:pt x="3369" y="3837"/>
                      </a:cubicBezTo>
                      <a:cubicBezTo>
                        <a:pt x="3467" y="3837"/>
                        <a:pt x="3575" y="3836"/>
                        <a:pt x="3681" y="3836"/>
                      </a:cubicBezTo>
                      <a:cubicBezTo>
                        <a:pt x="3964" y="3836"/>
                        <a:pt x="4234" y="3842"/>
                        <a:pt x="4292" y="3884"/>
                      </a:cubicBezTo>
                      <a:cubicBezTo>
                        <a:pt x="4404" y="3965"/>
                        <a:pt x="5301" y="4272"/>
                        <a:pt x="6052" y="4272"/>
                      </a:cubicBezTo>
                      <a:cubicBezTo>
                        <a:pt x="6103" y="4272"/>
                        <a:pt x="6153" y="4271"/>
                        <a:pt x="6203" y="4268"/>
                      </a:cubicBezTo>
                      <a:cubicBezTo>
                        <a:pt x="6980" y="4221"/>
                        <a:pt x="7411" y="4216"/>
                        <a:pt x="7395" y="4051"/>
                      </a:cubicBezTo>
                      <a:lnTo>
                        <a:pt x="7396" y="4051"/>
                      </a:lnTo>
                      <a:cubicBezTo>
                        <a:pt x="7396" y="4051"/>
                        <a:pt x="7421" y="2756"/>
                        <a:pt x="5657" y="2040"/>
                      </a:cubicBezTo>
                      <a:cubicBezTo>
                        <a:pt x="5657" y="2040"/>
                        <a:pt x="5155" y="1754"/>
                        <a:pt x="4979" y="1590"/>
                      </a:cubicBezTo>
                      <a:cubicBezTo>
                        <a:pt x="4835" y="1456"/>
                        <a:pt x="4587" y="1113"/>
                        <a:pt x="4480" y="1113"/>
                      </a:cubicBezTo>
                      <a:cubicBezTo>
                        <a:pt x="4458" y="1113"/>
                        <a:pt x="4441" y="1128"/>
                        <a:pt x="4433" y="1163"/>
                      </a:cubicBezTo>
                      <a:cubicBezTo>
                        <a:pt x="4387" y="1366"/>
                        <a:pt x="4462" y="1623"/>
                        <a:pt x="4316" y="1677"/>
                      </a:cubicBezTo>
                      <a:cubicBezTo>
                        <a:pt x="4234" y="1708"/>
                        <a:pt x="3763" y="1754"/>
                        <a:pt x="3299" y="1754"/>
                      </a:cubicBezTo>
                      <a:cubicBezTo>
                        <a:pt x="2943" y="1754"/>
                        <a:pt x="2591" y="1727"/>
                        <a:pt x="2423" y="1645"/>
                      </a:cubicBezTo>
                      <a:cubicBezTo>
                        <a:pt x="2038" y="1456"/>
                        <a:pt x="1973" y="1376"/>
                        <a:pt x="1952" y="1334"/>
                      </a:cubicBezTo>
                      <a:cubicBezTo>
                        <a:pt x="1934" y="1297"/>
                        <a:pt x="1487" y="0"/>
                        <a:pt x="136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0" name="Google Shape;1386;p35"/>
                <p:cNvSpPr/>
                <p:nvPr/>
              </p:nvSpPr>
              <p:spPr>
                <a:xfrm flipH="1" rot="2700000">
                  <a:off x="5168880" y="3676680"/>
                  <a:ext cx="495360" cy="703440"/>
                </a:xfrm>
                <a:custGeom>
                  <a:avLst/>
                  <a:gdLst/>
                  <a:ahLst/>
                  <a:rect l="l" t="t" r="r" b="b"/>
                  <a:pathLst>
                    <a:path w="5334" h="7068">
                      <a:moveTo>
                        <a:pt x="2619" y="0"/>
                      </a:moveTo>
                      <a:cubicBezTo>
                        <a:pt x="2610" y="0"/>
                        <a:pt x="2598" y="6"/>
                        <a:pt x="2582" y="19"/>
                      </a:cubicBezTo>
                      <a:cubicBezTo>
                        <a:pt x="2333" y="223"/>
                        <a:pt x="1970" y="1109"/>
                        <a:pt x="1720" y="1176"/>
                      </a:cubicBezTo>
                      <a:cubicBezTo>
                        <a:pt x="1689" y="1184"/>
                        <a:pt x="1640" y="1188"/>
                        <a:pt x="1576" y="1188"/>
                      </a:cubicBezTo>
                      <a:cubicBezTo>
                        <a:pt x="1232" y="1188"/>
                        <a:pt x="484" y="1086"/>
                        <a:pt x="165" y="1086"/>
                      </a:cubicBezTo>
                      <a:cubicBezTo>
                        <a:pt x="59" y="1086"/>
                        <a:pt x="0" y="1097"/>
                        <a:pt x="20" y="1127"/>
                      </a:cubicBezTo>
                      <a:cubicBezTo>
                        <a:pt x="110" y="1264"/>
                        <a:pt x="1667" y="1810"/>
                        <a:pt x="1840" y="2113"/>
                      </a:cubicBezTo>
                      <a:cubicBezTo>
                        <a:pt x="2012" y="2418"/>
                        <a:pt x="2014" y="4051"/>
                        <a:pt x="2014" y="4051"/>
                      </a:cubicBezTo>
                      <a:cubicBezTo>
                        <a:pt x="2014" y="4051"/>
                        <a:pt x="1518" y="3890"/>
                        <a:pt x="1351" y="3890"/>
                      </a:cubicBezTo>
                      <a:cubicBezTo>
                        <a:pt x="1308" y="3890"/>
                        <a:pt x="1287" y="3901"/>
                        <a:pt x="1303" y="3928"/>
                      </a:cubicBezTo>
                      <a:cubicBezTo>
                        <a:pt x="1378" y="4061"/>
                        <a:pt x="2210" y="4706"/>
                        <a:pt x="2244" y="4851"/>
                      </a:cubicBezTo>
                      <a:cubicBezTo>
                        <a:pt x="2276" y="4996"/>
                        <a:pt x="2806" y="5925"/>
                        <a:pt x="3419" y="6405"/>
                      </a:cubicBezTo>
                      <a:cubicBezTo>
                        <a:pt x="3929" y="6805"/>
                        <a:pt x="4240" y="7067"/>
                        <a:pt x="4386" y="7067"/>
                      </a:cubicBezTo>
                      <a:cubicBezTo>
                        <a:pt x="4416" y="7067"/>
                        <a:pt x="4439" y="7057"/>
                        <a:pt x="4455" y="7034"/>
                      </a:cubicBezTo>
                      <a:cubicBezTo>
                        <a:pt x="4455" y="7034"/>
                        <a:pt x="5333" y="6081"/>
                        <a:pt x="4486" y="4375"/>
                      </a:cubicBezTo>
                      <a:cubicBezTo>
                        <a:pt x="4486" y="4375"/>
                        <a:pt x="4301" y="3828"/>
                        <a:pt x="4278" y="3590"/>
                      </a:cubicBezTo>
                      <a:cubicBezTo>
                        <a:pt x="4257" y="3374"/>
                        <a:pt x="4310" y="2890"/>
                        <a:pt x="4194" y="2890"/>
                      </a:cubicBezTo>
                      <a:cubicBezTo>
                        <a:pt x="4182" y="2890"/>
                        <a:pt x="4168" y="2895"/>
                        <a:pt x="4152" y="2907"/>
                      </a:cubicBezTo>
                      <a:cubicBezTo>
                        <a:pt x="4001" y="3016"/>
                        <a:pt x="3892" y="3222"/>
                        <a:pt x="3767" y="3222"/>
                      </a:cubicBezTo>
                      <a:cubicBezTo>
                        <a:pt x="3753" y="3222"/>
                        <a:pt x="3738" y="3220"/>
                        <a:pt x="3724" y="3214"/>
                      </a:cubicBezTo>
                      <a:cubicBezTo>
                        <a:pt x="3579" y="3158"/>
                        <a:pt x="2493" y="2332"/>
                        <a:pt x="2329" y="1935"/>
                      </a:cubicBezTo>
                      <a:cubicBezTo>
                        <a:pt x="2166" y="1539"/>
                        <a:pt x="2170" y="1436"/>
                        <a:pt x="2182" y="1391"/>
                      </a:cubicBezTo>
                      <a:cubicBezTo>
                        <a:pt x="2194" y="1349"/>
                        <a:pt x="2753" y="0"/>
                        <a:pt x="261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1" name="Google Shape;1387;p35"/>
                <p:cNvSpPr/>
                <p:nvPr/>
              </p:nvSpPr>
              <p:spPr>
                <a:xfrm flipH="1">
                  <a:off x="7229160" y="890280"/>
                  <a:ext cx="243720" cy="542880"/>
                </a:xfrm>
                <a:custGeom>
                  <a:avLst/>
                  <a:gdLst/>
                  <a:ahLst/>
                  <a:rect l="l" t="t" r="r" b="b"/>
                  <a:pathLst>
                    <a:path w="2626" h="5456">
                      <a:moveTo>
                        <a:pt x="2118" y="1"/>
                      </a:moveTo>
                      <a:cubicBezTo>
                        <a:pt x="2112" y="1"/>
                        <a:pt x="2104" y="2"/>
                        <a:pt x="2095" y="6"/>
                      </a:cubicBezTo>
                      <a:cubicBezTo>
                        <a:pt x="1870" y="88"/>
                        <a:pt x="1403" y="614"/>
                        <a:pt x="1204" y="614"/>
                      </a:cubicBezTo>
                      <a:cubicBezTo>
                        <a:pt x="1202" y="614"/>
                        <a:pt x="1199" y="614"/>
                        <a:pt x="1197" y="614"/>
                      </a:cubicBezTo>
                      <a:cubicBezTo>
                        <a:pt x="1021" y="602"/>
                        <a:pt x="163" y="143"/>
                        <a:pt x="22" y="143"/>
                      </a:cubicBezTo>
                      <a:cubicBezTo>
                        <a:pt x="7" y="143"/>
                        <a:pt x="0" y="148"/>
                        <a:pt x="3" y="160"/>
                      </a:cubicBezTo>
                      <a:cubicBezTo>
                        <a:pt x="33" y="278"/>
                        <a:pt x="1002" y="1050"/>
                        <a:pt x="1050" y="1309"/>
                      </a:cubicBezTo>
                      <a:cubicBezTo>
                        <a:pt x="1098" y="1566"/>
                        <a:pt x="695" y="2727"/>
                        <a:pt x="695" y="2727"/>
                      </a:cubicBezTo>
                      <a:cubicBezTo>
                        <a:pt x="695" y="2727"/>
                        <a:pt x="322" y="2443"/>
                        <a:pt x="237" y="2443"/>
                      </a:cubicBezTo>
                      <a:cubicBezTo>
                        <a:pt x="224" y="2443"/>
                        <a:pt x="218" y="2449"/>
                        <a:pt x="221" y="2464"/>
                      </a:cubicBezTo>
                      <a:cubicBezTo>
                        <a:pt x="242" y="2577"/>
                        <a:pt x="673" y="3239"/>
                        <a:pt x="661" y="3349"/>
                      </a:cubicBezTo>
                      <a:cubicBezTo>
                        <a:pt x="648" y="3461"/>
                        <a:pt x="794" y="4251"/>
                        <a:pt x="1110" y="4744"/>
                      </a:cubicBezTo>
                      <a:cubicBezTo>
                        <a:pt x="1394" y="5184"/>
                        <a:pt x="1553" y="5456"/>
                        <a:pt x="1657" y="5456"/>
                      </a:cubicBezTo>
                      <a:cubicBezTo>
                        <a:pt x="1669" y="5456"/>
                        <a:pt x="1680" y="5452"/>
                        <a:pt x="1691" y="5445"/>
                      </a:cubicBezTo>
                      <a:lnTo>
                        <a:pt x="1691" y="5446"/>
                      </a:lnTo>
                      <a:cubicBezTo>
                        <a:pt x="1691" y="5446"/>
                        <a:pt x="2549" y="4986"/>
                        <a:pt x="2370" y="3567"/>
                      </a:cubicBezTo>
                      <a:cubicBezTo>
                        <a:pt x="2370" y="3567"/>
                        <a:pt x="2372" y="3133"/>
                        <a:pt x="2415" y="2958"/>
                      </a:cubicBezTo>
                      <a:cubicBezTo>
                        <a:pt x="2455" y="2793"/>
                        <a:pt x="2626" y="2439"/>
                        <a:pt x="2516" y="2439"/>
                      </a:cubicBezTo>
                      <a:cubicBezTo>
                        <a:pt x="2510" y="2439"/>
                        <a:pt x="2503" y="2441"/>
                        <a:pt x="2495" y="2443"/>
                      </a:cubicBezTo>
                      <a:cubicBezTo>
                        <a:pt x="2375" y="2479"/>
                        <a:pt x="2262" y="2576"/>
                        <a:pt x="2176" y="2576"/>
                      </a:cubicBezTo>
                      <a:cubicBezTo>
                        <a:pt x="2154" y="2576"/>
                        <a:pt x="2134" y="2570"/>
                        <a:pt x="2116" y="2554"/>
                      </a:cubicBezTo>
                      <a:cubicBezTo>
                        <a:pt x="2027" y="2480"/>
                        <a:pt x="1459" y="1625"/>
                        <a:pt x="1441" y="1303"/>
                      </a:cubicBezTo>
                      <a:cubicBezTo>
                        <a:pt x="1423" y="981"/>
                        <a:pt x="1452" y="909"/>
                        <a:pt x="1472" y="880"/>
                      </a:cubicBezTo>
                      <a:cubicBezTo>
                        <a:pt x="1491" y="853"/>
                        <a:pt x="2251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2" name="Google Shape;1388;p35"/>
                <p:cNvSpPr/>
                <p:nvPr/>
              </p:nvSpPr>
              <p:spPr>
                <a:xfrm flipH="1">
                  <a:off x="6559920" y="175680"/>
                  <a:ext cx="266040" cy="553680"/>
                </a:xfrm>
                <a:custGeom>
                  <a:avLst/>
                  <a:gdLst/>
                  <a:ahLst/>
                  <a:rect l="l" t="t" r="r" b="b"/>
                  <a:pathLst>
                    <a:path w="2867" h="5563">
                      <a:moveTo>
                        <a:pt x="619" y="1"/>
                      </a:moveTo>
                      <a:cubicBezTo>
                        <a:pt x="612" y="1"/>
                        <a:pt x="608" y="5"/>
                        <a:pt x="607" y="13"/>
                      </a:cubicBezTo>
                      <a:cubicBezTo>
                        <a:pt x="596" y="136"/>
                        <a:pt x="1255" y="1185"/>
                        <a:pt x="1215" y="1444"/>
                      </a:cubicBezTo>
                      <a:cubicBezTo>
                        <a:pt x="1174" y="1704"/>
                        <a:pt x="411" y="2665"/>
                        <a:pt x="411" y="2665"/>
                      </a:cubicBezTo>
                      <a:cubicBezTo>
                        <a:pt x="411" y="2665"/>
                        <a:pt x="133" y="2244"/>
                        <a:pt x="65" y="2244"/>
                      </a:cubicBezTo>
                      <a:cubicBezTo>
                        <a:pt x="58" y="2244"/>
                        <a:pt x="53" y="2249"/>
                        <a:pt x="51" y="2260"/>
                      </a:cubicBezTo>
                      <a:cubicBezTo>
                        <a:pt x="32" y="2374"/>
                        <a:pt x="221" y="3142"/>
                        <a:pt x="172" y="3242"/>
                      </a:cubicBezTo>
                      <a:cubicBezTo>
                        <a:pt x="123" y="3342"/>
                        <a:pt x="0" y="4137"/>
                        <a:pt x="135" y="4706"/>
                      </a:cubicBezTo>
                      <a:cubicBezTo>
                        <a:pt x="265" y="5248"/>
                        <a:pt x="325" y="5563"/>
                        <a:pt x="434" y="5563"/>
                      </a:cubicBezTo>
                      <a:cubicBezTo>
                        <a:pt x="440" y="5563"/>
                        <a:pt x="445" y="5562"/>
                        <a:pt x="451" y="5560"/>
                      </a:cubicBezTo>
                      <a:cubicBezTo>
                        <a:pt x="451" y="5560"/>
                        <a:pt x="1413" y="5410"/>
                        <a:pt x="1713" y="4012"/>
                      </a:cubicBezTo>
                      <a:cubicBezTo>
                        <a:pt x="1713" y="4012"/>
                        <a:pt x="1859" y="3604"/>
                        <a:pt x="1958" y="3453"/>
                      </a:cubicBezTo>
                      <a:cubicBezTo>
                        <a:pt x="2056" y="3302"/>
                        <a:pt x="2359" y="3001"/>
                        <a:pt x="2203" y="2993"/>
                      </a:cubicBezTo>
                      <a:cubicBezTo>
                        <a:pt x="2196" y="2993"/>
                        <a:pt x="2188" y="2993"/>
                        <a:pt x="2181" y="2993"/>
                      </a:cubicBezTo>
                      <a:cubicBezTo>
                        <a:pt x="2088" y="2993"/>
                        <a:pt x="1990" y="3021"/>
                        <a:pt x="1914" y="3021"/>
                      </a:cubicBezTo>
                      <a:cubicBezTo>
                        <a:pt x="1867" y="3021"/>
                        <a:pt x="1830" y="3010"/>
                        <a:pt x="1808" y="2973"/>
                      </a:cubicBezTo>
                      <a:cubicBezTo>
                        <a:pt x="1749" y="2872"/>
                        <a:pt x="1496" y="1879"/>
                        <a:pt x="1585" y="1568"/>
                      </a:cubicBezTo>
                      <a:cubicBezTo>
                        <a:pt x="1676" y="1258"/>
                        <a:pt x="1726" y="1200"/>
                        <a:pt x="1754" y="1179"/>
                      </a:cubicBezTo>
                      <a:cubicBezTo>
                        <a:pt x="1782" y="1159"/>
                        <a:pt x="2866" y="560"/>
                        <a:pt x="2634" y="560"/>
                      </a:cubicBezTo>
                      <a:cubicBezTo>
                        <a:pt x="2633" y="560"/>
                        <a:pt x="2632" y="560"/>
                        <a:pt x="2632" y="560"/>
                      </a:cubicBezTo>
                      <a:cubicBezTo>
                        <a:pt x="2413" y="563"/>
                        <a:pt x="1884" y="849"/>
                        <a:pt x="1649" y="849"/>
                      </a:cubicBezTo>
                      <a:cubicBezTo>
                        <a:pt x="1623" y="849"/>
                        <a:pt x="1601" y="845"/>
                        <a:pt x="1583" y="837"/>
                      </a:cubicBezTo>
                      <a:cubicBezTo>
                        <a:pt x="1416" y="764"/>
                        <a:pt x="719" y="1"/>
                        <a:pt x="619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3" name="Google Shape;1389;p35"/>
                <p:cNvSpPr/>
                <p:nvPr/>
              </p:nvSpPr>
              <p:spPr>
                <a:xfrm flipH="1">
                  <a:off x="7486560" y="307080"/>
                  <a:ext cx="201240" cy="448200"/>
                </a:xfrm>
                <a:custGeom>
                  <a:avLst/>
                  <a:gdLst/>
                  <a:ahLst/>
                  <a:rect l="l" t="t" r="r" b="b"/>
                  <a:pathLst>
                    <a:path w="2169" h="4505">
                      <a:moveTo>
                        <a:pt x="1749" y="0"/>
                      </a:moveTo>
                      <a:cubicBezTo>
                        <a:pt x="1745" y="0"/>
                        <a:pt x="1738" y="2"/>
                        <a:pt x="1730" y="5"/>
                      </a:cubicBezTo>
                      <a:cubicBezTo>
                        <a:pt x="1544" y="73"/>
                        <a:pt x="1159" y="508"/>
                        <a:pt x="995" y="508"/>
                      </a:cubicBezTo>
                      <a:cubicBezTo>
                        <a:pt x="993" y="508"/>
                        <a:pt x="990" y="508"/>
                        <a:pt x="988" y="507"/>
                      </a:cubicBezTo>
                      <a:cubicBezTo>
                        <a:pt x="844" y="497"/>
                        <a:pt x="136" y="118"/>
                        <a:pt x="19" y="118"/>
                      </a:cubicBezTo>
                      <a:cubicBezTo>
                        <a:pt x="6" y="118"/>
                        <a:pt x="0" y="123"/>
                        <a:pt x="3" y="132"/>
                      </a:cubicBezTo>
                      <a:cubicBezTo>
                        <a:pt x="29" y="231"/>
                        <a:pt x="829" y="868"/>
                        <a:pt x="867" y="1081"/>
                      </a:cubicBezTo>
                      <a:cubicBezTo>
                        <a:pt x="907" y="1294"/>
                        <a:pt x="575" y="2251"/>
                        <a:pt x="575" y="2251"/>
                      </a:cubicBezTo>
                      <a:cubicBezTo>
                        <a:pt x="575" y="2251"/>
                        <a:pt x="266" y="2017"/>
                        <a:pt x="197" y="2017"/>
                      </a:cubicBezTo>
                      <a:cubicBezTo>
                        <a:pt x="186" y="2017"/>
                        <a:pt x="181" y="2022"/>
                        <a:pt x="184" y="2034"/>
                      </a:cubicBezTo>
                      <a:cubicBezTo>
                        <a:pt x="201" y="2127"/>
                        <a:pt x="556" y="2674"/>
                        <a:pt x="546" y="2766"/>
                      </a:cubicBezTo>
                      <a:cubicBezTo>
                        <a:pt x="535" y="2858"/>
                        <a:pt x="657" y="3510"/>
                        <a:pt x="918" y="3916"/>
                      </a:cubicBezTo>
                      <a:cubicBezTo>
                        <a:pt x="1152" y="4281"/>
                        <a:pt x="1283" y="4505"/>
                        <a:pt x="1369" y="4505"/>
                      </a:cubicBezTo>
                      <a:cubicBezTo>
                        <a:pt x="1379" y="4505"/>
                        <a:pt x="1388" y="4502"/>
                        <a:pt x="1397" y="4496"/>
                      </a:cubicBezTo>
                      <a:cubicBezTo>
                        <a:pt x="1397" y="4496"/>
                        <a:pt x="2105" y="4117"/>
                        <a:pt x="1957" y="2946"/>
                      </a:cubicBezTo>
                      <a:cubicBezTo>
                        <a:pt x="1957" y="2946"/>
                        <a:pt x="1959" y="2587"/>
                        <a:pt x="1995" y="2443"/>
                      </a:cubicBezTo>
                      <a:cubicBezTo>
                        <a:pt x="2028" y="2306"/>
                        <a:pt x="2169" y="2014"/>
                        <a:pt x="2078" y="2014"/>
                      </a:cubicBezTo>
                      <a:cubicBezTo>
                        <a:pt x="2073" y="2014"/>
                        <a:pt x="2067" y="2015"/>
                        <a:pt x="2061" y="2017"/>
                      </a:cubicBezTo>
                      <a:cubicBezTo>
                        <a:pt x="1962" y="2047"/>
                        <a:pt x="1868" y="2128"/>
                        <a:pt x="1797" y="2128"/>
                      </a:cubicBezTo>
                      <a:cubicBezTo>
                        <a:pt x="1779" y="2128"/>
                        <a:pt x="1762" y="2122"/>
                        <a:pt x="1748" y="2110"/>
                      </a:cubicBezTo>
                      <a:cubicBezTo>
                        <a:pt x="1673" y="2048"/>
                        <a:pt x="1205" y="1342"/>
                        <a:pt x="1190" y="1076"/>
                      </a:cubicBezTo>
                      <a:cubicBezTo>
                        <a:pt x="1175" y="811"/>
                        <a:pt x="1199" y="751"/>
                        <a:pt x="1215" y="728"/>
                      </a:cubicBezTo>
                      <a:cubicBezTo>
                        <a:pt x="1231" y="704"/>
                        <a:pt x="1860" y="0"/>
                        <a:pt x="174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4" name="Google Shape;1390;p35"/>
                <p:cNvSpPr/>
                <p:nvPr/>
              </p:nvSpPr>
              <p:spPr>
                <a:xfrm flipH="1" rot="3268200">
                  <a:off x="7194960" y="2782080"/>
                  <a:ext cx="205200" cy="457920"/>
                </a:xfrm>
                <a:custGeom>
                  <a:avLst/>
                  <a:gdLst/>
                  <a:ahLst/>
                  <a:rect l="l" t="t" r="r" b="b"/>
                  <a:pathLst>
                    <a:path w="2213" h="4597">
                      <a:moveTo>
                        <a:pt x="1785" y="0"/>
                      </a:moveTo>
                      <a:cubicBezTo>
                        <a:pt x="1780" y="0"/>
                        <a:pt x="1773" y="2"/>
                        <a:pt x="1765" y="5"/>
                      </a:cubicBezTo>
                      <a:cubicBezTo>
                        <a:pt x="1576" y="74"/>
                        <a:pt x="1184" y="517"/>
                        <a:pt x="1015" y="517"/>
                      </a:cubicBezTo>
                      <a:cubicBezTo>
                        <a:pt x="1013" y="517"/>
                        <a:pt x="1011" y="517"/>
                        <a:pt x="1008" y="517"/>
                      </a:cubicBezTo>
                      <a:cubicBezTo>
                        <a:pt x="861" y="507"/>
                        <a:pt x="137" y="121"/>
                        <a:pt x="19" y="121"/>
                      </a:cubicBezTo>
                      <a:cubicBezTo>
                        <a:pt x="6" y="121"/>
                        <a:pt x="1" y="125"/>
                        <a:pt x="3" y="135"/>
                      </a:cubicBezTo>
                      <a:cubicBezTo>
                        <a:pt x="28" y="235"/>
                        <a:pt x="845" y="885"/>
                        <a:pt x="885" y="1103"/>
                      </a:cubicBezTo>
                      <a:cubicBezTo>
                        <a:pt x="926" y="1320"/>
                        <a:pt x="586" y="2297"/>
                        <a:pt x="586" y="2297"/>
                      </a:cubicBezTo>
                      <a:cubicBezTo>
                        <a:pt x="586" y="2297"/>
                        <a:pt x="271" y="2058"/>
                        <a:pt x="200" y="2058"/>
                      </a:cubicBezTo>
                      <a:cubicBezTo>
                        <a:pt x="189" y="2058"/>
                        <a:pt x="184" y="2064"/>
                        <a:pt x="186" y="2076"/>
                      </a:cubicBezTo>
                      <a:cubicBezTo>
                        <a:pt x="204" y="2170"/>
                        <a:pt x="568" y="2729"/>
                        <a:pt x="557" y="2823"/>
                      </a:cubicBezTo>
                      <a:cubicBezTo>
                        <a:pt x="547" y="2916"/>
                        <a:pt x="669" y="3582"/>
                        <a:pt x="935" y="3997"/>
                      </a:cubicBezTo>
                      <a:cubicBezTo>
                        <a:pt x="1175" y="4369"/>
                        <a:pt x="1309" y="4597"/>
                        <a:pt x="1396" y="4597"/>
                      </a:cubicBezTo>
                      <a:cubicBezTo>
                        <a:pt x="1406" y="4597"/>
                        <a:pt x="1416" y="4594"/>
                        <a:pt x="1425" y="4587"/>
                      </a:cubicBezTo>
                      <a:lnTo>
                        <a:pt x="1426" y="4587"/>
                      </a:lnTo>
                      <a:cubicBezTo>
                        <a:pt x="1426" y="4587"/>
                        <a:pt x="2148" y="4201"/>
                        <a:pt x="1997" y="3006"/>
                      </a:cubicBezTo>
                      <a:cubicBezTo>
                        <a:pt x="1997" y="3006"/>
                        <a:pt x="1999" y="2640"/>
                        <a:pt x="2035" y="2492"/>
                      </a:cubicBezTo>
                      <a:cubicBezTo>
                        <a:pt x="2069" y="2353"/>
                        <a:pt x="2213" y="2055"/>
                        <a:pt x="2121" y="2055"/>
                      </a:cubicBezTo>
                      <a:cubicBezTo>
                        <a:pt x="2116" y="2055"/>
                        <a:pt x="2110" y="2056"/>
                        <a:pt x="2103" y="2058"/>
                      </a:cubicBezTo>
                      <a:cubicBezTo>
                        <a:pt x="2001" y="2088"/>
                        <a:pt x="1906" y="2171"/>
                        <a:pt x="1833" y="2171"/>
                      </a:cubicBezTo>
                      <a:cubicBezTo>
                        <a:pt x="1815" y="2171"/>
                        <a:pt x="1798" y="2166"/>
                        <a:pt x="1782" y="2153"/>
                      </a:cubicBezTo>
                      <a:cubicBezTo>
                        <a:pt x="1708" y="2089"/>
                        <a:pt x="1230" y="1369"/>
                        <a:pt x="1214" y="1098"/>
                      </a:cubicBezTo>
                      <a:cubicBezTo>
                        <a:pt x="1199" y="827"/>
                        <a:pt x="1224" y="766"/>
                        <a:pt x="1240" y="741"/>
                      </a:cubicBezTo>
                      <a:cubicBezTo>
                        <a:pt x="1257" y="719"/>
                        <a:pt x="1897" y="0"/>
                        <a:pt x="178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5" name="Google Shape;1391;p35"/>
                <p:cNvSpPr/>
                <p:nvPr/>
              </p:nvSpPr>
              <p:spPr>
                <a:xfrm flipH="1">
                  <a:off x="7513920" y="631440"/>
                  <a:ext cx="871560" cy="775800"/>
                </a:xfrm>
                <a:custGeom>
                  <a:avLst/>
                  <a:gdLst/>
                  <a:ahLst/>
                  <a:rect l="l" t="t" r="r" b="b"/>
                  <a:pathLst>
                    <a:path w="9384" h="7792">
                      <a:moveTo>
                        <a:pt x="2057" y="0"/>
                      </a:moveTo>
                      <a:cubicBezTo>
                        <a:pt x="2047" y="0"/>
                        <a:pt x="2036" y="5"/>
                        <a:pt x="2025" y="15"/>
                      </a:cubicBezTo>
                      <a:cubicBezTo>
                        <a:pt x="1799" y="228"/>
                        <a:pt x="1819" y="1506"/>
                        <a:pt x="1680" y="1506"/>
                      </a:cubicBezTo>
                      <a:cubicBezTo>
                        <a:pt x="1679" y="1506"/>
                        <a:pt x="1677" y="1505"/>
                        <a:pt x="1675" y="1505"/>
                      </a:cubicBezTo>
                      <a:cubicBezTo>
                        <a:pt x="1574" y="1483"/>
                        <a:pt x="747" y="1313"/>
                        <a:pt x="310" y="1313"/>
                      </a:cubicBezTo>
                      <a:cubicBezTo>
                        <a:pt x="118" y="1313"/>
                        <a:pt x="1" y="1346"/>
                        <a:pt x="54" y="1438"/>
                      </a:cubicBezTo>
                      <a:cubicBezTo>
                        <a:pt x="228" y="1739"/>
                        <a:pt x="1751" y="1894"/>
                        <a:pt x="2111" y="2207"/>
                      </a:cubicBezTo>
                      <a:cubicBezTo>
                        <a:pt x="2471" y="2519"/>
                        <a:pt x="3541" y="4769"/>
                        <a:pt x="3613" y="4863"/>
                      </a:cubicBezTo>
                      <a:lnTo>
                        <a:pt x="3541" y="4769"/>
                      </a:lnTo>
                      <a:cubicBezTo>
                        <a:pt x="3541" y="4769"/>
                        <a:pt x="3095" y="4705"/>
                        <a:pt x="2921" y="4559"/>
                      </a:cubicBezTo>
                      <a:cubicBezTo>
                        <a:pt x="2903" y="4544"/>
                        <a:pt x="2890" y="4537"/>
                        <a:pt x="2883" y="4537"/>
                      </a:cubicBezTo>
                      <a:lnTo>
                        <a:pt x="2883" y="4537"/>
                      </a:lnTo>
                      <a:cubicBezTo>
                        <a:pt x="2817" y="4537"/>
                        <a:pt x="3149" y="5073"/>
                        <a:pt x="3739" y="5304"/>
                      </a:cubicBezTo>
                      <a:cubicBezTo>
                        <a:pt x="4396" y="5562"/>
                        <a:pt x="4633" y="5729"/>
                        <a:pt x="4819" y="5844"/>
                      </a:cubicBezTo>
                      <a:cubicBezTo>
                        <a:pt x="4981" y="5944"/>
                        <a:pt x="6877" y="7792"/>
                        <a:pt x="8197" y="7792"/>
                      </a:cubicBezTo>
                      <a:cubicBezTo>
                        <a:pt x="8391" y="7792"/>
                        <a:pt x="8573" y="7752"/>
                        <a:pt x="8734" y="7661"/>
                      </a:cubicBezTo>
                      <a:cubicBezTo>
                        <a:pt x="8734" y="7661"/>
                        <a:pt x="9383" y="6514"/>
                        <a:pt x="7362" y="4926"/>
                      </a:cubicBezTo>
                      <a:cubicBezTo>
                        <a:pt x="7362" y="4926"/>
                        <a:pt x="6517" y="4363"/>
                        <a:pt x="6399" y="4098"/>
                      </a:cubicBezTo>
                      <a:cubicBezTo>
                        <a:pt x="6291" y="3854"/>
                        <a:pt x="5464" y="2839"/>
                        <a:pt x="5331" y="2839"/>
                      </a:cubicBezTo>
                      <a:cubicBezTo>
                        <a:pt x="5320" y="2839"/>
                        <a:pt x="5313" y="2847"/>
                        <a:pt x="5313" y="2863"/>
                      </a:cubicBezTo>
                      <a:cubicBezTo>
                        <a:pt x="5312" y="3070"/>
                        <a:pt x="5304" y="3552"/>
                        <a:pt x="5304" y="3552"/>
                      </a:cubicBezTo>
                      <a:cubicBezTo>
                        <a:pt x="5304" y="3552"/>
                        <a:pt x="2750" y="2771"/>
                        <a:pt x="2366" y="1964"/>
                      </a:cubicBezTo>
                      <a:cubicBezTo>
                        <a:pt x="2366" y="1964"/>
                        <a:pt x="2265" y="0"/>
                        <a:pt x="205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6" name="Google Shape;1392;p35"/>
                <p:cNvSpPr/>
                <p:nvPr/>
              </p:nvSpPr>
              <p:spPr>
                <a:xfrm flipH="1">
                  <a:off x="7619040" y="2565720"/>
                  <a:ext cx="780120" cy="264240"/>
                </a:xfrm>
                <a:custGeom>
                  <a:avLst/>
                  <a:gdLst/>
                  <a:ahLst/>
                  <a:rect l="l" t="t" r="r" b="b"/>
                  <a:pathLst>
                    <a:path w="8399" h="2658">
                      <a:moveTo>
                        <a:pt x="902" y="0"/>
                      </a:moveTo>
                      <a:cubicBezTo>
                        <a:pt x="886" y="0"/>
                        <a:pt x="875" y="9"/>
                        <a:pt x="871" y="29"/>
                      </a:cubicBezTo>
                      <a:cubicBezTo>
                        <a:pt x="819" y="263"/>
                        <a:pt x="1398" y="1076"/>
                        <a:pt x="1292" y="1120"/>
                      </a:cubicBezTo>
                      <a:cubicBezTo>
                        <a:pt x="1187" y="1162"/>
                        <a:pt x="1" y="1661"/>
                        <a:pt x="241" y="1776"/>
                      </a:cubicBezTo>
                      <a:cubicBezTo>
                        <a:pt x="263" y="1787"/>
                        <a:pt x="293" y="1792"/>
                        <a:pt x="328" y="1792"/>
                      </a:cubicBezTo>
                      <a:cubicBezTo>
                        <a:pt x="654" y="1792"/>
                        <a:pt x="1472" y="1371"/>
                        <a:pt x="1828" y="1371"/>
                      </a:cubicBezTo>
                      <a:cubicBezTo>
                        <a:pt x="1843" y="1371"/>
                        <a:pt x="1857" y="1372"/>
                        <a:pt x="1871" y="1373"/>
                      </a:cubicBezTo>
                      <a:cubicBezTo>
                        <a:pt x="2224" y="1415"/>
                        <a:pt x="3802" y="2329"/>
                        <a:pt x="3954" y="2398"/>
                      </a:cubicBezTo>
                      <a:lnTo>
                        <a:pt x="3954" y="2398"/>
                      </a:lnTo>
                      <a:cubicBezTo>
                        <a:pt x="3921" y="2387"/>
                        <a:pt x="3877" y="2373"/>
                        <a:pt x="3877" y="2373"/>
                      </a:cubicBezTo>
                      <a:cubicBezTo>
                        <a:pt x="3877" y="2373"/>
                        <a:pt x="3599" y="2509"/>
                        <a:pt x="3422" y="2509"/>
                      </a:cubicBezTo>
                      <a:cubicBezTo>
                        <a:pt x="3413" y="2509"/>
                        <a:pt x="3404" y="2509"/>
                        <a:pt x="3395" y="2508"/>
                      </a:cubicBezTo>
                      <a:cubicBezTo>
                        <a:pt x="3389" y="2507"/>
                        <a:pt x="3384" y="2507"/>
                        <a:pt x="3380" y="2507"/>
                      </a:cubicBezTo>
                      <a:cubicBezTo>
                        <a:pt x="3279" y="2507"/>
                        <a:pt x="3561" y="2657"/>
                        <a:pt x="3937" y="2657"/>
                      </a:cubicBezTo>
                      <a:cubicBezTo>
                        <a:pt x="4032" y="2657"/>
                        <a:pt x="4132" y="2648"/>
                        <a:pt x="4233" y="2624"/>
                      </a:cubicBezTo>
                      <a:cubicBezTo>
                        <a:pt x="4758" y="2504"/>
                        <a:pt x="4980" y="2507"/>
                        <a:pt x="5147" y="2499"/>
                      </a:cubicBezTo>
                      <a:cubicBezTo>
                        <a:pt x="5148" y="2499"/>
                        <a:pt x="5150" y="2499"/>
                        <a:pt x="5152" y="2499"/>
                      </a:cubicBezTo>
                      <a:cubicBezTo>
                        <a:pt x="5248" y="2499"/>
                        <a:pt x="5871" y="2598"/>
                        <a:pt x="6553" y="2598"/>
                      </a:cubicBezTo>
                      <a:cubicBezTo>
                        <a:pt x="7312" y="2598"/>
                        <a:pt x="8143" y="2475"/>
                        <a:pt x="8399" y="1955"/>
                      </a:cubicBezTo>
                      <a:cubicBezTo>
                        <a:pt x="8399" y="1955"/>
                        <a:pt x="8315" y="952"/>
                        <a:pt x="6356" y="824"/>
                      </a:cubicBezTo>
                      <a:cubicBezTo>
                        <a:pt x="6356" y="824"/>
                        <a:pt x="6343" y="824"/>
                        <a:pt x="6319" y="824"/>
                      </a:cubicBezTo>
                      <a:cubicBezTo>
                        <a:pt x="6164" y="824"/>
                        <a:pt x="5554" y="817"/>
                        <a:pt x="5390" y="716"/>
                      </a:cubicBezTo>
                      <a:cubicBezTo>
                        <a:pt x="5232" y="619"/>
                        <a:pt x="4425" y="376"/>
                        <a:pt x="4217" y="376"/>
                      </a:cubicBezTo>
                      <a:cubicBezTo>
                        <a:pt x="4176" y="376"/>
                        <a:pt x="4158" y="385"/>
                        <a:pt x="4173" y="406"/>
                      </a:cubicBezTo>
                      <a:cubicBezTo>
                        <a:pt x="4262" y="538"/>
                        <a:pt x="4464" y="845"/>
                        <a:pt x="4464" y="845"/>
                      </a:cubicBezTo>
                      <a:cubicBezTo>
                        <a:pt x="4464" y="845"/>
                        <a:pt x="3277" y="1215"/>
                        <a:pt x="2475" y="1215"/>
                      </a:cubicBezTo>
                      <a:cubicBezTo>
                        <a:pt x="2250" y="1215"/>
                        <a:pt x="2056" y="1186"/>
                        <a:pt x="1926" y="1111"/>
                      </a:cubicBezTo>
                      <a:cubicBezTo>
                        <a:pt x="1926" y="1111"/>
                        <a:pt x="1081" y="0"/>
                        <a:pt x="902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7" name="Google Shape;1393;p35"/>
                <p:cNvSpPr/>
                <p:nvPr/>
              </p:nvSpPr>
              <p:spPr>
                <a:xfrm flipH="1">
                  <a:off x="6861600" y="193320"/>
                  <a:ext cx="375120" cy="637200"/>
                </a:xfrm>
                <a:custGeom>
                  <a:avLst/>
                  <a:gdLst/>
                  <a:ahLst/>
                  <a:rect l="l" t="t" r="r" b="b"/>
                  <a:pathLst>
                    <a:path w="4041" h="6400">
                      <a:moveTo>
                        <a:pt x="1577" y="1"/>
                      </a:moveTo>
                      <a:cubicBezTo>
                        <a:pt x="1573" y="1"/>
                        <a:pt x="1569" y="1"/>
                        <a:pt x="1564" y="3"/>
                      </a:cubicBezTo>
                      <a:cubicBezTo>
                        <a:pt x="1376" y="62"/>
                        <a:pt x="1038" y="781"/>
                        <a:pt x="945" y="781"/>
                      </a:cubicBezTo>
                      <a:cubicBezTo>
                        <a:pt x="941" y="781"/>
                        <a:pt x="938" y="780"/>
                        <a:pt x="935" y="778"/>
                      </a:cubicBezTo>
                      <a:cubicBezTo>
                        <a:pt x="870" y="727"/>
                        <a:pt x="221" y="231"/>
                        <a:pt x="46" y="231"/>
                      </a:cubicBezTo>
                      <a:cubicBezTo>
                        <a:pt x="16" y="231"/>
                        <a:pt x="0" y="245"/>
                        <a:pt x="3" y="278"/>
                      </a:cubicBezTo>
                      <a:cubicBezTo>
                        <a:pt x="19" y="504"/>
                        <a:pt x="869" y="1028"/>
                        <a:pt x="992" y="1314"/>
                      </a:cubicBezTo>
                      <a:cubicBezTo>
                        <a:pt x="1115" y="1600"/>
                        <a:pt x="1105" y="3225"/>
                        <a:pt x="1119" y="3300"/>
                      </a:cubicBezTo>
                      <a:lnTo>
                        <a:pt x="1105" y="3225"/>
                      </a:lnTo>
                      <a:cubicBezTo>
                        <a:pt x="1105" y="3225"/>
                        <a:pt x="861" y="3061"/>
                        <a:pt x="800" y="2925"/>
                      </a:cubicBezTo>
                      <a:cubicBezTo>
                        <a:pt x="793" y="2909"/>
                        <a:pt x="786" y="2901"/>
                        <a:pt x="781" y="2901"/>
                      </a:cubicBezTo>
                      <a:lnTo>
                        <a:pt x="781" y="2901"/>
                      </a:lnTo>
                      <a:cubicBezTo>
                        <a:pt x="747" y="2901"/>
                        <a:pt x="794" y="3299"/>
                        <a:pt x="1069" y="3596"/>
                      </a:cubicBezTo>
                      <a:cubicBezTo>
                        <a:pt x="1382" y="3934"/>
                        <a:pt x="1474" y="4099"/>
                        <a:pt x="1550" y="4219"/>
                      </a:cubicBezTo>
                      <a:cubicBezTo>
                        <a:pt x="1625" y="4339"/>
                        <a:pt x="2369" y="6400"/>
                        <a:pt x="3296" y="6400"/>
                      </a:cubicBezTo>
                      <a:cubicBezTo>
                        <a:pt x="3309" y="6400"/>
                        <a:pt x="3322" y="6399"/>
                        <a:pt x="3335" y="6399"/>
                      </a:cubicBezTo>
                      <a:cubicBezTo>
                        <a:pt x="3335" y="6399"/>
                        <a:pt x="4041" y="5909"/>
                        <a:pt x="3305" y="4404"/>
                      </a:cubicBezTo>
                      <a:cubicBezTo>
                        <a:pt x="3305" y="4404"/>
                        <a:pt x="2968" y="3832"/>
                        <a:pt x="2974" y="3642"/>
                      </a:cubicBezTo>
                      <a:cubicBezTo>
                        <a:pt x="2980" y="3465"/>
                        <a:pt x="2773" y="2599"/>
                        <a:pt x="2699" y="2599"/>
                      </a:cubicBezTo>
                      <a:cubicBezTo>
                        <a:pt x="2695" y="2599"/>
                        <a:pt x="2691" y="2602"/>
                        <a:pt x="2687" y="2609"/>
                      </a:cubicBezTo>
                      <a:cubicBezTo>
                        <a:pt x="2628" y="2731"/>
                        <a:pt x="2485" y="3012"/>
                        <a:pt x="2485" y="3012"/>
                      </a:cubicBezTo>
                      <a:cubicBezTo>
                        <a:pt x="2485" y="3012"/>
                        <a:pt x="1207" y="1827"/>
                        <a:pt x="1211" y="1245"/>
                      </a:cubicBezTo>
                      <a:cubicBezTo>
                        <a:pt x="1211" y="1245"/>
                        <a:pt x="1736" y="1"/>
                        <a:pt x="157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8" name="Google Shape;1394;p35"/>
                <p:cNvSpPr/>
                <p:nvPr/>
              </p:nvSpPr>
              <p:spPr>
                <a:xfrm flipH="1">
                  <a:off x="6781320" y="1407600"/>
                  <a:ext cx="290880" cy="489240"/>
                </a:xfrm>
                <a:custGeom>
                  <a:avLst/>
                  <a:gdLst/>
                  <a:ahLst/>
                  <a:rect l="l" t="t" r="r" b="b"/>
                  <a:pathLst>
                    <a:path w="3133" h="4916">
                      <a:moveTo>
                        <a:pt x="1277" y="1"/>
                      </a:moveTo>
                      <a:cubicBezTo>
                        <a:pt x="1274" y="1"/>
                        <a:pt x="1270" y="2"/>
                        <a:pt x="1267" y="3"/>
                      </a:cubicBezTo>
                      <a:cubicBezTo>
                        <a:pt x="1114" y="52"/>
                        <a:pt x="842" y="634"/>
                        <a:pt x="767" y="634"/>
                      </a:cubicBezTo>
                      <a:cubicBezTo>
                        <a:pt x="764" y="634"/>
                        <a:pt x="761" y="634"/>
                        <a:pt x="759" y="632"/>
                      </a:cubicBezTo>
                      <a:cubicBezTo>
                        <a:pt x="706" y="590"/>
                        <a:pt x="180" y="193"/>
                        <a:pt x="37" y="193"/>
                      </a:cubicBezTo>
                      <a:cubicBezTo>
                        <a:pt x="13" y="193"/>
                        <a:pt x="0" y="204"/>
                        <a:pt x="2" y="231"/>
                      </a:cubicBezTo>
                      <a:cubicBezTo>
                        <a:pt x="16" y="414"/>
                        <a:pt x="706" y="835"/>
                        <a:pt x="807" y="1066"/>
                      </a:cubicBezTo>
                      <a:cubicBezTo>
                        <a:pt x="906" y="1298"/>
                        <a:pt x="899" y="2810"/>
                        <a:pt x="911" y="2871"/>
                      </a:cubicBezTo>
                      <a:lnTo>
                        <a:pt x="899" y="2810"/>
                      </a:lnTo>
                      <a:cubicBezTo>
                        <a:pt x="899" y="2810"/>
                        <a:pt x="702" y="2677"/>
                        <a:pt x="651" y="2567"/>
                      </a:cubicBezTo>
                      <a:cubicBezTo>
                        <a:pt x="645" y="2554"/>
                        <a:pt x="640" y="2548"/>
                        <a:pt x="636" y="2548"/>
                      </a:cubicBezTo>
                      <a:lnTo>
                        <a:pt x="636" y="2548"/>
                      </a:lnTo>
                      <a:cubicBezTo>
                        <a:pt x="609" y="2548"/>
                        <a:pt x="648" y="2870"/>
                        <a:pt x="872" y="3110"/>
                      </a:cubicBezTo>
                      <a:cubicBezTo>
                        <a:pt x="1125" y="3382"/>
                        <a:pt x="1200" y="3516"/>
                        <a:pt x="1262" y="3614"/>
                      </a:cubicBezTo>
                      <a:cubicBezTo>
                        <a:pt x="1324" y="3709"/>
                        <a:pt x="1839" y="4915"/>
                        <a:pt x="2579" y="4915"/>
                      </a:cubicBezTo>
                      <a:cubicBezTo>
                        <a:pt x="2594" y="4915"/>
                        <a:pt x="2609" y="4915"/>
                        <a:pt x="2624" y="4914"/>
                      </a:cubicBezTo>
                      <a:lnTo>
                        <a:pt x="2625" y="4914"/>
                      </a:lnTo>
                      <a:cubicBezTo>
                        <a:pt x="2625" y="4914"/>
                        <a:pt x="3133" y="4428"/>
                        <a:pt x="2688" y="3560"/>
                      </a:cubicBezTo>
                      <a:cubicBezTo>
                        <a:pt x="2688" y="3560"/>
                        <a:pt x="2413" y="3098"/>
                        <a:pt x="2418" y="2945"/>
                      </a:cubicBezTo>
                      <a:cubicBezTo>
                        <a:pt x="2422" y="2802"/>
                        <a:pt x="2252" y="2102"/>
                        <a:pt x="2193" y="2102"/>
                      </a:cubicBezTo>
                      <a:cubicBezTo>
                        <a:pt x="2189" y="2102"/>
                        <a:pt x="2186" y="2104"/>
                        <a:pt x="2183" y="2110"/>
                      </a:cubicBezTo>
                      <a:cubicBezTo>
                        <a:pt x="2135" y="2208"/>
                        <a:pt x="2021" y="2436"/>
                        <a:pt x="2021" y="2436"/>
                      </a:cubicBezTo>
                      <a:cubicBezTo>
                        <a:pt x="2021" y="2436"/>
                        <a:pt x="983" y="1480"/>
                        <a:pt x="983" y="1009"/>
                      </a:cubicBezTo>
                      <a:cubicBezTo>
                        <a:pt x="983" y="1009"/>
                        <a:pt x="1405" y="1"/>
                        <a:pt x="127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09" name="Google Shape;1395;p35"/>
                <p:cNvSpPr/>
                <p:nvPr/>
              </p:nvSpPr>
              <p:spPr>
                <a:xfrm flipH="1">
                  <a:off x="7779960" y="201960"/>
                  <a:ext cx="417960" cy="409680"/>
                </a:xfrm>
                <a:custGeom>
                  <a:avLst/>
                  <a:gdLst/>
                  <a:ahLst/>
                  <a:rect l="l" t="t" r="r" b="b"/>
                  <a:pathLst>
                    <a:path w="4502" h="4117">
                      <a:moveTo>
                        <a:pt x="1123" y="0"/>
                      </a:moveTo>
                      <a:cubicBezTo>
                        <a:pt x="1118" y="0"/>
                        <a:pt x="1112" y="2"/>
                        <a:pt x="1107" y="7"/>
                      </a:cubicBezTo>
                      <a:cubicBezTo>
                        <a:pt x="981" y="112"/>
                        <a:pt x="950" y="782"/>
                        <a:pt x="877" y="782"/>
                      </a:cubicBezTo>
                      <a:cubicBezTo>
                        <a:pt x="876" y="782"/>
                        <a:pt x="875" y="781"/>
                        <a:pt x="874" y="781"/>
                      </a:cubicBezTo>
                      <a:cubicBezTo>
                        <a:pt x="818" y="765"/>
                        <a:pt x="334" y="634"/>
                        <a:pt x="119" y="634"/>
                      </a:cubicBezTo>
                      <a:cubicBezTo>
                        <a:pt x="43" y="634"/>
                        <a:pt x="1" y="650"/>
                        <a:pt x="22" y="693"/>
                      </a:cubicBezTo>
                      <a:cubicBezTo>
                        <a:pt x="104" y="858"/>
                        <a:pt x="901" y="988"/>
                        <a:pt x="1082" y="1165"/>
                      </a:cubicBezTo>
                      <a:cubicBezTo>
                        <a:pt x="1261" y="1342"/>
                        <a:pt x="1822" y="2746"/>
                        <a:pt x="1857" y="2798"/>
                      </a:cubicBezTo>
                      <a:lnTo>
                        <a:pt x="1822" y="2746"/>
                      </a:lnTo>
                      <a:cubicBezTo>
                        <a:pt x="1822" y="2746"/>
                        <a:pt x="1590" y="2698"/>
                        <a:pt x="1502" y="2615"/>
                      </a:cubicBezTo>
                      <a:cubicBezTo>
                        <a:pt x="1493" y="2606"/>
                        <a:pt x="1486" y="2602"/>
                        <a:pt x="1482" y="2602"/>
                      </a:cubicBezTo>
                      <a:lnTo>
                        <a:pt x="1482" y="2602"/>
                      </a:lnTo>
                      <a:cubicBezTo>
                        <a:pt x="1450" y="2602"/>
                        <a:pt x="1608" y="2894"/>
                        <a:pt x="1910" y="3035"/>
                      </a:cubicBezTo>
                      <a:cubicBezTo>
                        <a:pt x="2247" y="3192"/>
                        <a:pt x="2367" y="3287"/>
                        <a:pt x="2461" y="3354"/>
                      </a:cubicBezTo>
                      <a:cubicBezTo>
                        <a:pt x="2541" y="3411"/>
                        <a:pt x="3257" y="4117"/>
                        <a:pt x="3893" y="4117"/>
                      </a:cubicBezTo>
                      <a:cubicBezTo>
                        <a:pt x="4003" y="4117"/>
                        <a:pt x="4111" y="4096"/>
                        <a:pt x="4212" y="4046"/>
                      </a:cubicBezTo>
                      <a:lnTo>
                        <a:pt x="4212" y="4045"/>
                      </a:lnTo>
                      <a:cubicBezTo>
                        <a:pt x="4212" y="4045"/>
                        <a:pt x="4502" y="3405"/>
                        <a:pt x="3763" y="2769"/>
                      </a:cubicBezTo>
                      <a:cubicBezTo>
                        <a:pt x="3763" y="2769"/>
                        <a:pt x="3334" y="2443"/>
                        <a:pt x="3281" y="2301"/>
                      </a:cubicBezTo>
                      <a:cubicBezTo>
                        <a:pt x="3232" y="2168"/>
                        <a:pt x="2826" y="1602"/>
                        <a:pt x="2758" y="1602"/>
                      </a:cubicBezTo>
                      <a:cubicBezTo>
                        <a:pt x="2752" y="1602"/>
                        <a:pt x="2749" y="1606"/>
                        <a:pt x="2749" y="1615"/>
                      </a:cubicBezTo>
                      <a:cubicBezTo>
                        <a:pt x="2741" y="1723"/>
                        <a:pt x="2721" y="1977"/>
                        <a:pt x="2721" y="1977"/>
                      </a:cubicBezTo>
                      <a:cubicBezTo>
                        <a:pt x="2721" y="1977"/>
                        <a:pt x="1400" y="1482"/>
                        <a:pt x="1224" y="1046"/>
                      </a:cubicBezTo>
                      <a:cubicBezTo>
                        <a:pt x="1224" y="1046"/>
                        <a:pt x="1234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0" name="Google Shape;1396;p35"/>
                <p:cNvSpPr/>
                <p:nvPr/>
              </p:nvSpPr>
              <p:spPr>
                <a:xfrm flipH="1">
                  <a:off x="6337080" y="1982520"/>
                  <a:ext cx="456840" cy="797400"/>
                </a:xfrm>
                <a:custGeom>
                  <a:avLst/>
                  <a:gdLst/>
                  <a:ahLst/>
                  <a:rect l="l" t="t" r="r" b="b"/>
                  <a:pathLst>
                    <a:path w="4923" h="8012">
                      <a:moveTo>
                        <a:pt x="2084" y="1"/>
                      </a:moveTo>
                      <a:cubicBezTo>
                        <a:pt x="2078" y="1"/>
                        <a:pt x="2072" y="2"/>
                        <a:pt x="2065" y="5"/>
                      </a:cubicBezTo>
                      <a:cubicBezTo>
                        <a:pt x="1831" y="105"/>
                        <a:pt x="1497" y="882"/>
                        <a:pt x="1378" y="882"/>
                      </a:cubicBezTo>
                      <a:cubicBezTo>
                        <a:pt x="1373" y="882"/>
                        <a:pt x="1368" y="881"/>
                        <a:pt x="1364" y="878"/>
                      </a:cubicBezTo>
                      <a:cubicBezTo>
                        <a:pt x="1268" y="817"/>
                        <a:pt x="308" y="549"/>
                        <a:pt x="123" y="549"/>
                      </a:cubicBezTo>
                      <a:cubicBezTo>
                        <a:pt x="105" y="549"/>
                        <a:pt x="94" y="552"/>
                        <a:pt x="92" y="557"/>
                      </a:cubicBezTo>
                      <a:cubicBezTo>
                        <a:pt x="1" y="837"/>
                        <a:pt x="1302" y="1411"/>
                        <a:pt x="1495" y="1763"/>
                      </a:cubicBezTo>
                      <a:cubicBezTo>
                        <a:pt x="1690" y="2115"/>
                        <a:pt x="1659" y="4085"/>
                        <a:pt x="1659" y="4085"/>
                      </a:cubicBezTo>
                      <a:cubicBezTo>
                        <a:pt x="1659" y="4085"/>
                        <a:pt x="1326" y="3904"/>
                        <a:pt x="1229" y="3739"/>
                      </a:cubicBezTo>
                      <a:cubicBezTo>
                        <a:pt x="1218" y="3719"/>
                        <a:pt x="1209" y="3710"/>
                        <a:pt x="1203" y="3710"/>
                      </a:cubicBezTo>
                      <a:lnTo>
                        <a:pt x="1203" y="3710"/>
                      </a:lnTo>
                      <a:cubicBezTo>
                        <a:pt x="1158" y="3710"/>
                        <a:pt x="1269" y="4217"/>
                        <a:pt x="1661" y="4566"/>
                      </a:cubicBezTo>
                      <a:cubicBezTo>
                        <a:pt x="2105" y="4961"/>
                        <a:pt x="2004" y="5166"/>
                        <a:pt x="2241" y="5658"/>
                      </a:cubicBezTo>
                      <a:cubicBezTo>
                        <a:pt x="2318" y="5817"/>
                        <a:pt x="3382" y="8011"/>
                        <a:pt x="4534" y="8011"/>
                      </a:cubicBezTo>
                      <a:cubicBezTo>
                        <a:pt x="4582" y="8011"/>
                        <a:pt x="4630" y="8007"/>
                        <a:pt x="4678" y="7999"/>
                      </a:cubicBezTo>
                      <a:lnTo>
                        <a:pt x="4677" y="7999"/>
                      </a:lnTo>
                      <a:cubicBezTo>
                        <a:pt x="4677" y="7999"/>
                        <a:pt x="4923" y="6668"/>
                        <a:pt x="4386" y="5440"/>
                      </a:cubicBezTo>
                      <a:cubicBezTo>
                        <a:pt x="4386" y="5440"/>
                        <a:pt x="3882" y="4748"/>
                        <a:pt x="3865" y="4504"/>
                      </a:cubicBezTo>
                      <a:cubicBezTo>
                        <a:pt x="3850" y="4276"/>
                        <a:pt x="3477" y="3197"/>
                        <a:pt x="3381" y="3197"/>
                      </a:cubicBezTo>
                      <a:cubicBezTo>
                        <a:pt x="3374" y="3197"/>
                        <a:pt x="3369" y="3202"/>
                        <a:pt x="3365" y="3212"/>
                      </a:cubicBezTo>
                      <a:cubicBezTo>
                        <a:pt x="3303" y="3377"/>
                        <a:pt x="3157" y="3755"/>
                        <a:pt x="3157" y="3755"/>
                      </a:cubicBezTo>
                      <a:cubicBezTo>
                        <a:pt x="3157" y="3755"/>
                        <a:pt x="1837" y="2395"/>
                        <a:pt x="1768" y="1646"/>
                      </a:cubicBezTo>
                      <a:cubicBezTo>
                        <a:pt x="1768" y="1646"/>
                        <a:pt x="2278" y="1"/>
                        <a:pt x="208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1" name="Google Shape;1397;p35"/>
                <p:cNvSpPr/>
                <p:nvPr/>
              </p:nvSpPr>
              <p:spPr>
                <a:xfrm flipH="1">
                  <a:off x="6642360" y="2313000"/>
                  <a:ext cx="531720" cy="473400"/>
                </a:xfrm>
                <a:custGeom>
                  <a:avLst/>
                  <a:gdLst/>
                  <a:ahLst/>
                  <a:rect l="l" t="t" r="r" b="b"/>
                  <a:pathLst>
                    <a:path w="5729" h="4757">
                      <a:moveTo>
                        <a:pt x="1256" y="0"/>
                      </a:moveTo>
                      <a:cubicBezTo>
                        <a:pt x="1249" y="0"/>
                        <a:pt x="1243" y="3"/>
                        <a:pt x="1236" y="9"/>
                      </a:cubicBezTo>
                      <a:cubicBezTo>
                        <a:pt x="1098" y="139"/>
                        <a:pt x="1111" y="919"/>
                        <a:pt x="1025" y="919"/>
                      </a:cubicBezTo>
                      <a:cubicBezTo>
                        <a:pt x="1024" y="919"/>
                        <a:pt x="1023" y="919"/>
                        <a:pt x="1022" y="918"/>
                      </a:cubicBezTo>
                      <a:cubicBezTo>
                        <a:pt x="961" y="905"/>
                        <a:pt x="454" y="802"/>
                        <a:pt x="187" y="802"/>
                      </a:cubicBezTo>
                      <a:cubicBezTo>
                        <a:pt x="71" y="802"/>
                        <a:pt x="0" y="822"/>
                        <a:pt x="32" y="877"/>
                      </a:cubicBezTo>
                      <a:cubicBezTo>
                        <a:pt x="139" y="1062"/>
                        <a:pt x="1068" y="1156"/>
                        <a:pt x="1288" y="1347"/>
                      </a:cubicBezTo>
                      <a:cubicBezTo>
                        <a:pt x="1508" y="1539"/>
                        <a:pt x="2161" y="2912"/>
                        <a:pt x="2206" y="2969"/>
                      </a:cubicBezTo>
                      <a:cubicBezTo>
                        <a:pt x="2214" y="2980"/>
                        <a:pt x="2218" y="2985"/>
                        <a:pt x="2218" y="2985"/>
                      </a:cubicBezTo>
                      <a:cubicBezTo>
                        <a:pt x="2217" y="2985"/>
                        <a:pt x="2161" y="2912"/>
                        <a:pt x="2161" y="2912"/>
                      </a:cubicBezTo>
                      <a:cubicBezTo>
                        <a:pt x="2161" y="2912"/>
                        <a:pt x="1890" y="2872"/>
                        <a:pt x="1782" y="2783"/>
                      </a:cubicBezTo>
                      <a:cubicBezTo>
                        <a:pt x="1771" y="2774"/>
                        <a:pt x="1764" y="2770"/>
                        <a:pt x="1759" y="2770"/>
                      </a:cubicBezTo>
                      <a:lnTo>
                        <a:pt x="1759" y="2770"/>
                      </a:lnTo>
                      <a:cubicBezTo>
                        <a:pt x="1720" y="2770"/>
                        <a:pt x="1923" y="3096"/>
                        <a:pt x="2282" y="3238"/>
                      </a:cubicBezTo>
                      <a:cubicBezTo>
                        <a:pt x="2684" y="3395"/>
                        <a:pt x="2828" y="3498"/>
                        <a:pt x="2941" y="3568"/>
                      </a:cubicBezTo>
                      <a:cubicBezTo>
                        <a:pt x="3041" y="3629"/>
                        <a:pt x="4198" y="4757"/>
                        <a:pt x="5004" y="4757"/>
                      </a:cubicBezTo>
                      <a:cubicBezTo>
                        <a:pt x="5123" y="4757"/>
                        <a:pt x="5233" y="4732"/>
                        <a:pt x="5332" y="4677"/>
                      </a:cubicBezTo>
                      <a:cubicBezTo>
                        <a:pt x="5332" y="4677"/>
                        <a:pt x="5729" y="3977"/>
                        <a:pt x="4495" y="3007"/>
                      </a:cubicBezTo>
                      <a:cubicBezTo>
                        <a:pt x="4495" y="3007"/>
                        <a:pt x="3978" y="2663"/>
                        <a:pt x="3906" y="2501"/>
                      </a:cubicBezTo>
                      <a:cubicBezTo>
                        <a:pt x="3840" y="2353"/>
                        <a:pt x="3336" y="1733"/>
                        <a:pt x="3254" y="1733"/>
                      </a:cubicBezTo>
                      <a:cubicBezTo>
                        <a:pt x="3247" y="1733"/>
                        <a:pt x="3243" y="1738"/>
                        <a:pt x="3243" y="1748"/>
                      </a:cubicBezTo>
                      <a:cubicBezTo>
                        <a:pt x="3243" y="1874"/>
                        <a:pt x="3238" y="2168"/>
                        <a:pt x="3238" y="2168"/>
                      </a:cubicBezTo>
                      <a:cubicBezTo>
                        <a:pt x="3238" y="2168"/>
                        <a:pt x="1678" y="1691"/>
                        <a:pt x="1444" y="1199"/>
                      </a:cubicBezTo>
                      <a:cubicBezTo>
                        <a:pt x="1444" y="1199"/>
                        <a:pt x="1382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2" name="Google Shape;1398;p35"/>
                <p:cNvSpPr/>
                <p:nvPr/>
              </p:nvSpPr>
              <p:spPr>
                <a:xfrm flipH="1">
                  <a:off x="8073720" y="1218240"/>
                  <a:ext cx="531720" cy="473400"/>
                </a:xfrm>
                <a:custGeom>
                  <a:avLst/>
                  <a:gdLst/>
                  <a:ahLst/>
                  <a:rect l="l" t="t" r="r" b="b"/>
                  <a:pathLst>
                    <a:path w="5729" h="4758">
                      <a:moveTo>
                        <a:pt x="1256" y="1"/>
                      </a:moveTo>
                      <a:cubicBezTo>
                        <a:pt x="1249" y="1"/>
                        <a:pt x="1243" y="4"/>
                        <a:pt x="1236" y="10"/>
                      </a:cubicBezTo>
                      <a:cubicBezTo>
                        <a:pt x="1098" y="140"/>
                        <a:pt x="1111" y="919"/>
                        <a:pt x="1025" y="919"/>
                      </a:cubicBezTo>
                      <a:cubicBezTo>
                        <a:pt x="1024" y="919"/>
                        <a:pt x="1023" y="919"/>
                        <a:pt x="1022" y="919"/>
                      </a:cubicBezTo>
                      <a:cubicBezTo>
                        <a:pt x="961" y="906"/>
                        <a:pt x="456" y="803"/>
                        <a:pt x="189" y="803"/>
                      </a:cubicBezTo>
                      <a:cubicBezTo>
                        <a:pt x="72" y="803"/>
                        <a:pt x="0" y="823"/>
                        <a:pt x="33" y="879"/>
                      </a:cubicBezTo>
                      <a:cubicBezTo>
                        <a:pt x="139" y="1063"/>
                        <a:pt x="1069" y="1157"/>
                        <a:pt x="1288" y="1349"/>
                      </a:cubicBezTo>
                      <a:cubicBezTo>
                        <a:pt x="1509" y="1539"/>
                        <a:pt x="2161" y="2913"/>
                        <a:pt x="2206" y="2970"/>
                      </a:cubicBezTo>
                      <a:cubicBezTo>
                        <a:pt x="2214" y="2981"/>
                        <a:pt x="2218" y="2986"/>
                        <a:pt x="2218" y="2986"/>
                      </a:cubicBezTo>
                      <a:cubicBezTo>
                        <a:pt x="2217" y="2986"/>
                        <a:pt x="2161" y="2913"/>
                        <a:pt x="2161" y="2913"/>
                      </a:cubicBezTo>
                      <a:cubicBezTo>
                        <a:pt x="2161" y="2913"/>
                        <a:pt x="1890" y="2873"/>
                        <a:pt x="1782" y="2784"/>
                      </a:cubicBezTo>
                      <a:cubicBezTo>
                        <a:pt x="1771" y="2775"/>
                        <a:pt x="1764" y="2771"/>
                        <a:pt x="1759" y="2771"/>
                      </a:cubicBezTo>
                      <a:lnTo>
                        <a:pt x="1759" y="2771"/>
                      </a:lnTo>
                      <a:cubicBezTo>
                        <a:pt x="1720" y="2771"/>
                        <a:pt x="1923" y="3097"/>
                        <a:pt x="2283" y="3238"/>
                      </a:cubicBezTo>
                      <a:cubicBezTo>
                        <a:pt x="2684" y="3397"/>
                        <a:pt x="2829" y="3498"/>
                        <a:pt x="2941" y="3569"/>
                      </a:cubicBezTo>
                      <a:cubicBezTo>
                        <a:pt x="3041" y="3629"/>
                        <a:pt x="4198" y="4757"/>
                        <a:pt x="5004" y="4757"/>
                      </a:cubicBezTo>
                      <a:cubicBezTo>
                        <a:pt x="5123" y="4757"/>
                        <a:pt x="5234" y="4733"/>
                        <a:pt x="5332" y="4677"/>
                      </a:cubicBezTo>
                      <a:cubicBezTo>
                        <a:pt x="5332" y="4677"/>
                        <a:pt x="5729" y="3978"/>
                        <a:pt x="4495" y="3008"/>
                      </a:cubicBezTo>
                      <a:cubicBezTo>
                        <a:pt x="4495" y="3008"/>
                        <a:pt x="3978" y="2664"/>
                        <a:pt x="3907" y="2502"/>
                      </a:cubicBezTo>
                      <a:cubicBezTo>
                        <a:pt x="3841" y="2353"/>
                        <a:pt x="3336" y="1734"/>
                        <a:pt x="3254" y="1734"/>
                      </a:cubicBezTo>
                      <a:cubicBezTo>
                        <a:pt x="3247" y="1734"/>
                        <a:pt x="3244" y="1739"/>
                        <a:pt x="3243" y="1749"/>
                      </a:cubicBezTo>
                      <a:cubicBezTo>
                        <a:pt x="3243" y="1875"/>
                        <a:pt x="3238" y="2170"/>
                        <a:pt x="3238" y="2170"/>
                      </a:cubicBezTo>
                      <a:cubicBezTo>
                        <a:pt x="3238" y="2170"/>
                        <a:pt x="1678" y="1692"/>
                        <a:pt x="1444" y="1200"/>
                      </a:cubicBezTo>
                      <a:cubicBezTo>
                        <a:pt x="1444" y="1200"/>
                        <a:pt x="1382" y="1"/>
                        <a:pt x="1256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3" name="Google Shape;1399;p35"/>
                <p:cNvSpPr/>
                <p:nvPr/>
              </p:nvSpPr>
              <p:spPr>
                <a:xfrm flipH="1">
                  <a:off x="8217720" y="1746360"/>
                  <a:ext cx="531720" cy="473400"/>
                </a:xfrm>
                <a:custGeom>
                  <a:avLst/>
                  <a:gdLst/>
                  <a:ahLst/>
                  <a:rect l="l" t="t" r="r" b="b"/>
                  <a:pathLst>
                    <a:path w="5728" h="4757">
                      <a:moveTo>
                        <a:pt x="1256" y="0"/>
                      </a:moveTo>
                      <a:cubicBezTo>
                        <a:pt x="1250" y="0"/>
                        <a:pt x="1243" y="3"/>
                        <a:pt x="1237" y="10"/>
                      </a:cubicBezTo>
                      <a:cubicBezTo>
                        <a:pt x="1098" y="139"/>
                        <a:pt x="1110" y="919"/>
                        <a:pt x="1026" y="919"/>
                      </a:cubicBezTo>
                      <a:cubicBezTo>
                        <a:pt x="1024" y="919"/>
                        <a:pt x="1023" y="919"/>
                        <a:pt x="1022" y="919"/>
                      </a:cubicBezTo>
                      <a:cubicBezTo>
                        <a:pt x="961" y="905"/>
                        <a:pt x="456" y="802"/>
                        <a:pt x="189" y="802"/>
                      </a:cubicBezTo>
                      <a:cubicBezTo>
                        <a:pt x="72" y="802"/>
                        <a:pt x="0" y="822"/>
                        <a:pt x="33" y="878"/>
                      </a:cubicBezTo>
                      <a:cubicBezTo>
                        <a:pt x="139" y="1062"/>
                        <a:pt x="1068" y="1156"/>
                        <a:pt x="1289" y="1347"/>
                      </a:cubicBezTo>
                      <a:cubicBezTo>
                        <a:pt x="1507" y="1536"/>
                        <a:pt x="2148" y="2884"/>
                        <a:pt x="2203" y="2966"/>
                      </a:cubicBezTo>
                      <a:lnTo>
                        <a:pt x="2203" y="2966"/>
                      </a:lnTo>
                      <a:cubicBezTo>
                        <a:pt x="2187" y="2944"/>
                        <a:pt x="2162" y="2911"/>
                        <a:pt x="2162" y="2911"/>
                      </a:cubicBezTo>
                      <a:cubicBezTo>
                        <a:pt x="2162" y="2911"/>
                        <a:pt x="1889" y="2871"/>
                        <a:pt x="1783" y="2782"/>
                      </a:cubicBezTo>
                      <a:cubicBezTo>
                        <a:pt x="1772" y="2773"/>
                        <a:pt x="1764" y="2769"/>
                        <a:pt x="1759" y="2769"/>
                      </a:cubicBezTo>
                      <a:cubicBezTo>
                        <a:pt x="1719" y="2769"/>
                        <a:pt x="1922" y="3097"/>
                        <a:pt x="2283" y="3238"/>
                      </a:cubicBezTo>
                      <a:cubicBezTo>
                        <a:pt x="2683" y="3395"/>
                        <a:pt x="2828" y="3498"/>
                        <a:pt x="2942" y="3567"/>
                      </a:cubicBezTo>
                      <a:cubicBezTo>
                        <a:pt x="3040" y="3629"/>
                        <a:pt x="4197" y="4756"/>
                        <a:pt x="5003" y="4756"/>
                      </a:cubicBezTo>
                      <a:cubicBezTo>
                        <a:pt x="5122" y="4756"/>
                        <a:pt x="5233" y="4732"/>
                        <a:pt x="5332" y="4676"/>
                      </a:cubicBezTo>
                      <a:cubicBezTo>
                        <a:pt x="5332" y="4676"/>
                        <a:pt x="5728" y="3976"/>
                        <a:pt x="4494" y="3008"/>
                      </a:cubicBezTo>
                      <a:cubicBezTo>
                        <a:pt x="4494" y="3008"/>
                        <a:pt x="3978" y="2663"/>
                        <a:pt x="3906" y="2501"/>
                      </a:cubicBezTo>
                      <a:cubicBezTo>
                        <a:pt x="3840" y="2352"/>
                        <a:pt x="3336" y="1733"/>
                        <a:pt x="3255" y="1733"/>
                      </a:cubicBezTo>
                      <a:cubicBezTo>
                        <a:pt x="3248" y="1733"/>
                        <a:pt x="3244" y="1738"/>
                        <a:pt x="3244" y="1748"/>
                      </a:cubicBezTo>
                      <a:cubicBezTo>
                        <a:pt x="3243" y="1875"/>
                        <a:pt x="3238" y="2168"/>
                        <a:pt x="3238" y="2168"/>
                      </a:cubicBezTo>
                      <a:cubicBezTo>
                        <a:pt x="3238" y="2168"/>
                        <a:pt x="1679" y="1691"/>
                        <a:pt x="1445" y="1200"/>
                      </a:cubicBezTo>
                      <a:cubicBezTo>
                        <a:pt x="1445" y="1200"/>
                        <a:pt x="1383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4" name="Google Shape;1400;p35"/>
                <p:cNvSpPr/>
                <p:nvPr/>
              </p:nvSpPr>
              <p:spPr>
                <a:xfrm flipH="1">
                  <a:off x="6767280" y="1840680"/>
                  <a:ext cx="628560" cy="465840"/>
                </a:xfrm>
                <a:custGeom>
                  <a:avLst/>
                  <a:gdLst/>
                  <a:ahLst/>
                  <a:rect l="l" t="t" r="r" b="b"/>
                  <a:pathLst>
                    <a:path w="6768" h="4682">
                      <a:moveTo>
                        <a:pt x="931" y="1"/>
                      </a:moveTo>
                      <a:cubicBezTo>
                        <a:pt x="871" y="1"/>
                        <a:pt x="1075" y="1146"/>
                        <a:pt x="1075" y="1146"/>
                      </a:cubicBezTo>
                      <a:cubicBezTo>
                        <a:pt x="891" y="1586"/>
                        <a:pt x="246" y="1787"/>
                        <a:pt x="38" y="1993"/>
                      </a:cubicBezTo>
                      <a:cubicBezTo>
                        <a:pt x="1" y="2029"/>
                        <a:pt x="12" y="2044"/>
                        <a:pt x="59" y="2044"/>
                      </a:cubicBezTo>
                      <a:cubicBezTo>
                        <a:pt x="246" y="2044"/>
                        <a:pt x="996" y="1811"/>
                        <a:pt x="1467" y="1811"/>
                      </a:cubicBezTo>
                      <a:cubicBezTo>
                        <a:pt x="1540" y="1811"/>
                        <a:pt x="1606" y="1816"/>
                        <a:pt x="1662" y="1829"/>
                      </a:cubicBezTo>
                      <a:cubicBezTo>
                        <a:pt x="2176" y="1947"/>
                        <a:pt x="3111" y="3096"/>
                        <a:pt x="3250" y="3165"/>
                      </a:cubicBezTo>
                      <a:cubicBezTo>
                        <a:pt x="3387" y="3235"/>
                        <a:pt x="2985" y="3467"/>
                        <a:pt x="2753" y="3506"/>
                      </a:cubicBezTo>
                      <a:cubicBezTo>
                        <a:pt x="2520" y="3545"/>
                        <a:pt x="3532" y="3722"/>
                        <a:pt x="3774" y="3758"/>
                      </a:cubicBezTo>
                      <a:cubicBezTo>
                        <a:pt x="4016" y="3795"/>
                        <a:pt x="5641" y="4510"/>
                        <a:pt x="6124" y="4650"/>
                      </a:cubicBezTo>
                      <a:cubicBezTo>
                        <a:pt x="6199" y="4672"/>
                        <a:pt x="6265" y="4681"/>
                        <a:pt x="6323" y="4681"/>
                      </a:cubicBezTo>
                      <a:cubicBezTo>
                        <a:pt x="6643" y="4681"/>
                        <a:pt x="6735" y="4396"/>
                        <a:pt x="6749" y="4265"/>
                      </a:cubicBezTo>
                      <a:cubicBezTo>
                        <a:pt x="6768" y="4109"/>
                        <a:pt x="6716" y="3895"/>
                        <a:pt x="6580" y="3685"/>
                      </a:cubicBezTo>
                      <a:cubicBezTo>
                        <a:pt x="6442" y="3477"/>
                        <a:pt x="6041" y="2890"/>
                        <a:pt x="4876" y="2080"/>
                      </a:cubicBezTo>
                      <a:cubicBezTo>
                        <a:pt x="4633" y="1911"/>
                        <a:pt x="4102" y="1492"/>
                        <a:pt x="3860" y="1491"/>
                      </a:cubicBezTo>
                      <a:lnTo>
                        <a:pt x="3860" y="1491"/>
                      </a:lnTo>
                      <a:cubicBezTo>
                        <a:pt x="3860" y="1491"/>
                        <a:pt x="3932" y="1736"/>
                        <a:pt x="3814" y="1777"/>
                      </a:cubicBezTo>
                      <a:cubicBezTo>
                        <a:pt x="3805" y="1780"/>
                        <a:pt x="3786" y="1782"/>
                        <a:pt x="3758" y="1782"/>
                      </a:cubicBezTo>
                      <a:cubicBezTo>
                        <a:pt x="3417" y="1782"/>
                        <a:pt x="1784" y="1567"/>
                        <a:pt x="1647" y="1466"/>
                      </a:cubicBezTo>
                      <a:cubicBezTo>
                        <a:pt x="1499" y="1359"/>
                        <a:pt x="1002" y="36"/>
                        <a:pt x="934" y="1"/>
                      </a:cubicBezTo>
                      <a:cubicBezTo>
                        <a:pt x="933" y="1"/>
                        <a:pt x="932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5" name="Google Shape;1401;p35"/>
                <p:cNvSpPr/>
                <p:nvPr/>
              </p:nvSpPr>
              <p:spPr>
                <a:xfrm flipH="1">
                  <a:off x="5445360" y="4591080"/>
                  <a:ext cx="617400" cy="264960"/>
                </a:xfrm>
                <a:custGeom>
                  <a:avLst/>
                  <a:gdLst/>
                  <a:ahLst/>
                  <a:rect l="l" t="t" r="r" b="b"/>
                  <a:pathLst>
                    <a:path w="6648" h="2665">
                      <a:moveTo>
                        <a:pt x="4534" y="0"/>
                      </a:moveTo>
                      <a:cubicBezTo>
                        <a:pt x="4357" y="0"/>
                        <a:pt x="4163" y="6"/>
                        <a:pt x="3950" y="20"/>
                      </a:cubicBezTo>
                      <a:cubicBezTo>
                        <a:pt x="3689" y="36"/>
                        <a:pt x="3090" y="38"/>
                        <a:pt x="2921" y="169"/>
                      </a:cubicBezTo>
                      <a:cubicBezTo>
                        <a:pt x="2921" y="169"/>
                        <a:pt x="3105" y="301"/>
                        <a:pt x="3046" y="394"/>
                      </a:cubicBezTo>
                      <a:cubicBezTo>
                        <a:pt x="2987" y="486"/>
                        <a:pt x="1532" y="1366"/>
                        <a:pt x="1370" y="1372"/>
                      </a:cubicBezTo>
                      <a:cubicBezTo>
                        <a:pt x="1369" y="1372"/>
                        <a:pt x="1368" y="1372"/>
                        <a:pt x="1367" y="1372"/>
                      </a:cubicBezTo>
                      <a:cubicBezTo>
                        <a:pt x="1197" y="1372"/>
                        <a:pt x="158" y="748"/>
                        <a:pt x="70" y="748"/>
                      </a:cubicBezTo>
                      <a:cubicBezTo>
                        <a:pt x="69" y="748"/>
                        <a:pt x="68" y="748"/>
                        <a:pt x="67" y="748"/>
                      </a:cubicBezTo>
                      <a:cubicBezTo>
                        <a:pt x="0" y="761"/>
                        <a:pt x="795" y="1463"/>
                        <a:pt x="795" y="1463"/>
                      </a:cubicBezTo>
                      <a:cubicBezTo>
                        <a:pt x="910" y="1872"/>
                        <a:pt x="572" y="2366"/>
                        <a:pt x="541" y="2624"/>
                      </a:cubicBezTo>
                      <a:cubicBezTo>
                        <a:pt x="538" y="2652"/>
                        <a:pt x="543" y="2664"/>
                        <a:pt x="554" y="2664"/>
                      </a:cubicBezTo>
                      <a:cubicBezTo>
                        <a:pt x="647" y="2664"/>
                        <a:pt x="1203" y="1796"/>
                        <a:pt x="1580" y="1616"/>
                      </a:cubicBezTo>
                      <a:cubicBezTo>
                        <a:pt x="1693" y="1562"/>
                        <a:pt x="1866" y="1543"/>
                        <a:pt x="2063" y="1543"/>
                      </a:cubicBezTo>
                      <a:cubicBezTo>
                        <a:pt x="2570" y="1543"/>
                        <a:pt x="3229" y="1671"/>
                        <a:pt x="3393" y="1671"/>
                      </a:cubicBezTo>
                      <a:cubicBezTo>
                        <a:pt x="3404" y="1671"/>
                        <a:pt x="3413" y="1670"/>
                        <a:pt x="3419" y="1669"/>
                      </a:cubicBezTo>
                      <a:cubicBezTo>
                        <a:pt x="3424" y="1668"/>
                        <a:pt x="3428" y="1668"/>
                        <a:pt x="3432" y="1668"/>
                      </a:cubicBezTo>
                      <a:cubicBezTo>
                        <a:pt x="3543" y="1668"/>
                        <a:pt x="3397" y="2030"/>
                        <a:pt x="3262" y="2180"/>
                      </a:cubicBezTo>
                      <a:cubicBezTo>
                        <a:pt x="3241" y="2203"/>
                        <a:pt x="3241" y="2213"/>
                        <a:pt x="3257" y="2213"/>
                      </a:cubicBezTo>
                      <a:cubicBezTo>
                        <a:pt x="3346" y="2213"/>
                        <a:pt x="3951" y="1885"/>
                        <a:pt x="4110" y="1793"/>
                      </a:cubicBezTo>
                      <a:cubicBezTo>
                        <a:pt x="4298" y="1685"/>
                        <a:pt x="5821" y="1285"/>
                        <a:pt x="6234" y="1117"/>
                      </a:cubicBezTo>
                      <a:cubicBezTo>
                        <a:pt x="6647" y="950"/>
                        <a:pt x="6530" y="623"/>
                        <a:pt x="6457" y="505"/>
                      </a:cubicBezTo>
                      <a:cubicBezTo>
                        <a:pt x="6384" y="387"/>
                        <a:pt x="6229" y="266"/>
                        <a:pt x="6020" y="197"/>
                      </a:cubicBezTo>
                      <a:cubicBezTo>
                        <a:pt x="5845" y="139"/>
                        <a:pt x="5399" y="0"/>
                        <a:pt x="4534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6" name="Google Shape;1402;p35"/>
                <p:cNvSpPr/>
                <p:nvPr/>
              </p:nvSpPr>
              <p:spPr>
                <a:xfrm flipH="1">
                  <a:off x="7578360" y="631440"/>
                  <a:ext cx="285120" cy="377640"/>
                </a:xfrm>
                <a:custGeom>
                  <a:avLst/>
                  <a:gdLst/>
                  <a:ahLst/>
                  <a:rect l="l" t="t" r="r" b="b"/>
                  <a:pathLst>
                    <a:path w="3071" h="3797">
                      <a:moveTo>
                        <a:pt x="901" y="0"/>
                      </a:moveTo>
                      <a:cubicBezTo>
                        <a:pt x="823" y="0"/>
                        <a:pt x="611" y="594"/>
                        <a:pt x="611" y="594"/>
                      </a:cubicBezTo>
                      <a:cubicBezTo>
                        <a:pt x="589" y="611"/>
                        <a:pt x="547" y="616"/>
                        <a:pt x="496" y="616"/>
                      </a:cubicBezTo>
                      <a:cubicBezTo>
                        <a:pt x="419" y="616"/>
                        <a:pt x="321" y="604"/>
                        <a:pt x="238" y="604"/>
                      </a:cubicBezTo>
                      <a:cubicBezTo>
                        <a:pt x="165" y="604"/>
                        <a:pt x="104" y="613"/>
                        <a:pt x="77" y="647"/>
                      </a:cubicBezTo>
                      <a:cubicBezTo>
                        <a:pt x="1" y="743"/>
                        <a:pt x="361" y="742"/>
                        <a:pt x="729" y="906"/>
                      </a:cubicBezTo>
                      <a:cubicBezTo>
                        <a:pt x="1098" y="1069"/>
                        <a:pt x="1223" y="2055"/>
                        <a:pt x="1184" y="2122"/>
                      </a:cubicBezTo>
                      <a:cubicBezTo>
                        <a:pt x="1169" y="2150"/>
                        <a:pt x="1105" y="2157"/>
                        <a:pt x="1034" y="2157"/>
                      </a:cubicBezTo>
                      <a:cubicBezTo>
                        <a:pt x="949" y="2157"/>
                        <a:pt x="855" y="2147"/>
                        <a:pt x="820" y="2147"/>
                      </a:cubicBezTo>
                      <a:cubicBezTo>
                        <a:pt x="814" y="2147"/>
                        <a:pt x="810" y="2147"/>
                        <a:pt x="808" y="2148"/>
                      </a:cubicBezTo>
                      <a:cubicBezTo>
                        <a:pt x="784" y="2155"/>
                        <a:pt x="1046" y="2398"/>
                        <a:pt x="1302" y="2441"/>
                      </a:cubicBezTo>
                      <a:cubicBezTo>
                        <a:pt x="1558" y="2484"/>
                        <a:pt x="1598" y="2628"/>
                        <a:pt x="1598" y="2628"/>
                      </a:cubicBezTo>
                      <a:cubicBezTo>
                        <a:pt x="1816" y="3210"/>
                        <a:pt x="2768" y="3796"/>
                        <a:pt x="2928" y="3796"/>
                      </a:cubicBezTo>
                      <a:cubicBezTo>
                        <a:pt x="2931" y="3796"/>
                        <a:pt x="2933" y="3796"/>
                        <a:pt x="2935" y="3796"/>
                      </a:cubicBezTo>
                      <a:cubicBezTo>
                        <a:pt x="3070" y="3774"/>
                        <a:pt x="3018" y="3168"/>
                        <a:pt x="2928" y="2800"/>
                      </a:cubicBezTo>
                      <a:lnTo>
                        <a:pt x="2928" y="2801"/>
                      </a:lnTo>
                      <a:cubicBezTo>
                        <a:pt x="2881" y="2611"/>
                        <a:pt x="2659" y="2306"/>
                        <a:pt x="2407" y="2026"/>
                      </a:cubicBezTo>
                      <a:cubicBezTo>
                        <a:pt x="2397" y="1894"/>
                        <a:pt x="2373" y="1728"/>
                        <a:pt x="2346" y="1683"/>
                      </a:cubicBezTo>
                      <a:cubicBezTo>
                        <a:pt x="2341" y="1675"/>
                        <a:pt x="2334" y="1671"/>
                        <a:pt x="2326" y="1671"/>
                      </a:cubicBezTo>
                      <a:cubicBezTo>
                        <a:pt x="2293" y="1671"/>
                        <a:pt x="2238" y="1731"/>
                        <a:pt x="2187" y="1795"/>
                      </a:cubicBezTo>
                      <a:cubicBezTo>
                        <a:pt x="2024" y="1630"/>
                        <a:pt x="1864" y="1491"/>
                        <a:pt x="1748" y="1415"/>
                      </a:cubicBezTo>
                      <a:cubicBezTo>
                        <a:pt x="1400" y="1184"/>
                        <a:pt x="1181" y="1137"/>
                        <a:pt x="1005" y="847"/>
                      </a:cubicBezTo>
                      <a:cubicBezTo>
                        <a:pt x="829" y="556"/>
                        <a:pt x="979" y="52"/>
                        <a:pt x="910" y="3"/>
                      </a:cubicBezTo>
                      <a:cubicBezTo>
                        <a:pt x="907" y="1"/>
                        <a:pt x="904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7" name="Google Shape;1403;p35"/>
                <p:cNvSpPr/>
                <p:nvPr/>
              </p:nvSpPr>
              <p:spPr>
                <a:xfrm flipH="1">
                  <a:off x="6457320" y="666000"/>
                  <a:ext cx="185400" cy="417960"/>
                </a:xfrm>
                <a:custGeom>
                  <a:avLst/>
                  <a:gdLst/>
                  <a:ahLst/>
                  <a:rect l="l" t="t" r="r" b="b"/>
                  <a:pathLst>
                    <a:path w="1999" h="4200">
                      <a:moveTo>
                        <a:pt x="979" y="0"/>
                      </a:moveTo>
                      <a:cubicBezTo>
                        <a:pt x="857" y="0"/>
                        <a:pt x="1075" y="285"/>
                        <a:pt x="1171" y="675"/>
                      </a:cubicBezTo>
                      <a:cubicBezTo>
                        <a:pt x="1266" y="1066"/>
                        <a:pt x="560" y="1766"/>
                        <a:pt x="485" y="1777"/>
                      </a:cubicBezTo>
                      <a:cubicBezTo>
                        <a:pt x="483" y="1777"/>
                        <a:pt x="482" y="1777"/>
                        <a:pt x="480" y="1777"/>
                      </a:cubicBezTo>
                      <a:cubicBezTo>
                        <a:pt x="403" y="1777"/>
                        <a:pt x="256" y="1508"/>
                        <a:pt x="236" y="1495"/>
                      </a:cubicBezTo>
                      <a:cubicBezTo>
                        <a:pt x="235" y="1495"/>
                        <a:pt x="235" y="1494"/>
                        <a:pt x="234" y="1494"/>
                      </a:cubicBezTo>
                      <a:lnTo>
                        <a:pt x="234" y="1494"/>
                      </a:lnTo>
                      <a:cubicBezTo>
                        <a:pt x="212" y="1494"/>
                        <a:pt x="184" y="1840"/>
                        <a:pt x="304" y="2066"/>
                      </a:cubicBezTo>
                      <a:cubicBezTo>
                        <a:pt x="425" y="2295"/>
                        <a:pt x="335" y="2415"/>
                        <a:pt x="335" y="2415"/>
                      </a:cubicBezTo>
                      <a:cubicBezTo>
                        <a:pt x="0" y="2950"/>
                        <a:pt x="127" y="4093"/>
                        <a:pt x="226" y="4186"/>
                      </a:cubicBezTo>
                      <a:cubicBezTo>
                        <a:pt x="235" y="4195"/>
                        <a:pt x="249" y="4199"/>
                        <a:pt x="265" y="4199"/>
                      </a:cubicBezTo>
                      <a:cubicBezTo>
                        <a:pt x="411" y="4199"/>
                        <a:pt x="797" y="3840"/>
                        <a:pt x="1010" y="3574"/>
                      </a:cubicBezTo>
                      <a:cubicBezTo>
                        <a:pt x="1132" y="3420"/>
                        <a:pt x="1237" y="3059"/>
                        <a:pt x="1306" y="2687"/>
                      </a:cubicBezTo>
                      <a:cubicBezTo>
                        <a:pt x="1405" y="2599"/>
                        <a:pt x="1521" y="2479"/>
                        <a:pt x="1540" y="2431"/>
                      </a:cubicBezTo>
                      <a:cubicBezTo>
                        <a:pt x="1558" y="2385"/>
                        <a:pt x="1458" y="2374"/>
                        <a:pt x="1356" y="2373"/>
                      </a:cubicBezTo>
                      <a:cubicBezTo>
                        <a:pt x="1386" y="2142"/>
                        <a:pt x="1398" y="1931"/>
                        <a:pt x="1388" y="1792"/>
                      </a:cubicBezTo>
                      <a:cubicBezTo>
                        <a:pt x="1359" y="1376"/>
                        <a:pt x="1262" y="1174"/>
                        <a:pt x="1386" y="858"/>
                      </a:cubicBezTo>
                      <a:cubicBezTo>
                        <a:pt x="1509" y="541"/>
                        <a:pt x="1999" y="353"/>
                        <a:pt x="1996" y="268"/>
                      </a:cubicBezTo>
                      <a:cubicBezTo>
                        <a:pt x="1996" y="253"/>
                        <a:pt x="1977" y="247"/>
                        <a:pt x="1945" y="247"/>
                      </a:cubicBezTo>
                      <a:cubicBezTo>
                        <a:pt x="1792" y="247"/>
                        <a:pt x="1346" y="392"/>
                        <a:pt x="1346" y="392"/>
                      </a:cubicBezTo>
                      <a:cubicBezTo>
                        <a:pt x="1242" y="363"/>
                        <a:pt x="1104" y="3"/>
                        <a:pt x="980" y="0"/>
                      </a:cubicBezTo>
                      <a:cubicBezTo>
                        <a:pt x="980" y="0"/>
                        <a:pt x="979" y="0"/>
                        <a:pt x="97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8" name="Google Shape;1404;p35"/>
                <p:cNvSpPr/>
                <p:nvPr/>
              </p:nvSpPr>
              <p:spPr>
                <a:xfrm flipH="1">
                  <a:off x="7013160" y="2598480"/>
                  <a:ext cx="396720" cy="189000"/>
                </a:xfrm>
                <a:custGeom>
                  <a:avLst/>
                  <a:gdLst/>
                  <a:ahLst/>
                  <a:rect l="l" t="t" r="r" b="b"/>
                  <a:pathLst>
                    <a:path w="4274" h="1902">
                      <a:moveTo>
                        <a:pt x="275" y="0"/>
                      </a:moveTo>
                      <a:cubicBezTo>
                        <a:pt x="275" y="0"/>
                        <a:pt x="275" y="0"/>
                        <a:pt x="274" y="0"/>
                      </a:cubicBezTo>
                      <a:cubicBezTo>
                        <a:pt x="189" y="1"/>
                        <a:pt x="393" y="651"/>
                        <a:pt x="393" y="651"/>
                      </a:cubicBezTo>
                      <a:cubicBezTo>
                        <a:pt x="365" y="754"/>
                        <a:pt x="3" y="892"/>
                        <a:pt x="1" y="1016"/>
                      </a:cubicBezTo>
                      <a:cubicBezTo>
                        <a:pt x="0" y="1042"/>
                        <a:pt x="13" y="1053"/>
                        <a:pt x="36" y="1053"/>
                      </a:cubicBezTo>
                      <a:cubicBezTo>
                        <a:pt x="124" y="1053"/>
                        <a:pt x="367" y="902"/>
                        <a:pt x="676" y="829"/>
                      </a:cubicBezTo>
                      <a:cubicBezTo>
                        <a:pt x="700" y="823"/>
                        <a:pt x="725" y="820"/>
                        <a:pt x="751" y="820"/>
                      </a:cubicBezTo>
                      <a:cubicBezTo>
                        <a:pt x="1150" y="820"/>
                        <a:pt x="1763" y="1452"/>
                        <a:pt x="1774" y="1523"/>
                      </a:cubicBezTo>
                      <a:cubicBezTo>
                        <a:pt x="1784" y="1599"/>
                        <a:pt x="1503" y="1750"/>
                        <a:pt x="1489" y="1771"/>
                      </a:cubicBezTo>
                      <a:cubicBezTo>
                        <a:pt x="1483" y="1780"/>
                        <a:pt x="1549" y="1792"/>
                        <a:pt x="1645" y="1792"/>
                      </a:cubicBezTo>
                      <a:cubicBezTo>
                        <a:pt x="1765" y="1792"/>
                        <a:pt x="1932" y="1773"/>
                        <a:pt x="2060" y="1706"/>
                      </a:cubicBezTo>
                      <a:cubicBezTo>
                        <a:pt x="2152" y="1659"/>
                        <a:pt x="2226" y="1644"/>
                        <a:pt x="2282" y="1644"/>
                      </a:cubicBezTo>
                      <a:cubicBezTo>
                        <a:pt x="2366" y="1644"/>
                        <a:pt x="2409" y="1677"/>
                        <a:pt x="2409" y="1677"/>
                      </a:cubicBezTo>
                      <a:cubicBezTo>
                        <a:pt x="2678" y="1847"/>
                        <a:pt x="3100" y="1902"/>
                        <a:pt x="3466" y="1902"/>
                      </a:cubicBezTo>
                      <a:cubicBezTo>
                        <a:pt x="3827" y="1902"/>
                        <a:pt x="4133" y="1848"/>
                        <a:pt x="4180" y="1799"/>
                      </a:cubicBezTo>
                      <a:cubicBezTo>
                        <a:pt x="4274" y="1700"/>
                        <a:pt x="3867" y="1248"/>
                        <a:pt x="3573" y="1011"/>
                      </a:cubicBezTo>
                      <a:cubicBezTo>
                        <a:pt x="3421" y="888"/>
                        <a:pt x="3060" y="779"/>
                        <a:pt x="2690" y="708"/>
                      </a:cubicBezTo>
                      <a:cubicBezTo>
                        <a:pt x="2601" y="608"/>
                        <a:pt x="2482" y="490"/>
                        <a:pt x="2435" y="472"/>
                      </a:cubicBezTo>
                      <a:cubicBezTo>
                        <a:pt x="2431" y="470"/>
                        <a:pt x="2428" y="470"/>
                        <a:pt x="2424" y="470"/>
                      </a:cubicBezTo>
                      <a:cubicBezTo>
                        <a:pt x="2387" y="470"/>
                        <a:pt x="2378" y="563"/>
                        <a:pt x="2376" y="656"/>
                      </a:cubicBezTo>
                      <a:cubicBezTo>
                        <a:pt x="2193" y="631"/>
                        <a:pt x="2022" y="616"/>
                        <a:pt x="1890" y="616"/>
                      </a:cubicBezTo>
                      <a:cubicBezTo>
                        <a:pt x="1855" y="616"/>
                        <a:pt x="1824" y="617"/>
                        <a:pt x="1795" y="619"/>
                      </a:cubicBezTo>
                      <a:cubicBezTo>
                        <a:pt x="1536" y="635"/>
                        <a:pt x="1359" y="679"/>
                        <a:pt x="1187" y="679"/>
                      </a:cubicBezTo>
                      <a:cubicBezTo>
                        <a:pt x="1082" y="679"/>
                        <a:pt x="979" y="663"/>
                        <a:pt x="860" y="616"/>
                      </a:cubicBezTo>
                      <a:cubicBezTo>
                        <a:pt x="545" y="490"/>
                        <a:pt x="361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19" name="Google Shape;1405;p35"/>
                <p:cNvSpPr/>
                <p:nvPr/>
              </p:nvSpPr>
              <p:spPr>
                <a:xfrm flipH="1">
                  <a:off x="8290080" y="2764080"/>
                  <a:ext cx="403560" cy="154440"/>
                </a:xfrm>
                <a:custGeom>
                  <a:avLst/>
                  <a:gdLst/>
                  <a:ahLst/>
                  <a:rect l="l" t="t" r="r" b="b"/>
                  <a:pathLst>
                    <a:path w="4347" h="1554">
                      <a:moveTo>
                        <a:pt x="127" y="0"/>
                      </a:moveTo>
                      <a:cubicBezTo>
                        <a:pt x="125" y="0"/>
                        <a:pt x="123" y="1"/>
                        <a:pt x="122" y="1"/>
                      </a:cubicBezTo>
                      <a:cubicBezTo>
                        <a:pt x="37" y="17"/>
                        <a:pt x="347" y="622"/>
                        <a:pt x="347" y="622"/>
                      </a:cubicBezTo>
                      <a:cubicBezTo>
                        <a:pt x="335" y="730"/>
                        <a:pt x="0" y="925"/>
                        <a:pt x="19" y="1047"/>
                      </a:cubicBezTo>
                      <a:cubicBezTo>
                        <a:pt x="22" y="1069"/>
                        <a:pt x="33" y="1079"/>
                        <a:pt x="50" y="1079"/>
                      </a:cubicBezTo>
                      <a:cubicBezTo>
                        <a:pt x="129" y="1079"/>
                        <a:pt x="349" y="879"/>
                        <a:pt x="654" y="751"/>
                      </a:cubicBezTo>
                      <a:cubicBezTo>
                        <a:pt x="697" y="733"/>
                        <a:pt x="747" y="725"/>
                        <a:pt x="800" y="725"/>
                      </a:cubicBezTo>
                      <a:cubicBezTo>
                        <a:pt x="1202" y="725"/>
                        <a:pt x="1831" y="1191"/>
                        <a:pt x="1852" y="1255"/>
                      </a:cubicBezTo>
                      <a:cubicBezTo>
                        <a:pt x="1875" y="1328"/>
                        <a:pt x="1621" y="1523"/>
                        <a:pt x="1611" y="1546"/>
                      </a:cubicBezTo>
                      <a:cubicBezTo>
                        <a:pt x="1609" y="1551"/>
                        <a:pt x="1622" y="1554"/>
                        <a:pt x="1647" y="1554"/>
                      </a:cubicBezTo>
                      <a:cubicBezTo>
                        <a:pt x="1741" y="1554"/>
                        <a:pt x="2000" y="1513"/>
                        <a:pt x="2165" y="1389"/>
                      </a:cubicBezTo>
                      <a:cubicBezTo>
                        <a:pt x="2274" y="1306"/>
                        <a:pt x="2362" y="1287"/>
                        <a:pt x="2421" y="1287"/>
                      </a:cubicBezTo>
                      <a:cubicBezTo>
                        <a:pt x="2474" y="1287"/>
                        <a:pt x="2504" y="1302"/>
                        <a:pt x="2504" y="1302"/>
                      </a:cubicBezTo>
                      <a:cubicBezTo>
                        <a:pt x="2664" y="1370"/>
                        <a:pt x="2863" y="1395"/>
                        <a:pt x="3069" y="1395"/>
                      </a:cubicBezTo>
                      <a:cubicBezTo>
                        <a:pt x="3616" y="1395"/>
                        <a:pt x="4214" y="1213"/>
                        <a:pt x="4270" y="1131"/>
                      </a:cubicBezTo>
                      <a:cubicBezTo>
                        <a:pt x="4347" y="1017"/>
                        <a:pt x="3871" y="640"/>
                        <a:pt x="3542" y="454"/>
                      </a:cubicBezTo>
                      <a:cubicBezTo>
                        <a:pt x="3371" y="357"/>
                        <a:pt x="2997" y="310"/>
                        <a:pt x="2621" y="301"/>
                      </a:cubicBezTo>
                      <a:cubicBezTo>
                        <a:pt x="2518" y="218"/>
                        <a:pt x="2380" y="121"/>
                        <a:pt x="2331" y="110"/>
                      </a:cubicBezTo>
                      <a:cubicBezTo>
                        <a:pt x="2328" y="109"/>
                        <a:pt x="2326" y="109"/>
                        <a:pt x="2324" y="109"/>
                      </a:cubicBezTo>
                      <a:cubicBezTo>
                        <a:pt x="2282" y="109"/>
                        <a:pt x="2288" y="205"/>
                        <a:pt x="2302" y="301"/>
                      </a:cubicBezTo>
                      <a:cubicBezTo>
                        <a:pt x="2069" y="308"/>
                        <a:pt x="1859" y="328"/>
                        <a:pt x="1724" y="360"/>
                      </a:cubicBezTo>
                      <a:cubicBezTo>
                        <a:pt x="1400" y="436"/>
                        <a:pt x="1218" y="531"/>
                        <a:pt x="990" y="531"/>
                      </a:cubicBezTo>
                      <a:cubicBezTo>
                        <a:pt x="931" y="531"/>
                        <a:pt x="869" y="525"/>
                        <a:pt x="800" y="510"/>
                      </a:cubicBezTo>
                      <a:cubicBezTo>
                        <a:pt x="475" y="441"/>
                        <a:pt x="216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0" name="Google Shape;1406;p35"/>
                <p:cNvSpPr/>
                <p:nvPr/>
              </p:nvSpPr>
              <p:spPr>
                <a:xfrm flipH="1">
                  <a:off x="7537680" y="2436480"/>
                  <a:ext cx="303840" cy="144720"/>
                </a:xfrm>
                <a:custGeom>
                  <a:avLst/>
                  <a:gdLst/>
                  <a:ahLst/>
                  <a:rect l="l" t="t" r="r" b="b"/>
                  <a:pathLst>
                    <a:path w="3274" h="1458">
                      <a:moveTo>
                        <a:pt x="212" y="1"/>
                      </a:moveTo>
                      <a:cubicBezTo>
                        <a:pt x="212" y="1"/>
                        <a:pt x="212" y="1"/>
                        <a:pt x="211" y="1"/>
                      </a:cubicBezTo>
                      <a:cubicBezTo>
                        <a:pt x="146" y="2"/>
                        <a:pt x="303" y="500"/>
                        <a:pt x="303" y="500"/>
                      </a:cubicBezTo>
                      <a:cubicBezTo>
                        <a:pt x="281" y="579"/>
                        <a:pt x="3" y="684"/>
                        <a:pt x="1" y="778"/>
                      </a:cubicBezTo>
                      <a:cubicBezTo>
                        <a:pt x="1" y="799"/>
                        <a:pt x="10" y="807"/>
                        <a:pt x="29" y="807"/>
                      </a:cubicBezTo>
                      <a:cubicBezTo>
                        <a:pt x="96" y="807"/>
                        <a:pt x="283" y="692"/>
                        <a:pt x="519" y="636"/>
                      </a:cubicBezTo>
                      <a:cubicBezTo>
                        <a:pt x="537" y="632"/>
                        <a:pt x="556" y="629"/>
                        <a:pt x="577" y="629"/>
                      </a:cubicBezTo>
                      <a:cubicBezTo>
                        <a:pt x="883" y="629"/>
                        <a:pt x="1351" y="1113"/>
                        <a:pt x="1359" y="1167"/>
                      </a:cubicBezTo>
                      <a:cubicBezTo>
                        <a:pt x="1368" y="1225"/>
                        <a:pt x="1153" y="1341"/>
                        <a:pt x="1141" y="1357"/>
                      </a:cubicBezTo>
                      <a:cubicBezTo>
                        <a:pt x="1136" y="1364"/>
                        <a:pt x="1188" y="1373"/>
                        <a:pt x="1262" y="1373"/>
                      </a:cubicBezTo>
                      <a:cubicBezTo>
                        <a:pt x="1354" y="1373"/>
                        <a:pt x="1481" y="1359"/>
                        <a:pt x="1578" y="1307"/>
                      </a:cubicBezTo>
                      <a:cubicBezTo>
                        <a:pt x="1649" y="1271"/>
                        <a:pt x="1706" y="1260"/>
                        <a:pt x="1748" y="1260"/>
                      </a:cubicBezTo>
                      <a:cubicBezTo>
                        <a:pt x="1813" y="1260"/>
                        <a:pt x="1846" y="1285"/>
                        <a:pt x="1846" y="1285"/>
                      </a:cubicBezTo>
                      <a:cubicBezTo>
                        <a:pt x="2052" y="1415"/>
                        <a:pt x="2376" y="1457"/>
                        <a:pt x="2656" y="1457"/>
                      </a:cubicBezTo>
                      <a:cubicBezTo>
                        <a:pt x="2932" y="1457"/>
                        <a:pt x="3166" y="1416"/>
                        <a:pt x="3202" y="1379"/>
                      </a:cubicBezTo>
                      <a:cubicBezTo>
                        <a:pt x="3274" y="1303"/>
                        <a:pt x="2962" y="957"/>
                        <a:pt x="2738" y="775"/>
                      </a:cubicBezTo>
                      <a:cubicBezTo>
                        <a:pt x="2621" y="681"/>
                        <a:pt x="2344" y="598"/>
                        <a:pt x="2060" y="543"/>
                      </a:cubicBezTo>
                      <a:cubicBezTo>
                        <a:pt x="1993" y="468"/>
                        <a:pt x="1902" y="377"/>
                        <a:pt x="1866" y="362"/>
                      </a:cubicBezTo>
                      <a:cubicBezTo>
                        <a:pt x="1863" y="361"/>
                        <a:pt x="1860" y="361"/>
                        <a:pt x="1858" y="361"/>
                      </a:cubicBezTo>
                      <a:cubicBezTo>
                        <a:pt x="1829" y="361"/>
                        <a:pt x="1822" y="432"/>
                        <a:pt x="1820" y="503"/>
                      </a:cubicBezTo>
                      <a:cubicBezTo>
                        <a:pt x="1680" y="484"/>
                        <a:pt x="1549" y="473"/>
                        <a:pt x="1448" y="473"/>
                      </a:cubicBezTo>
                      <a:cubicBezTo>
                        <a:pt x="1422" y="473"/>
                        <a:pt x="1397" y="473"/>
                        <a:pt x="1375" y="475"/>
                      </a:cubicBezTo>
                      <a:cubicBezTo>
                        <a:pt x="1178" y="488"/>
                        <a:pt x="1043" y="521"/>
                        <a:pt x="911" y="521"/>
                      </a:cubicBezTo>
                      <a:cubicBezTo>
                        <a:pt x="831" y="521"/>
                        <a:pt x="752" y="509"/>
                        <a:pt x="660" y="473"/>
                      </a:cubicBezTo>
                      <a:cubicBezTo>
                        <a:pt x="419" y="376"/>
                        <a:pt x="278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1" name="Google Shape;1407;p35"/>
                <p:cNvSpPr/>
                <p:nvPr/>
              </p:nvSpPr>
              <p:spPr>
                <a:xfrm flipH="1">
                  <a:off x="8386200" y="2351880"/>
                  <a:ext cx="303840" cy="144720"/>
                </a:xfrm>
                <a:custGeom>
                  <a:avLst/>
                  <a:gdLst/>
                  <a:ahLst/>
                  <a:rect l="l" t="t" r="r" b="b"/>
                  <a:pathLst>
                    <a:path w="3274" h="1458">
                      <a:moveTo>
                        <a:pt x="212" y="1"/>
                      </a:moveTo>
                      <a:cubicBezTo>
                        <a:pt x="212" y="1"/>
                        <a:pt x="211" y="1"/>
                        <a:pt x="211" y="1"/>
                      </a:cubicBezTo>
                      <a:cubicBezTo>
                        <a:pt x="145" y="2"/>
                        <a:pt x="302" y="500"/>
                        <a:pt x="302" y="500"/>
                      </a:cubicBezTo>
                      <a:cubicBezTo>
                        <a:pt x="279" y="579"/>
                        <a:pt x="3" y="683"/>
                        <a:pt x="1" y="778"/>
                      </a:cubicBezTo>
                      <a:cubicBezTo>
                        <a:pt x="1" y="798"/>
                        <a:pt x="10" y="807"/>
                        <a:pt x="28" y="807"/>
                      </a:cubicBezTo>
                      <a:cubicBezTo>
                        <a:pt x="95" y="807"/>
                        <a:pt x="281" y="691"/>
                        <a:pt x="518" y="635"/>
                      </a:cubicBezTo>
                      <a:cubicBezTo>
                        <a:pt x="537" y="631"/>
                        <a:pt x="556" y="629"/>
                        <a:pt x="575" y="629"/>
                      </a:cubicBezTo>
                      <a:cubicBezTo>
                        <a:pt x="881" y="629"/>
                        <a:pt x="1351" y="1113"/>
                        <a:pt x="1359" y="1167"/>
                      </a:cubicBezTo>
                      <a:cubicBezTo>
                        <a:pt x="1367" y="1225"/>
                        <a:pt x="1151" y="1341"/>
                        <a:pt x="1141" y="1357"/>
                      </a:cubicBezTo>
                      <a:cubicBezTo>
                        <a:pt x="1136" y="1364"/>
                        <a:pt x="1187" y="1373"/>
                        <a:pt x="1261" y="1373"/>
                      </a:cubicBezTo>
                      <a:cubicBezTo>
                        <a:pt x="1353" y="1373"/>
                        <a:pt x="1480" y="1359"/>
                        <a:pt x="1578" y="1307"/>
                      </a:cubicBezTo>
                      <a:cubicBezTo>
                        <a:pt x="1649" y="1271"/>
                        <a:pt x="1706" y="1260"/>
                        <a:pt x="1748" y="1260"/>
                      </a:cubicBezTo>
                      <a:cubicBezTo>
                        <a:pt x="1813" y="1260"/>
                        <a:pt x="1846" y="1285"/>
                        <a:pt x="1846" y="1285"/>
                      </a:cubicBezTo>
                      <a:cubicBezTo>
                        <a:pt x="2052" y="1415"/>
                        <a:pt x="2376" y="1457"/>
                        <a:pt x="2656" y="1457"/>
                      </a:cubicBezTo>
                      <a:cubicBezTo>
                        <a:pt x="2932" y="1457"/>
                        <a:pt x="3166" y="1416"/>
                        <a:pt x="3202" y="1379"/>
                      </a:cubicBezTo>
                      <a:cubicBezTo>
                        <a:pt x="3274" y="1303"/>
                        <a:pt x="2962" y="957"/>
                        <a:pt x="2737" y="775"/>
                      </a:cubicBezTo>
                      <a:lnTo>
                        <a:pt x="2736" y="775"/>
                      </a:lnTo>
                      <a:cubicBezTo>
                        <a:pt x="2620" y="681"/>
                        <a:pt x="2344" y="598"/>
                        <a:pt x="2060" y="543"/>
                      </a:cubicBezTo>
                      <a:cubicBezTo>
                        <a:pt x="1993" y="466"/>
                        <a:pt x="1902" y="377"/>
                        <a:pt x="1866" y="362"/>
                      </a:cubicBezTo>
                      <a:cubicBezTo>
                        <a:pt x="1863" y="361"/>
                        <a:pt x="1860" y="361"/>
                        <a:pt x="1857" y="361"/>
                      </a:cubicBezTo>
                      <a:cubicBezTo>
                        <a:pt x="1828" y="361"/>
                        <a:pt x="1821" y="432"/>
                        <a:pt x="1820" y="504"/>
                      </a:cubicBezTo>
                      <a:cubicBezTo>
                        <a:pt x="1679" y="484"/>
                        <a:pt x="1549" y="473"/>
                        <a:pt x="1448" y="473"/>
                      </a:cubicBezTo>
                      <a:cubicBezTo>
                        <a:pt x="1421" y="473"/>
                        <a:pt x="1397" y="474"/>
                        <a:pt x="1375" y="475"/>
                      </a:cubicBezTo>
                      <a:cubicBezTo>
                        <a:pt x="1177" y="487"/>
                        <a:pt x="1042" y="520"/>
                        <a:pt x="911" y="520"/>
                      </a:cubicBezTo>
                      <a:cubicBezTo>
                        <a:pt x="830" y="520"/>
                        <a:pt x="751" y="508"/>
                        <a:pt x="660" y="471"/>
                      </a:cubicBezTo>
                      <a:cubicBezTo>
                        <a:pt x="419" y="376"/>
                        <a:pt x="277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2" name="Google Shape;1408;p35"/>
                <p:cNvSpPr/>
                <p:nvPr/>
              </p:nvSpPr>
              <p:spPr>
                <a:xfrm flipH="1">
                  <a:off x="7197480" y="466200"/>
                  <a:ext cx="200520" cy="421920"/>
                </a:xfrm>
                <a:custGeom>
                  <a:avLst/>
                  <a:gdLst/>
                  <a:ahLst/>
                  <a:rect l="l" t="t" r="r" b="b"/>
                  <a:pathLst>
                    <a:path w="2163" h="4240">
                      <a:moveTo>
                        <a:pt x="1081" y="1"/>
                      </a:moveTo>
                      <a:cubicBezTo>
                        <a:pt x="995" y="1"/>
                        <a:pt x="629" y="476"/>
                        <a:pt x="629" y="476"/>
                      </a:cubicBezTo>
                      <a:cubicBezTo>
                        <a:pt x="621" y="479"/>
                        <a:pt x="612" y="480"/>
                        <a:pt x="602" y="480"/>
                      </a:cubicBezTo>
                      <a:cubicBezTo>
                        <a:pt x="497" y="480"/>
                        <a:pt x="279" y="348"/>
                        <a:pt x="158" y="348"/>
                      </a:cubicBezTo>
                      <a:cubicBezTo>
                        <a:pt x="137" y="348"/>
                        <a:pt x="119" y="352"/>
                        <a:pt x="105" y="361"/>
                      </a:cubicBezTo>
                      <a:cubicBezTo>
                        <a:pt x="1" y="430"/>
                        <a:pt x="344" y="541"/>
                        <a:pt x="643" y="809"/>
                      </a:cubicBezTo>
                      <a:cubicBezTo>
                        <a:pt x="943" y="1078"/>
                        <a:pt x="756" y="2055"/>
                        <a:pt x="700" y="2107"/>
                      </a:cubicBezTo>
                      <a:cubicBezTo>
                        <a:pt x="692" y="2115"/>
                        <a:pt x="678" y="2118"/>
                        <a:pt x="661" y="2118"/>
                      </a:cubicBezTo>
                      <a:cubicBezTo>
                        <a:pt x="564" y="2118"/>
                        <a:pt x="356" y="2014"/>
                        <a:pt x="335" y="2014"/>
                      </a:cubicBezTo>
                      <a:lnTo>
                        <a:pt x="335" y="2014"/>
                      </a:lnTo>
                      <a:cubicBezTo>
                        <a:pt x="309" y="2014"/>
                        <a:pt x="484" y="2326"/>
                        <a:pt x="714" y="2446"/>
                      </a:cubicBezTo>
                      <a:cubicBezTo>
                        <a:pt x="944" y="2568"/>
                        <a:pt x="937" y="2716"/>
                        <a:pt x="937" y="2716"/>
                      </a:cubicBezTo>
                      <a:cubicBezTo>
                        <a:pt x="964" y="3348"/>
                        <a:pt x="1713" y="4218"/>
                        <a:pt x="1848" y="4239"/>
                      </a:cubicBezTo>
                      <a:cubicBezTo>
                        <a:pt x="1851" y="4240"/>
                        <a:pt x="1853" y="4240"/>
                        <a:pt x="1855" y="4240"/>
                      </a:cubicBezTo>
                      <a:cubicBezTo>
                        <a:pt x="1988" y="4240"/>
                        <a:pt x="2121" y="3662"/>
                        <a:pt x="2149" y="3292"/>
                      </a:cubicBezTo>
                      <a:cubicBezTo>
                        <a:pt x="2163" y="3096"/>
                        <a:pt x="2045" y="2739"/>
                        <a:pt x="1893" y="2393"/>
                      </a:cubicBezTo>
                      <a:cubicBezTo>
                        <a:pt x="1924" y="2264"/>
                        <a:pt x="1952" y="2100"/>
                        <a:pt x="1941" y="2049"/>
                      </a:cubicBezTo>
                      <a:cubicBezTo>
                        <a:pt x="1938" y="2035"/>
                        <a:pt x="1928" y="2029"/>
                        <a:pt x="1914" y="2029"/>
                      </a:cubicBezTo>
                      <a:cubicBezTo>
                        <a:pt x="1879" y="2029"/>
                        <a:pt x="1816" y="2065"/>
                        <a:pt x="1755" y="2106"/>
                      </a:cubicBezTo>
                      <a:cubicBezTo>
                        <a:pt x="1650" y="1899"/>
                        <a:pt x="1541" y="1717"/>
                        <a:pt x="1455" y="1608"/>
                      </a:cubicBezTo>
                      <a:cubicBezTo>
                        <a:pt x="1195" y="1281"/>
                        <a:pt x="1001" y="1170"/>
                        <a:pt x="925" y="839"/>
                      </a:cubicBezTo>
                      <a:cubicBezTo>
                        <a:pt x="847" y="508"/>
                        <a:pt x="1145" y="75"/>
                        <a:pt x="1094" y="7"/>
                      </a:cubicBezTo>
                      <a:cubicBezTo>
                        <a:pt x="1091" y="3"/>
                        <a:pt x="108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3" name="Google Shape;1409;p35"/>
                <p:cNvSpPr/>
                <p:nvPr/>
              </p:nvSpPr>
              <p:spPr>
                <a:xfrm flipH="1">
                  <a:off x="7065360" y="1347840"/>
                  <a:ext cx="214200" cy="284040"/>
                </a:xfrm>
                <a:custGeom>
                  <a:avLst/>
                  <a:gdLst/>
                  <a:ahLst/>
                  <a:rect l="l" t="t" r="r" b="b"/>
                  <a:pathLst>
                    <a:path w="2311" h="2856">
                      <a:moveTo>
                        <a:pt x="678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59"/>
                        <a:pt x="412" y="463"/>
                        <a:pt x="374" y="463"/>
                      </a:cubicBezTo>
                      <a:cubicBezTo>
                        <a:pt x="317" y="463"/>
                        <a:pt x="243" y="455"/>
                        <a:pt x="181" y="455"/>
                      </a:cubicBezTo>
                      <a:cubicBezTo>
                        <a:pt x="126" y="455"/>
                        <a:pt x="79" y="461"/>
                        <a:pt x="59" y="487"/>
                      </a:cubicBezTo>
                      <a:cubicBezTo>
                        <a:pt x="1" y="560"/>
                        <a:pt x="272" y="558"/>
                        <a:pt x="549" y="681"/>
                      </a:cubicBezTo>
                      <a:cubicBezTo>
                        <a:pt x="825" y="805"/>
                        <a:pt x="920" y="1547"/>
                        <a:pt x="892" y="1597"/>
                      </a:cubicBezTo>
                      <a:cubicBezTo>
                        <a:pt x="881" y="1618"/>
                        <a:pt x="833" y="1623"/>
                        <a:pt x="780" y="1623"/>
                      </a:cubicBezTo>
                      <a:cubicBezTo>
                        <a:pt x="715" y="1623"/>
                        <a:pt x="643" y="1615"/>
                        <a:pt x="617" y="1615"/>
                      </a:cubicBezTo>
                      <a:cubicBezTo>
                        <a:pt x="613" y="1615"/>
                        <a:pt x="610" y="1615"/>
                        <a:pt x="609" y="1616"/>
                      </a:cubicBezTo>
                      <a:cubicBezTo>
                        <a:pt x="590" y="1622"/>
                        <a:pt x="787" y="1804"/>
                        <a:pt x="980" y="1838"/>
                      </a:cubicBezTo>
                      <a:cubicBezTo>
                        <a:pt x="1173" y="1870"/>
                        <a:pt x="1203" y="1977"/>
                        <a:pt x="1203" y="1977"/>
                      </a:cubicBezTo>
                      <a:cubicBezTo>
                        <a:pt x="1366" y="2415"/>
                        <a:pt x="2081" y="2856"/>
                        <a:pt x="2203" y="2856"/>
                      </a:cubicBezTo>
                      <a:cubicBezTo>
                        <a:pt x="2206" y="2856"/>
                        <a:pt x="2208" y="2856"/>
                        <a:pt x="2210" y="2855"/>
                      </a:cubicBezTo>
                      <a:cubicBezTo>
                        <a:pt x="2310" y="2839"/>
                        <a:pt x="2272" y="2384"/>
                        <a:pt x="2204" y="2107"/>
                      </a:cubicBezTo>
                      <a:cubicBezTo>
                        <a:pt x="2169" y="1965"/>
                        <a:pt x="2001" y="1736"/>
                        <a:pt x="1811" y="1524"/>
                      </a:cubicBezTo>
                      <a:cubicBezTo>
                        <a:pt x="1804" y="1425"/>
                        <a:pt x="1786" y="1300"/>
                        <a:pt x="1767" y="1267"/>
                      </a:cubicBezTo>
                      <a:cubicBezTo>
                        <a:pt x="1763" y="1260"/>
                        <a:pt x="1757" y="1257"/>
                        <a:pt x="1751" y="1257"/>
                      </a:cubicBezTo>
                      <a:cubicBezTo>
                        <a:pt x="1726" y="1257"/>
                        <a:pt x="1685" y="1302"/>
                        <a:pt x="1646" y="1351"/>
                      </a:cubicBezTo>
                      <a:cubicBezTo>
                        <a:pt x="1523" y="1227"/>
                        <a:pt x="1402" y="1122"/>
                        <a:pt x="1316" y="1065"/>
                      </a:cubicBezTo>
                      <a:cubicBezTo>
                        <a:pt x="1053" y="891"/>
                        <a:pt x="889" y="856"/>
                        <a:pt x="756" y="638"/>
                      </a:cubicBezTo>
                      <a:cubicBezTo>
                        <a:pt x="624" y="418"/>
                        <a:pt x="738" y="40"/>
                        <a:pt x="684" y="2"/>
                      </a:cubicBezTo>
                      <a:cubicBezTo>
                        <a:pt x="682" y="1"/>
                        <a:pt x="680" y="0"/>
                        <a:pt x="67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4" name="Google Shape;1410;p35"/>
                <p:cNvSpPr/>
                <p:nvPr/>
              </p:nvSpPr>
              <p:spPr>
                <a:xfrm flipH="1">
                  <a:off x="6559920" y="2918880"/>
                  <a:ext cx="214200" cy="284400"/>
                </a:xfrm>
                <a:custGeom>
                  <a:avLst/>
                  <a:gdLst/>
                  <a:ahLst/>
                  <a:rect l="l" t="t" r="r" b="b"/>
                  <a:pathLst>
                    <a:path w="2311" h="2858">
                      <a:moveTo>
                        <a:pt x="678" y="1"/>
                      </a:moveTo>
                      <a:cubicBezTo>
                        <a:pt x="619" y="1"/>
                        <a:pt x="460" y="447"/>
                        <a:pt x="460" y="447"/>
                      </a:cubicBezTo>
                      <a:cubicBezTo>
                        <a:pt x="443" y="460"/>
                        <a:pt x="412" y="464"/>
                        <a:pt x="373" y="464"/>
                      </a:cubicBezTo>
                      <a:cubicBezTo>
                        <a:pt x="315" y="464"/>
                        <a:pt x="241" y="455"/>
                        <a:pt x="178" y="455"/>
                      </a:cubicBezTo>
                      <a:cubicBezTo>
                        <a:pt x="124" y="455"/>
                        <a:pt x="78" y="462"/>
                        <a:pt x="59" y="487"/>
                      </a:cubicBezTo>
                      <a:cubicBezTo>
                        <a:pt x="1" y="560"/>
                        <a:pt x="272" y="560"/>
                        <a:pt x="548" y="683"/>
                      </a:cubicBezTo>
                      <a:cubicBezTo>
                        <a:pt x="825" y="805"/>
                        <a:pt x="920" y="1547"/>
                        <a:pt x="891" y="1598"/>
                      </a:cubicBezTo>
                      <a:cubicBezTo>
                        <a:pt x="880" y="1619"/>
                        <a:pt x="833" y="1624"/>
                        <a:pt x="780" y="1624"/>
                      </a:cubicBezTo>
                      <a:cubicBezTo>
                        <a:pt x="715" y="1624"/>
                        <a:pt x="642" y="1616"/>
                        <a:pt x="617" y="1616"/>
                      </a:cubicBezTo>
                      <a:cubicBezTo>
                        <a:pt x="613" y="1616"/>
                        <a:pt x="610" y="1616"/>
                        <a:pt x="609" y="1616"/>
                      </a:cubicBezTo>
                      <a:cubicBezTo>
                        <a:pt x="590" y="1623"/>
                        <a:pt x="787" y="1806"/>
                        <a:pt x="980" y="1838"/>
                      </a:cubicBezTo>
                      <a:cubicBezTo>
                        <a:pt x="1173" y="1870"/>
                        <a:pt x="1203" y="1979"/>
                        <a:pt x="1203" y="1979"/>
                      </a:cubicBezTo>
                      <a:cubicBezTo>
                        <a:pt x="1366" y="2416"/>
                        <a:pt x="2083" y="2858"/>
                        <a:pt x="2203" y="2858"/>
                      </a:cubicBezTo>
                      <a:cubicBezTo>
                        <a:pt x="2205" y="2858"/>
                        <a:pt x="2207" y="2857"/>
                        <a:pt x="2209" y="2857"/>
                      </a:cubicBezTo>
                      <a:cubicBezTo>
                        <a:pt x="2310" y="2841"/>
                        <a:pt x="2272" y="2384"/>
                        <a:pt x="2204" y="2108"/>
                      </a:cubicBezTo>
                      <a:lnTo>
                        <a:pt x="2204" y="2109"/>
                      </a:lnTo>
                      <a:cubicBezTo>
                        <a:pt x="2168" y="1966"/>
                        <a:pt x="2001" y="1736"/>
                        <a:pt x="1811" y="1526"/>
                      </a:cubicBezTo>
                      <a:cubicBezTo>
                        <a:pt x="1804" y="1426"/>
                        <a:pt x="1785" y="1301"/>
                        <a:pt x="1765" y="1268"/>
                      </a:cubicBezTo>
                      <a:cubicBezTo>
                        <a:pt x="1762" y="1262"/>
                        <a:pt x="1756" y="1259"/>
                        <a:pt x="1750" y="1259"/>
                      </a:cubicBezTo>
                      <a:cubicBezTo>
                        <a:pt x="1725" y="1259"/>
                        <a:pt x="1684" y="1304"/>
                        <a:pt x="1646" y="1351"/>
                      </a:cubicBezTo>
                      <a:cubicBezTo>
                        <a:pt x="1523" y="1228"/>
                        <a:pt x="1402" y="1124"/>
                        <a:pt x="1315" y="1065"/>
                      </a:cubicBezTo>
                      <a:cubicBezTo>
                        <a:pt x="1053" y="892"/>
                        <a:pt x="889" y="857"/>
                        <a:pt x="756" y="638"/>
                      </a:cubicBezTo>
                      <a:cubicBezTo>
                        <a:pt x="624" y="419"/>
                        <a:pt x="738" y="41"/>
                        <a:pt x="684" y="3"/>
                      </a:cubicBezTo>
                      <a:cubicBezTo>
                        <a:pt x="682" y="1"/>
                        <a:pt x="680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5" name="Google Shape;1411;p35"/>
                <p:cNvSpPr/>
                <p:nvPr/>
              </p:nvSpPr>
              <p:spPr>
                <a:xfrm flipH="1" rot="1680600">
                  <a:off x="6859080" y="3483720"/>
                  <a:ext cx="135000" cy="321120"/>
                </a:xfrm>
                <a:custGeom>
                  <a:avLst/>
                  <a:gdLst/>
                  <a:ahLst/>
                  <a:rect l="l" t="t" r="r" b="b"/>
                  <a:pathLst>
                    <a:path w="1455" h="3230">
                      <a:moveTo>
                        <a:pt x="837" y="1"/>
                      </a:moveTo>
                      <a:cubicBezTo>
                        <a:pt x="768" y="1"/>
                        <a:pt x="469" y="328"/>
                        <a:pt x="469" y="328"/>
                      </a:cubicBezTo>
                      <a:cubicBezTo>
                        <a:pt x="464" y="329"/>
                        <a:pt x="460" y="330"/>
                        <a:pt x="455" y="330"/>
                      </a:cubicBezTo>
                      <a:cubicBezTo>
                        <a:pt x="376" y="330"/>
                        <a:pt x="205" y="203"/>
                        <a:pt x="114" y="203"/>
                      </a:cubicBezTo>
                      <a:cubicBezTo>
                        <a:pt x="102" y="203"/>
                        <a:pt x="91" y="205"/>
                        <a:pt x="82" y="209"/>
                      </a:cubicBezTo>
                      <a:cubicBezTo>
                        <a:pt x="1" y="254"/>
                        <a:pt x="251" y="359"/>
                        <a:pt x="459" y="580"/>
                      </a:cubicBezTo>
                      <a:cubicBezTo>
                        <a:pt x="667" y="800"/>
                        <a:pt x="465" y="1521"/>
                        <a:pt x="419" y="1557"/>
                      </a:cubicBezTo>
                      <a:cubicBezTo>
                        <a:pt x="414" y="1561"/>
                        <a:pt x="406" y="1563"/>
                        <a:pt x="397" y="1563"/>
                      </a:cubicBezTo>
                      <a:cubicBezTo>
                        <a:pt x="328" y="1563"/>
                        <a:pt x="168" y="1465"/>
                        <a:pt x="152" y="1464"/>
                      </a:cubicBezTo>
                      <a:cubicBezTo>
                        <a:pt x="152" y="1464"/>
                        <a:pt x="152" y="1464"/>
                        <a:pt x="151" y="1464"/>
                      </a:cubicBezTo>
                      <a:lnTo>
                        <a:pt x="151" y="1464"/>
                      </a:lnTo>
                      <a:cubicBezTo>
                        <a:pt x="133" y="1464"/>
                        <a:pt x="244" y="1707"/>
                        <a:pt x="408" y="1812"/>
                      </a:cubicBezTo>
                      <a:cubicBezTo>
                        <a:pt x="573" y="1917"/>
                        <a:pt x="559" y="2029"/>
                        <a:pt x="559" y="2029"/>
                      </a:cubicBezTo>
                      <a:cubicBezTo>
                        <a:pt x="539" y="2503"/>
                        <a:pt x="1046" y="3204"/>
                        <a:pt x="1146" y="3228"/>
                      </a:cubicBezTo>
                      <a:cubicBezTo>
                        <a:pt x="1149" y="3229"/>
                        <a:pt x="1151" y="3229"/>
                        <a:pt x="1154" y="3229"/>
                      </a:cubicBezTo>
                      <a:cubicBezTo>
                        <a:pt x="1252" y="3229"/>
                        <a:pt x="1387" y="2810"/>
                        <a:pt x="1431" y="2536"/>
                      </a:cubicBezTo>
                      <a:cubicBezTo>
                        <a:pt x="1454" y="2390"/>
                        <a:pt x="1389" y="2115"/>
                        <a:pt x="1296" y="1846"/>
                      </a:cubicBezTo>
                      <a:cubicBezTo>
                        <a:pt x="1327" y="1751"/>
                        <a:pt x="1359" y="1630"/>
                        <a:pt x="1353" y="1591"/>
                      </a:cubicBezTo>
                      <a:cubicBezTo>
                        <a:pt x="1351" y="1580"/>
                        <a:pt x="1343" y="1575"/>
                        <a:pt x="1331" y="1575"/>
                      </a:cubicBezTo>
                      <a:cubicBezTo>
                        <a:pt x="1304" y="1575"/>
                        <a:pt x="1257" y="1597"/>
                        <a:pt x="1212" y="1622"/>
                      </a:cubicBezTo>
                      <a:cubicBezTo>
                        <a:pt x="1145" y="1460"/>
                        <a:pt x="1076" y="1317"/>
                        <a:pt x="1017" y="1230"/>
                      </a:cubicBezTo>
                      <a:cubicBezTo>
                        <a:pt x="843" y="969"/>
                        <a:pt x="705" y="872"/>
                        <a:pt x="668" y="619"/>
                      </a:cubicBezTo>
                      <a:cubicBezTo>
                        <a:pt x="630" y="367"/>
                        <a:pt x="881" y="61"/>
                        <a:pt x="848" y="6"/>
                      </a:cubicBezTo>
                      <a:cubicBezTo>
                        <a:pt x="845" y="3"/>
                        <a:pt x="842" y="1"/>
                        <a:pt x="83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6" name="Google Shape;1412;p35"/>
                <p:cNvSpPr/>
                <p:nvPr/>
              </p:nvSpPr>
              <p:spPr>
                <a:xfrm flipH="1">
                  <a:off x="6759000" y="2975040"/>
                  <a:ext cx="273960" cy="212040"/>
                </a:xfrm>
                <a:custGeom>
                  <a:avLst/>
                  <a:gdLst/>
                  <a:ahLst/>
                  <a:rect l="l" t="t" r="r" b="b"/>
                  <a:pathLst>
                    <a:path w="2954" h="2132">
                      <a:moveTo>
                        <a:pt x="418" y="0"/>
                      </a:moveTo>
                      <a:cubicBezTo>
                        <a:pt x="359" y="0"/>
                        <a:pt x="370" y="496"/>
                        <a:pt x="370" y="496"/>
                      </a:cubicBezTo>
                      <a:cubicBezTo>
                        <a:pt x="328" y="565"/>
                        <a:pt x="37" y="588"/>
                        <a:pt x="10" y="677"/>
                      </a:cubicBezTo>
                      <a:cubicBezTo>
                        <a:pt x="1" y="706"/>
                        <a:pt x="21" y="715"/>
                        <a:pt x="63" y="715"/>
                      </a:cubicBezTo>
                      <a:cubicBezTo>
                        <a:pt x="141" y="715"/>
                        <a:pt x="294" y="683"/>
                        <a:pt x="471" y="683"/>
                      </a:cubicBezTo>
                      <a:cubicBezTo>
                        <a:pt x="493" y="683"/>
                        <a:pt x="515" y="683"/>
                        <a:pt x="537" y="684"/>
                      </a:cubicBezTo>
                      <a:cubicBezTo>
                        <a:pt x="839" y="700"/>
                        <a:pt x="1192" y="1360"/>
                        <a:pt x="1184" y="1417"/>
                      </a:cubicBezTo>
                      <a:cubicBezTo>
                        <a:pt x="1176" y="1474"/>
                        <a:pt x="941" y="1524"/>
                        <a:pt x="926" y="1536"/>
                      </a:cubicBezTo>
                      <a:cubicBezTo>
                        <a:pt x="914" y="1545"/>
                        <a:pt x="1088" y="1618"/>
                        <a:pt x="1257" y="1618"/>
                      </a:cubicBezTo>
                      <a:cubicBezTo>
                        <a:pt x="1290" y="1618"/>
                        <a:pt x="1322" y="1615"/>
                        <a:pt x="1352" y="1609"/>
                      </a:cubicBezTo>
                      <a:cubicBezTo>
                        <a:pt x="1386" y="1602"/>
                        <a:pt x="1415" y="1600"/>
                        <a:pt x="1442" y="1600"/>
                      </a:cubicBezTo>
                      <a:cubicBezTo>
                        <a:pt x="1565" y="1600"/>
                        <a:pt x="1611" y="1661"/>
                        <a:pt x="1611" y="1661"/>
                      </a:cubicBezTo>
                      <a:cubicBezTo>
                        <a:pt x="1886" y="1973"/>
                        <a:pt x="2571" y="2132"/>
                        <a:pt x="2798" y="2132"/>
                      </a:cubicBezTo>
                      <a:cubicBezTo>
                        <a:pt x="2830" y="2132"/>
                        <a:pt x="2853" y="2128"/>
                        <a:pt x="2864" y="2122"/>
                      </a:cubicBezTo>
                      <a:cubicBezTo>
                        <a:pt x="2953" y="2071"/>
                        <a:pt x="2754" y="1659"/>
                        <a:pt x="2592" y="1425"/>
                      </a:cubicBezTo>
                      <a:cubicBezTo>
                        <a:pt x="2507" y="1303"/>
                        <a:pt x="2270" y="1150"/>
                        <a:pt x="2017" y="1020"/>
                      </a:cubicBezTo>
                      <a:cubicBezTo>
                        <a:pt x="1975" y="931"/>
                        <a:pt x="1913" y="820"/>
                        <a:pt x="1883" y="796"/>
                      </a:cubicBezTo>
                      <a:cubicBezTo>
                        <a:pt x="1880" y="793"/>
                        <a:pt x="1876" y="791"/>
                        <a:pt x="1872" y="791"/>
                      </a:cubicBezTo>
                      <a:cubicBezTo>
                        <a:pt x="1846" y="791"/>
                        <a:pt x="1821" y="853"/>
                        <a:pt x="1802" y="917"/>
                      </a:cubicBezTo>
                      <a:cubicBezTo>
                        <a:pt x="1642" y="845"/>
                        <a:pt x="1492" y="791"/>
                        <a:pt x="1389" y="768"/>
                      </a:cubicBezTo>
                      <a:cubicBezTo>
                        <a:pt x="1083" y="699"/>
                        <a:pt x="917" y="725"/>
                        <a:pt x="716" y="569"/>
                      </a:cubicBezTo>
                      <a:cubicBezTo>
                        <a:pt x="514" y="412"/>
                        <a:pt x="484" y="17"/>
                        <a:pt x="421" y="1"/>
                      </a:cubicBezTo>
                      <a:cubicBezTo>
                        <a:pt x="420" y="0"/>
                        <a:pt x="419" y="0"/>
                        <a:pt x="41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7" name="Google Shape;1413;p35"/>
                <p:cNvSpPr/>
                <p:nvPr/>
              </p:nvSpPr>
              <p:spPr>
                <a:xfrm flipH="1" rot="1782600">
                  <a:off x="6463080" y="3710160"/>
                  <a:ext cx="204840" cy="347760"/>
                </a:xfrm>
                <a:custGeom>
                  <a:avLst/>
                  <a:gdLst/>
                  <a:ahLst/>
                  <a:rect l="l" t="t" r="r" b="b"/>
                  <a:pathLst>
                    <a:path w="2207" h="3495">
                      <a:moveTo>
                        <a:pt x="773" y="0"/>
                      </a:moveTo>
                      <a:cubicBezTo>
                        <a:pt x="710" y="0"/>
                        <a:pt x="497" y="503"/>
                        <a:pt x="497" y="503"/>
                      </a:cubicBezTo>
                      <a:cubicBezTo>
                        <a:pt x="483" y="513"/>
                        <a:pt x="462" y="517"/>
                        <a:pt x="436" y="517"/>
                      </a:cubicBezTo>
                      <a:cubicBezTo>
                        <a:pt x="360" y="517"/>
                        <a:pt x="243" y="485"/>
                        <a:pt x="158" y="485"/>
                      </a:cubicBezTo>
                      <a:cubicBezTo>
                        <a:pt x="119" y="485"/>
                        <a:pt x="86" y="492"/>
                        <a:pt x="68" y="512"/>
                      </a:cubicBezTo>
                      <a:cubicBezTo>
                        <a:pt x="0" y="593"/>
                        <a:pt x="286" y="617"/>
                        <a:pt x="566" y="788"/>
                      </a:cubicBezTo>
                      <a:cubicBezTo>
                        <a:pt x="846" y="958"/>
                        <a:pt x="867" y="1837"/>
                        <a:pt x="832" y="1893"/>
                      </a:cubicBezTo>
                      <a:cubicBezTo>
                        <a:pt x="821" y="1910"/>
                        <a:pt x="791" y="1916"/>
                        <a:pt x="754" y="1916"/>
                      </a:cubicBezTo>
                      <a:cubicBezTo>
                        <a:pt x="673" y="1916"/>
                        <a:pt x="557" y="1888"/>
                        <a:pt x="533" y="1888"/>
                      </a:cubicBezTo>
                      <a:cubicBezTo>
                        <a:pt x="532" y="1888"/>
                        <a:pt x="531" y="1888"/>
                        <a:pt x="530" y="1888"/>
                      </a:cubicBezTo>
                      <a:cubicBezTo>
                        <a:pt x="510" y="1894"/>
                        <a:pt x="700" y="2127"/>
                        <a:pt x="900" y="2183"/>
                      </a:cubicBezTo>
                      <a:cubicBezTo>
                        <a:pt x="1101" y="2240"/>
                        <a:pt x="1121" y="2370"/>
                        <a:pt x="1121" y="2370"/>
                      </a:cubicBezTo>
                      <a:cubicBezTo>
                        <a:pt x="1249" y="2903"/>
                        <a:pt x="1971" y="3494"/>
                        <a:pt x="2088" y="3494"/>
                      </a:cubicBezTo>
                      <a:cubicBezTo>
                        <a:pt x="2089" y="3494"/>
                        <a:pt x="2090" y="3494"/>
                        <a:pt x="2090" y="3494"/>
                      </a:cubicBezTo>
                      <a:cubicBezTo>
                        <a:pt x="2199" y="3484"/>
                        <a:pt x="2207" y="2945"/>
                        <a:pt x="2163" y="2616"/>
                      </a:cubicBezTo>
                      <a:cubicBezTo>
                        <a:pt x="2141" y="2445"/>
                        <a:pt x="1989" y="2160"/>
                        <a:pt x="1811" y="1895"/>
                      </a:cubicBezTo>
                      <a:cubicBezTo>
                        <a:pt x="1813" y="1778"/>
                        <a:pt x="1807" y="1630"/>
                        <a:pt x="1789" y="1589"/>
                      </a:cubicBezTo>
                      <a:cubicBezTo>
                        <a:pt x="1786" y="1581"/>
                        <a:pt x="1780" y="1577"/>
                        <a:pt x="1772" y="1577"/>
                      </a:cubicBezTo>
                      <a:cubicBezTo>
                        <a:pt x="1746" y="1577"/>
                        <a:pt x="1699" y="1625"/>
                        <a:pt x="1655" y="1676"/>
                      </a:cubicBezTo>
                      <a:cubicBezTo>
                        <a:pt x="1537" y="1519"/>
                        <a:pt x="1422" y="1385"/>
                        <a:pt x="1335" y="1310"/>
                      </a:cubicBezTo>
                      <a:cubicBezTo>
                        <a:pt x="1076" y="1082"/>
                        <a:pt x="907" y="1024"/>
                        <a:pt x="790" y="755"/>
                      </a:cubicBezTo>
                      <a:cubicBezTo>
                        <a:pt x="673" y="486"/>
                        <a:pt x="832" y="53"/>
                        <a:pt x="780" y="3"/>
                      </a:cubicBezTo>
                      <a:cubicBezTo>
                        <a:pt x="778" y="1"/>
                        <a:pt x="776" y="0"/>
                        <a:pt x="77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8" name="Google Shape;1414;p35"/>
                <p:cNvSpPr/>
                <p:nvPr/>
              </p:nvSpPr>
              <p:spPr>
                <a:xfrm flipH="1" rot="2459400">
                  <a:off x="6990840" y="3165120"/>
                  <a:ext cx="214200" cy="284400"/>
                </a:xfrm>
                <a:custGeom>
                  <a:avLst/>
                  <a:gdLst/>
                  <a:ahLst/>
                  <a:rect l="l" t="t" r="r" b="b"/>
                  <a:pathLst>
                    <a:path w="2311" h="2858">
                      <a:moveTo>
                        <a:pt x="678" y="1"/>
                      </a:moveTo>
                      <a:cubicBezTo>
                        <a:pt x="619" y="1"/>
                        <a:pt x="460" y="448"/>
                        <a:pt x="460" y="448"/>
                      </a:cubicBezTo>
                      <a:cubicBezTo>
                        <a:pt x="443" y="461"/>
                        <a:pt x="412" y="465"/>
                        <a:pt x="373" y="465"/>
                      </a:cubicBezTo>
                      <a:cubicBezTo>
                        <a:pt x="315" y="465"/>
                        <a:pt x="241" y="456"/>
                        <a:pt x="178" y="456"/>
                      </a:cubicBezTo>
                      <a:cubicBezTo>
                        <a:pt x="124" y="456"/>
                        <a:pt x="79" y="462"/>
                        <a:pt x="59" y="487"/>
                      </a:cubicBezTo>
                      <a:cubicBezTo>
                        <a:pt x="1" y="560"/>
                        <a:pt x="272" y="560"/>
                        <a:pt x="548" y="683"/>
                      </a:cubicBezTo>
                      <a:cubicBezTo>
                        <a:pt x="826" y="806"/>
                        <a:pt x="920" y="1547"/>
                        <a:pt x="891" y="1598"/>
                      </a:cubicBezTo>
                      <a:cubicBezTo>
                        <a:pt x="880" y="1619"/>
                        <a:pt x="832" y="1624"/>
                        <a:pt x="779" y="1624"/>
                      </a:cubicBezTo>
                      <a:cubicBezTo>
                        <a:pt x="715" y="1624"/>
                        <a:pt x="642" y="1616"/>
                        <a:pt x="616" y="1616"/>
                      </a:cubicBezTo>
                      <a:cubicBezTo>
                        <a:pt x="612" y="1616"/>
                        <a:pt x="609" y="1616"/>
                        <a:pt x="608" y="1617"/>
                      </a:cubicBezTo>
                      <a:cubicBezTo>
                        <a:pt x="590" y="1623"/>
                        <a:pt x="787" y="1806"/>
                        <a:pt x="980" y="1838"/>
                      </a:cubicBezTo>
                      <a:cubicBezTo>
                        <a:pt x="1173" y="1870"/>
                        <a:pt x="1203" y="1979"/>
                        <a:pt x="1203" y="1979"/>
                      </a:cubicBezTo>
                      <a:cubicBezTo>
                        <a:pt x="1366" y="2416"/>
                        <a:pt x="2083" y="2858"/>
                        <a:pt x="2203" y="2858"/>
                      </a:cubicBezTo>
                      <a:cubicBezTo>
                        <a:pt x="2205" y="2858"/>
                        <a:pt x="2207" y="2858"/>
                        <a:pt x="2209" y="2857"/>
                      </a:cubicBezTo>
                      <a:cubicBezTo>
                        <a:pt x="2310" y="2841"/>
                        <a:pt x="2272" y="2384"/>
                        <a:pt x="2204" y="2108"/>
                      </a:cubicBezTo>
                      <a:lnTo>
                        <a:pt x="2204" y="2109"/>
                      </a:lnTo>
                      <a:cubicBezTo>
                        <a:pt x="2169" y="1966"/>
                        <a:pt x="2001" y="1737"/>
                        <a:pt x="1811" y="1526"/>
                      </a:cubicBezTo>
                      <a:cubicBezTo>
                        <a:pt x="1804" y="1426"/>
                        <a:pt x="1786" y="1301"/>
                        <a:pt x="1767" y="1269"/>
                      </a:cubicBezTo>
                      <a:cubicBezTo>
                        <a:pt x="1763" y="1262"/>
                        <a:pt x="1757" y="1259"/>
                        <a:pt x="1751" y="1259"/>
                      </a:cubicBezTo>
                      <a:cubicBezTo>
                        <a:pt x="1726" y="1259"/>
                        <a:pt x="1685" y="1304"/>
                        <a:pt x="1646" y="1352"/>
                      </a:cubicBezTo>
                      <a:cubicBezTo>
                        <a:pt x="1523" y="1228"/>
                        <a:pt x="1403" y="1124"/>
                        <a:pt x="1316" y="1066"/>
                      </a:cubicBezTo>
                      <a:cubicBezTo>
                        <a:pt x="1053" y="892"/>
                        <a:pt x="889" y="858"/>
                        <a:pt x="756" y="638"/>
                      </a:cubicBezTo>
                      <a:cubicBezTo>
                        <a:pt x="624" y="419"/>
                        <a:pt x="738" y="40"/>
                        <a:pt x="684" y="3"/>
                      </a:cubicBezTo>
                      <a:cubicBezTo>
                        <a:pt x="682" y="2"/>
                        <a:pt x="680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29" name="Google Shape;1415;p35"/>
                <p:cNvSpPr/>
                <p:nvPr/>
              </p:nvSpPr>
              <p:spPr>
                <a:xfrm flipH="1" rot="4098600">
                  <a:off x="5235480" y="4135320"/>
                  <a:ext cx="263160" cy="570600"/>
                </a:xfrm>
                <a:custGeom>
                  <a:avLst/>
                  <a:gdLst/>
                  <a:ahLst/>
                  <a:rect l="l" t="t" r="r" b="b"/>
                  <a:pathLst>
                    <a:path w="2838" h="5735">
                      <a:moveTo>
                        <a:pt x="1468" y="0"/>
                      </a:moveTo>
                      <a:cubicBezTo>
                        <a:pt x="1351" y="0"/>
                        <a:pt x="844" y="629"/>
                        <a:pt x="844" y="629"/>
                      </a:cubicBezTo>
                      <a:cubicBezTo>
                        <a:pt x="835" y="632"/>
                        <a:pt x="824" y="634"/>
                        <a:pt x="812" y="634"/>
                      </a:cubicBezTo>
                      <a:cubicBezTo>
                        <a:pt x="672" y="634"/>
                        <a:pt x="375" y="443"/>
                        <a:pt x="210" y="443"/>
                      </a:cubicBezTo>
                      <a:cubicBezTo>
                        <a:pt x="184" y="443"/>
                        <a:pt x="160" y="448"/>
                        <a:pt x="142" y="459"/>
                      </a:cubicBezTo>
                      <a:cubicBezTo>
                        <a:pt x="1" y="549"/>
                        <a:pt x="459" y="707"/>
                        <a:pt x="855" y="1079"/>
                      </a:cubicBezTo>
                      <a:cubicBezTo>
                        <a:pt x="1252" y="1449"/>
                        <a:pt x="973" y="2759"/>
                        <a:pt x="896" y="2828"/>
                      </a:cubicBezTo>
                      <a:cubicBezTo>
                        <a:pt x="885" y="2838"/>
                        <a:pt x="868" y="2842"/>
                        <a:pt x="846" y="2842"/>
                      </a:cubicBezTo>
                      <a:cubicBezTo>
                        <a:pt x="716" y="2842"/>
                        <a:pt x="434" y="2693"/>
                        <a:pt x="406" y="2692"/>
                      </a:cubicBezTo>
                      <a:lnTo>
                        <a:pt x="406" y="2692"/>
                      </a:lnTo>
                      <a:cubicBezTo>
                        <a:pt x="371" y="2692"/>
                        <a:pt x="596" y="3117"/>
                        <a:pt x="904" y="3286"/>
                      </a:cubicBezTo>
                      <a:cubicBezTo>
                        <a:pt x="1211" y="3455"/>
                        <a:pt x="1197" y="3655"/>
                        <a:pt x="1197" y="3655"/>
                      </a:cubicBezTo>
                      <a:cubicBezTo>
                        <a:pt x="1216" y="4506"/>
                        <a:pt x="2200" y="5701"/>
                        <a:pt x="2381" y="5733"/>
                      </a:cubicBezTo>
                      <a:cubicBezTo>
                        <a:pt x="2384" y="5734"/>
                        <a:pt x="2388" y="5734"/>
                        <a:pt x="2392" y="5734"/>
                      </a:cubicBezTo>
                      <a:cubicBezTo>
                        <a:pt x="2570" y="5734"/>
                        <a:pt x="2766" y="4962"/>
                        <a:pt x="2813" y="4465"/>
                      </a:cubicBezTo>
                      <a:cubicBezTo>
                        <a:pt x="2838" y="4203"/>
                        <a:pt x="2689" y="3716"/>
                        <a:pt x="2494" y="3248"/>
                      </a:cubicBezTo>
                      <a:cubicBezTo>
                        <a:pt x="2539" y="3075"/>
                        <a:pt x="2581" y="2853"/>
                        <a:pt x="2568" y="2785"/>
                      </a:cubicBezTo>
                      <a:cubicBezTo>
                        <a:pt x="2564" y="2766"/>
                        <a:pt x="2550" y="2757"/>
                        <a:pt x="2531" y="2757"/>
                      </a:cubicBezTo>
                      <a:cubicBezTo>
                        <a:pt x="2483" y="2757"/>
                        <a:pt x="2399" y="2804"/>
                        <a:pt x="2318" y="2855"/>
                      </a:cubicBezTo>
                      <a:cubicBezTo>
                        <a:pt x="2180" y="2574"/>
                        <a:pt x="2039" y="2327"/>
                        <a:pt x="1926" y="2177"/>
                      </a:cubicBezTo>
                      <a:cubicBezTo>
                        <a:pt x="1585" y="1730"/>
                        <a:pt x="1328" y="1574"/>
                        <a:pt x="1233" y="1126"/>
                      </a:cubicBezTo>
                      <a:cubicBezTo>
                        <a:pt x="1138" y="677"/>
                        <a:pt x="1552" y="104"/>
                        <a:pt x="1486" y="9"/>
                      </a:cubicBezTo>
                      <a:cubicBezTo>
                        <a:pt x="1482" y="3"/>
                        <a:pt x="1476" y="0"/>
                        <a:pt x="146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0" name="Google Shape;1416;p35"/>
                <p:cNvSpPr/>
                <p:nvPr/>
              </p:nvSpPr>
              <p:spPr>
                <a:xfrm flipH="1" rot="2700000">
                  <a:off x="5831280" y="4165560"/>
                  <a:ext cx="201600" cy="376920"/>
                </a:xfrm>
                <a:custGeom>
                  <a:avLst/>
                  <a:gdLst/>
                  <a:ahLst/>
                  <a:rect l="l" t="t" r="r" b="b"/>
                  <a:pathLst>
                    <a:path w="2174" h="3785">
                      <a:moveTo>
                        <a:pt x="1127" y="1"/>
                      </a:moveTo>
                      <a:cubicBezTo>
                        <a:pt x="1025" y="1"/>
                        <a:pt x="649" y="320"/>
                        <a:pt x="649" y="320"/>
                      </a:cubicBezTo>
                      <a:cubicBezTo>
                        <a:pt x="647" y="320"/>
                        <a:pt x="645" y="320"/>
                        <a:pt x="642" y="320"/>
                      </a:cubicBezTo>
                      <a:cubicBezTo>
                        <a:pt x="537" y="320"/>
                        <a:pt x="260" y="115"/>
                        <a:pt x="136" y="115"/>
                      </a:cubicBezTo>
                      <a:cubicBezTo>
                        <a:pt x="126" y="115"/>
                        <a:pt x="117" y="117"/>
                        <a:pt x="109" y="119"/>
                      </a:cubicBezTo>
                      <a:cubicBezTo>
                        <a:pt x="1" y="158"/>
                        <a:pt x="352" y="320"/>
                        <a:pt x="657" y="608"/>
                      </a:cubicBezTo>
                      <a:cubicBezTo>
                        <a:pt x="961" y="898"/>
                        <a:pt x="741" y="1698"/>
                        <a:pt x="682" y="1732"/>
                      </a:cubicBezTo>
                      <a:cubicBezTo>
                        <a:pt x="676" y="1734"/>
                        <a:pt x="670" y="1736"/>
                        <a:pt x="661" y="1736"/>
                      </a:cubicBezTo>
                      <a:cubicBezTo>
                        <a:pt x="573" y="1736"/>
                        <a:pt x="328" y="1585"/>
                        <a:pt x="304" y="1580"/>
                      </a:cubicBezTo>
                      <a:cubicBezTo>
                        <a:pt x="304" y="1580"/>
                        <a:pt x="303" y="1580"/>
                        <a:pt x="303" y="1580"/>
                      </a:cubicBezTo>
                      <a:lnTo>
                        <a:pt x="303" y="1580"/>
                      </a:lnTo>
                      <a:cubicBezTo>
                        <a:pt x="279" y="1580"/>
                        <a:pt x="451" y="1878"/>
                        <a:pt x="685" y="2025"/>
                      </a:cubicBezTo>
                      <a:cubicBezTo>
                        <a:pt x="922" y="2172"/>
                        <a:pt x="911" y="2299"/>
                        <a:pt x="911" y="2299"/>
                      </a:cubicBezTo>
                      <a:cubicBezTo>
                        <a:pt x="922" y="2845"/>
                        <a:pt x="1676" y="3738"/>
                        <a:pt x="1816" y="3782"/>
                      </a:cubicBezTo>
                      <a:cubicBezTo>
                        <a:pt x="1822" y="3784"/>
                        <a:pt x="1828" y="3785"/>
                        <a:pt x="1834" y="3785"/>
                      </a:cubicBezTo>
                      <a:cubicBezTo>
                        <a:pt x="1968" y="3785"/>
                        <a:pt x="2116" y="3333"/>
                        <a:pt x="2154" y="3028"/>
                      </a:cubicBezTo>
                      <a:cubicBezTo>
                        <a:pt x="2174" y="2863"/>
                        <a:pt x="2061" y="2534"/>
                        <a:pt x="1912" y="2210"/>
                      </a:cubicBezTo>
                      <a:cubicBezTo>
                        <a:pt x="1947" y="2104"/>
                        <a:pt x="1982" y="1969"/>
                        <a:pt x="1971" y="1923"/>
                      </a:cubicBezTo>
                      <a:cubicBezTo>
                        <a:pt x="1967" y="1907"/>
                        <a:pt x="1950" y="1900"/>
                        <a:pt x="1926" y="1900"/>
                      </a:cubicBezTo>
                      <a:cubicBezTo>
                        <a:pt x="1888" y="1900"/>
                        <a:pt x="1832" y="1916"/>
                        <a:pt x="1777" y="1936"/>
                      </a:cubicBezTo>
                      <a:cubicBezTo>
                        <a:pt x="1673" y="1738"/>
                        <a:pt x="1566" y="1561"/>
                        <a:pt x="1478" y="1450"/>
                      </a:cubicBezTo>
                      <a:cubicBezTo>
                        <a:pt x="1217" y="1121"/>
                        <a:pt x="1020" y="987"/>
                        <a:pt x="948" y="689"/>
                      </a:cubicBezTo>
                      <a:cubicBezTo>
                        <a:pt x="876" y="390"/>
                        <a:pt x="1198" y="78"/>
                        <a:pt x="1147" y="9"/>
                      </a:cubicBezTo>
                      <a:cubicBezTo>
                        <a:pt x="1143" y="3"/>
                        <a:pt x="1136" y="1"/>
                        <a:pt x="112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1" name="Google Shape;1417;p35"/>
                <p:cNvSpPr/>
                <p:nvPr/>
              </p:nvSpPr>
              <p:spPr>
                <a:xfrm flipH="1" rot="1936800">
                  <a:off x="5842800" y="3455640"/>
                  <a:ext cx="194400" cy="378000"/>
                </a:xfrm>
                <a:custGeom>
                  <a:avLst/>
                  <a:gdLst/>
                  <a:ahLst/>
                  <a:rect l="l" t="t" r="r" b="b"/>
                  <a:pathLst>
                    <a:path w="2095" h="3803">
                      <a:moveTo>
                        <a:pt x="1129" y="1"/>
                      </a:moveTo>
                      <a:cubicBezTo>
                        <a:pt x="1025" y="1"/>
                        <a:pt x="646" y="306"/>
                        <a:pt x="646" y="306"/>
                      </a:cubicBezTo>
                      <a:cubicBezTo>
                        <a:pt x="644" y="306"/>
                        <a:pt x="642" y="306"/>
                        <a:pt x="640" y="306"/>
                      </a:cubicBezTo>
                      <a:cubicBezTo>
                        <a:pt x="535" y="306"/>
                        <a:pt x="258" y="87"/>
                        <a:pt x="134" y="87"/>
                      </a:cubicBezTo>
                      <a:cubicBezTo>
                        <a:pt x="126" y="87"/>
                        <a:pt x="118" y="88"/>
                        <a:pt x="111" y="90"/>
                      </a:cubicBezTo>
                      <a:cubicBezTo>
                        <a:pt x="0" y="126"/>
                        <a:pt x="347" y="297"/>
                        <a:pt x="643" y="594"/>
                      </a:cubicBezTo>
                      <a:cubicBezTo>
                        <a:pt x="939" y="893"/>
                        <a:pt x="696" y="1685"/>
                        <a:pt x="636" y="1717"/>
                      </a:cubicBezTo>
                      <a:cubicBezTo>
                        <a:pt x="631" y="1720"/>
                        <a:pt x="625" y="1721"/>
                        <a:pt x="617" y="1721"/>
                      </a:cubicBezTo>
                      <a:cubicBezTo>
                        <a:pt x="532" y="1721"/>
                        <a:pt x="287" y="1561"/>
                        <a:pt x="263" y="1555"/>
                      </a:cubicBezTo>
                      <a:cubicBezTo>
                        <a:pt x="263" y="1555"/>
                        <a:pt x="262" y="1555"/>
                        <a:pt x="262" y="1555"/>
                      </a:cubicBezTo>
                      <a:lnTo>
                        <a:pt x="262" y="1555"/>
                      </a:lnTo>
                      <a:cubicBezTo>
                        <a:pt x="238" y="1555"/>
                        <a:pt x="401" y="1857"/>
                        <a:pt x="632" y="2011"/>
                      </a:cubicBezTo>
                      <a:cubicBezTo>
                        <a:pt x="863" y="2166"/>
                        <a:pt x="849" y="2292"/>
                        <a:pt x="849" y="2292"/>
                      </a:cubicBezTo>
                      <a:cubicBezTo>
                        <a:pt x="844" y="2838"/>
                        <a:pt x="1572" y="3752"/>
                        <a:pt x="1710" y="3799"/>
                      </a:cubicBezTo>
                      <a:cubicBezTo>
                        <a:pt x="1717" y="3801"/>
                        <a:pt x="1724" y="3802"/>
                        <a:pt x="1730" y="3802"/>
                      </a:cubicBezTo>
                      <a:cubicBezTo>
                        <a:pt x="1864" y="3802"/>
                        <a:pt x="2025" y="3358"/>
                        <a:pt x="2070" y="3056"/>
                      </a:cubicBezTo>
                      <a:cubicBezTo>
                        <a:pt x="2094" y="2892"/>
                        <a:pt x="1992" y="2561"/>
                        <a:pt x="1852" y="2231"/>
                      </a:cubicBezTo>
                      <a:cubicBezTo>
                        <a:pt x="1891" y="2127"/>
                        <a:pt x="1928" y="1992"/>
                        <a:pt x="1920" y="1948"/>
                      </a:cubicBezTo>
                      <a:cubicBezTo>
                        <a:pt x="1916" y="1929"/>
                        <a:pt x="1898" y="1922"/>
                        <a:pt x="1871" y="1922"/>
                      </a:cubicBezTo>
                      <a:cubicBezTo>
                        <a:pt x="1833" y="1922"/>
                        <a:pt x="1779" y="1937"/>
                        <a:pt x="1725" y="1954"/>
                      </a:cubicBezTo>
                      <a:cubicBezTo>
                        <a:pt x="1628" y="1753"/>
                        <a:pt x="1523" y="1572"/>
                        <a:pt x="1441" y="1461"/>
                      </a:cubicBezTo>
                      <a:cubicBezTo>
                        <a:pt x="1189" y="1123"/>
                        <a:pt x="995" y="983"/>
                        <a:pt x="932" y="683"/>
                      </a:cubicBezTo>
                      <a:cubicBezTo>
                        <a:pt x="868" y="382"/>
                        <a:pt x="1199" y="80"/>
                        <a:pt x="1151" y="10"/>
                      </a:cubicBezTo>
                      <a:cubicBezTo>
                        <a:pt x="1146" y="4"/>
                        <a:pt x="1139" y="1"/>
                        <a:pt x="1129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2" name="Google Shape;1418;p35"/>
                <p:cNvSpPr/>
                <p:nvPr/>
              </p:nvSpPr>
              <p:spPr>
                <a:xfrm flipH="1" rot="1449000">
                  <a:off x="6361200" y="2899440"/>
                  <a:ext cx="115920" cy="322920"/>
                </a:xfrm>
                <a:custGeom>
                  <a:avLst/>
                  <a:gdLst/>
                  <a:ahLst/>
                  <a:rect l="l" t="t" r="r" b="b"/>
                  <a:pathLst>
                    <a:path w="1253" h="3246">
                      <a:moveTo>
                        <a:pt x="854" y="1"/>
                      </a:moveTo>
                      <a:cubicBezTo>
                        <a:pt x="781" y="1"/>
                        <a:pt x="460" y="295"/>
                        <a:pt x="460" y="295"/>
                      </a:cubicBezTo>
                      <a:cubicBezTo>
                        <a:pt x="458" y="295"/>
                        <a:pt x="455" y="295"/>
                        <a:pt x="453" y="295"/>
                      </a:cubicBezTo>
                      <a:cubicBezTo>
                        <a:pt x="375" y="295"/>
                        <a:pt x="203" y="136"/>
                        <a:pt x="110" y="136"/>
                      </a:cubicBezTo>
                      <a:cubicBezTo>
                        <a:pt x="101" y="136"/>
                        <a:pt x="93" y="138"/>
                        <a:pt x="86" y="141"/>
                      </a:cubicBezTo>
                      <a:cubicBezTo>
                        <a:pt x="1" y="178"/>
                        <a:pt x="240" y="304"/>
                        <a:pt x="427" y="543"/>
                      </a:cubicBezTo>
                      <a:cubicBezTo>
                        <a:pt x="614" y="782"/>
                        <a:pt x="347" y="1481"/>
                        <a:pt x="299" y="1513"/>
                      </a:cubicBezTo>
                      <a:cubicBezTo>
                        <a:pt x="295" y="1516"/>
                        <a:pt x="289" y="1517"/>
                        <a:pt x="281" y="1517"/>
                      </a:cubicBezTo>
                      <a:cubicBezTo>
                        <a:pt x="215" y="1517"/>
                        <a:pt x="57" y="1399"/>
                        <a:pt x="40" y="1395"/>
                      </a:cubicBezTo>
                      <a:cubicBezTo>
                        <a:pt x="40" y="1395"/>
                        <a:pt x="40" y="1395"/>
                        <a:pt x="40" y="1395"/>
                      </a:cubicBezTo>
                      <a:lnTo>
                        <a:pt x="40" y="1395"/>
                      </a:lnTo>
                      <a:cubicBezTo>
                        <a:pt x="21" y="1395"/>
                        <a:pt x="109" y="1647"/>
                        <a:pt x="265" y="1766"/>
                      </a:cubicBezTo>
                      <a:cubicBezTo>
                        <a:pt x="419" y="1886"/>
                        <a:pt x="395" y="1995"/>
                        <a:pt x="395" y="1995"/>
                      </a:cubicBezTo>
                      <a:cubicBezTo>
                        <a:pt x="331" y="2466"/>
                        <a:pt x="772" y="3211"/>
                        <a:pt x="869" y="3244"/>
                      </a:cubicBezTo>
                      <a:cubicBezTo>
                        <a:pt x="872" y="3245"/>
                        <a:pt x="876" y="3246"/>
                        <a:pt x="880" y="3246"/>
                      </a:cubicBezTo>
                      <a:cubicBezTo>
                        <a:pt x="980" y="3246"/>
                        <a:pt x="1149" y="2846"/>
                        <a:pt x="1217" y="2580"/>
                      </a:cubicBezTo>
                      <a:cubicBezTo>
                        <a:pt x="1253" y="2438"/>
                        <a:pt x="1213" y="2157"/>
                        <a:pt x="1145" y="1881"/>
                      </a:cubicBezTo>
                      <a:cubicBezTo>
                        <a:pt x="1185" y="1790"/>
                        <a:pt x="1228" y="1672"/>
                        <a:pt x="1225" y="1633"/>
                      </a:cubicBezTo>
                      <a:cubicBezTo>
                        <a:pt x="1225" y="1619"/>
                        <a:pt x="1215" y="1614"/>
                        <a:pt x="1199" y="1614"/>
                      </a:cubicBezTo>
                      <a:cubicBezTo>
                        <a:pt x="1172" y="1614"/>
                        <a:pt x="1126" y="1631"/>
                        <a:pt x="1082" y="1650"/>
                      </a:cubicBezTo>
                      <a:cubicBezTo>
                        <a:pt x="1030" y="1483"/>
                        <a:pt x="973" y="1333"/>
                        <a:pt x="923" y="1242"/>
                      </a:cubicBezTo>
                      <a:cubicBezTo>
                        <a:pt x="773" y="966"/>
                        <a:pt x="646" y="858"/>
                        <a:pt x="631" y="602"/>
                      </a:cubicBezTo>
                      <a:cubicBezTo>
                        <a:pt x="617" y="347"/>
                        <a:pt x="895" y="65"/>
                        <a:pt x="866" y="7"/>
                      </a:cubicBezTo>
                      <a:cubicBezTo>
                        <a:pt x="864" y="3"/>
                        <a:pt x="860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3" name="Google Shape;1419;p35"/>
                <p:cNvSpPr/>
                <p:nvPr/>
              </p:nvSpPr>
              <p:spPr>
                <a:xfrm flipH="1">
                  <a:off x="7015680" y="3714840"/>
                  <a:ext cx="166320" cy="268560"/>
                </a:xfrm>
                <a:custGeom>
                  <a:avLst/>
                  <a:gdLst/>
                  <a:ahLst/>
                  <a:rect l="l" t="t" r="r" b="b"/>
                  <a:pathLst>
                    <a:path w="1793" h="2699">
                      <a:moveTo>
                        <a:pt x="663" y="0"/>
                      </a:moveTo>
                      <a:cubicBezTo>
                        <a:pt x="609" y="0"/>
                        <a:pt x="419" y="370"/>
                        <a:pt x="419" y="370"/>
                      </a:cubicBezTo>
                      <a:cubicBezTo>
                        <a:pt x="410" y="375"/>
                        <a:pt x="397" y="377"/>
                        <a:pt x="380" y="377"/>
                      </a:cubicBezTo>
                      <a:cubicBezTo>
                        <a:pt x="313" y="377"/>
                        <a:pt x="198" y="340"/>
                        <a:pt x="122" y="340"/>
                      </a:cubicBezTo>
                      <a:cubicBezTo>
                        <a:pt x="95" y="340"/>
                        <a:pt x="73" y="345"/>
                        <a:pt x="60" y="357"/>
                      </a:cubicBezTo>
                      <a:cubicBezTo>
                        <a:pt x="1" y="416"/>
                        <a:pt x="240" y="446"/>
                        <a:pt x="470" y="588"/>
                      </a:cubicBezTo>
                      <a:cubicBezTo>
                        <a:pt x="701" y="728"/>
                        <a:pt x="697" y="1394"/>
                        <a:pt x="667" y="1435"/>
                      </a:cubicBezTo>
                      <a:cubicBezTo>
                        <a:pt x="659" y="1445"/>
                        <a:pt x="640" y="1449"/>
                        <a:pt x="616" y="1449"/>
                      </a:cubicBezTo>
                      <a:cubicBezTo>
                        <a:pt x="547" y="1449"/>
                        <a:pt x="436" y="1418"/>
                        <a:pt x="416" y="1418"/>
                      </a:cubicBezTo>
                      <a:cubicBezTo>
                        <a:pt x="416" y="1418"/>
                        <a:pt x="415" y="1418"/>
                        <a:pt x="414" y="1419"/>
                      </a:cubicBezTo>
                      <a:cubicBezTo>
                        <a:pt x="397" y="1421"/>
                        <a:pt x="551" y="1606"/>
                        <a:pt x="717" y="1658"/>
                      </a:cubicBezTo>
                      <a:cubicBezTo>
                        <a:pt x="883" y="1708"/>
                        <a:pt x="897" y="1807"/>
                        <a:pt x="897" y="1807"/>
                      </a:cubicBezTo>
                      <a:cubicBezTo>
                        <a:pt x="991" y="2219"/>
                        <a:pt x="1588" y="2699"/>
                        <a:pt x="1682" y="2699"/>
                      </a:cubicBezTo>
                      <a:cubicBezTo>
                        <a:pt x="1682" y="2699"/>
                        <a:pt x="1682" y="2699"/>
                        <a:pt x="1682" y="2699"/>
                      </a:cubicBezTo>
                      <a:cubicBezTo>
                        <a:pt x="1774" y="2696"/>
                        <a:pt x="1793" y="2289"/>
                        <a:pt x="1765" y="2038"/>
                      </a:cubicBezTo>
                      <a:lnTo>
                        <a:pt x="1765" y="2038"/>
                      </a:lnTo>
                      <a:lnTo>
                        <a:pt x="1764" y="2039"/>
                      </a:lnTo>
                      <a:cubicBezTo>
                        <a:pt x="1751" y="1909"/>
                        <a:pt x="1629" y="1687"/>
                        <a:pt x="1487" y="1478"/>
                      </a:cubicBezTo>
                      <a:cubicBezTo>
                        <a:pt x="1492" y="1390"/>
                        <a:pt x="1491" y="1277"/>
                        <a:pt x="1476" y="1246"/>
                      </a:cubicBezTo>
                      <a:cubicBezTo>
                        <a:pt x="1473" y="1239"/>
                        <a:pt x="1467" y="1236"/>
                        <a:pt x="1461" y="1236"/>
                      </a:cubicBezTo>
                      <a:cubicBezTo>
                        <a:pt x="1438" y="1236"/>
                        <a:pt x="1399" y="1269"/>
                        <a:pt x="1362" y="1306"/>
                      </a:cubicBezTo>
                      <a:cubicBezTo>
                        <a:pt x="1266" y="1182"/>
                        <a:pt x="1172" y="1076"/>
                        <a:pt x="1103" y="1015"/>
                      </a:cubicBezTo>
                      <a:cubicBezTo>
                        <a:pt x="891" y="832"/>
                        <a:pt x="750" y="781"/>
                        <a:pt x="658" y="573"/>
                      </a:cubicBezTo>
                      <a:cubicBezTo>
                        <a:pt x="568" y="364"/>
                        <a:pt x="712" y="43"/>
                        <a:pt x="670" y="3"/>
                      </a:cubicBezTo>
                      <a:cubicBezTo>
                        <a:pt x="668" y="1"/>
                        <a:pt x="665" y="0"/>
                        <a:pt x="66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4" name="Google Shape;1420;p35"/>
                <p:cNvSpPr/>
                <p:nvPr/>
              </p:nvSpPr>
              <p:spPr>
                <a:xfrm flipH="1" rot="4118400">
                  <a:off x="5140440" y="4523040"/>
                  <a:ext cx="115920" cy="323280"/>
                </a:xfrm>
                <a:custGeom>
                  <a:avLst/>
                  <a:gdLst/>
                  <a:ahLst/>
                  <a:rect l="l" t="t" r="r" b="b"/>
                  <a:pathLst>
                    <a:path w="1253" h="3245">
                      <a:moveTo>
                        <a:pt x="854" y="1"/>
                      </a:moveTo>
                      <a:cubicBezTo>
                        <a:pt x="781" y="1"/>
                        <a:pt x="459" y="293"/>
                        <a:pt x="459" y="293"/>
                      </a:cubicBezTo>
                      <a:cubicBezTo>
                        <a:pt x="456" y="294"/>
                        <a:pt x="454" y="294"/>
                        <a:pt x="451" y="294"/>
                      </a:cubicBezTo>
                      <a:cubicBezTo>
                        <a:pt x="373" y="294"/>
                        <a:pt x="202" y="135"/>
                        <a:pt x="110" y="135"/>
                      </a:cubicBezTo>
                      <a:cubicBezTo>
                        <a:pt x="101" y="135"/>
                        <a:pt x="93" y="137"/>
                        <a:pt x="86" y="140"/>
                      </a:cubicBezTo>
                      <a:cubicBezTo>
                        <a:pt x="1" y="177"/>
                        <a:pt x="240" y="304"/>
                        <a:pt x="427" y="543"/>
                      </a:cubicBezTo>
                      <a:cubicBezTo>
                        <a:pt x="614" y="781"/>
                        <a:pt x="348" y="1481"/>
                        <a:pt x="298" y="1512"/>
                      </a:cubicBezTo>
                      <a:cubicBezTo>
                        <a:pt x="293" y="1515"/>
                        <a:pt x="287" y="1516"/>
                        <a:pt x="280" y="1516"/>
                      </a:cubicBezTo>
                      <a:cubicBezTo>
                        <a:pt x="214" y="1516"/>
                        <a:pt x="56" y="1399"/>
                        <a:pt x="39" y="1395"/>
                      </a:cubicBezTo>
                      <a:cubicBezTo>
                        <a:pt x="39" y="1395"/>
                        <a:pt x="39" y="1395"/>
                        <a:pt x="39" y="1395"/>
                      </a:cubicBezTo>
                      <a:lnTo>
                        <a:pt x="39" y="1395"/>
                      </a:lnTo>
                      <a:cubicBezTo>
                        <a:pt x="22" y="1395"/>
                        <a:pt x="110" y="1646"/>
                        <a:pt x="263" y="1766"/>
                      </a:cubicBezTo>
                      <a:cubicBezTo>
                        <a:pt x="418" y="1885"/>
                        <a:pt x="393" y="1995"/>
                        <a:pt x="393" y="1995"/>
                      </a:cubicBezTo>
                      <a:cubicBezTo>
                        <a:pt x="330" y="2467"/>
                        <a:pt x="771" y="3209"/>
                        <a:pt x="869" y="3243"/>
                      </a:cubicBezTo>
                      <a:cubicBezTo>
                        <a:pt x="872" y="3244"/>
                        <a:pt x="876" y="3245"/>
                        <a:pt x="880" y="3245"/>
                      </a:cubicBezTo>
                      <a:cubicBezTo>
                        <a:pt x="979" y="3245"/>
                        <a:pt x="1149" y="2845"/>
                        <a:pt x="1216" y="2580"/>
                      </a:cubicBezTo>
                      <a:cubicBezTo>
                        <a:pt x="1253" y="2437"/>
                        <a:pt x="1212" y="2156"/>
                        <a:pt x="1145" y="1881"/>
                      </a:cubicBezTo>
                      <a:cubicBezTo>
                        <a:pt x="1185" y="1789"/>
                        <a:pt x="1227" y="1670"/>
                        <a:pt x="1225" y="1632"/>
                      </a:cubicBezTo>
                      <a:cubicBezTo>
                        <a:pt x="1225" y="1619"/>
                        <a:pt x="1215" y="1613"/>
                        <a:pt x="1199" y="1613"/>
                      </a:cubicBezTo>
                      <a:cubicBezTo>
                        <a:pt x="1171" y="1613"/>
                        <a:pt x="1126" y="1630"/>
                        <a:pt x="1081" y="1649"/>
                      </a:cubicBezTo>
                      <a:cubicBezTo>
                        <a:pt x="1030" y="1482"/>
                        <a:pt x="973" y="1333"/>
                        <a:pt x="923" y="1242"/>
                      </a:cubicBezTo>
                      <a:cubicBezTo>
                        <a:pt x="773" y="966"/>
                        <a:pt x="645" y="857"/>
                        <a:pt x="631" y="602"/>
                      </a:cubicBezTo>
                      <a:cubicBezTo>
                        <a:pt x="617" y="347"/>
                        <a:pt x="895" y="65"/>
                        <a:pt x="866" y="7"/>
                      </a:cubicBezTo>
                      <a:cubicBezTo>
                        <a:pt x="864" y="3"/>
                        <a:pt x="860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5" name="Google Shape;1421;p35"/>
                <p:cNvSpPr/>
                <p:nvPr/>
              </p:nvSpPr>
              <p:spPr>
                <a:xfrm flipH="1">
                  <a:off x="8198640" y="264600"/>
                  <a:ext cx="214200" cy="284400"/>
                </a:xfrm>
                <a:custGeom>
                  <a:avLst/>
                  <a:gdLst/>
                  <a:ahLst/>
                  <a:rect l="l" t="t" r="r" b="b"/>
                  <a:pathLst>
                    <a:path w="2310" h="2858">
                      <a:moveTo>
                        <a:pt x="677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60"/>
                        <a:pt x="410" y="464"/>
                        <a:pt x="371" y="464"/>
                      </a:cubicBezTo>
                      <a:cubicBezTo>
                        <a:pt x="314" y="464"/>
                        <a:pt x="242" y="456"/>
                        <a:pt x="181" y="456"/>
                      </a:cubicBezTo>
                      <a:cubicBezTo>
                        <a:pt x="126" y="456"/>
                        <a:pt x="79" y="462"/>
                        <a:pt x="58" y="488"/>
                      </a:cubicBezTo>
                      <a:cubicBezTo>
                        <a:pt x="0" y="561"/>
                        <a:pt x="271" y="560"/>
                        <a:pt x="548" y="682"/>
                      </a:cubicBezTo>
                      <a:cubicBezTo>
                        <a:pt x="825" y="805"/>
                        <a:pt x="919" y="1548"/>
                        <a:pt x="891" y="1597"/>
                      </a:cubicBezTo>
                      <a:cubicBezTo>
                        <a:pt x="879" y="1619"/>
                        <a:pt x="830" y="1624"/>
                        <a:pt x="776" y="1624"/>
                      </a:cubicBezTo>
                      <a:cubicBezTo>
                        <a:pt x="713" y="1624"/>
                        <a:pt x="642" y="1616"/>
                        <a:pt x="617" y="1616"/>
                      </a:cubicBezTo>
                      <a:cubicBezTo>
                        <a:pt x="613" y="1616"/>
                        <a:pt x="610" y="1617"/>
                        <a:pt x="608" y="1617"/>
                      </a:cubicBezTo>
                      <a:cubicBezTo>
                        <a:pt x="590" y="1623"/>
                        <a:pt x="787" y="1805"/>
                        <a:pt x="980" y="1837"/>
                      </a:cubicBezTo>
                      <a:cubicBezTo>
                        <a:pt x="1173" y="1871"/>
                        <a:pt x="1203" y="1979"/>
                        <a:pt x="1203" y="1979"/>
                      </a:cubicBezTo>
                      <a:cubicBezTo>
                        <a:pt x="1365" y="2416"/>
                        <a:pt x="2080" y="2857"/>
                        <a:pt x="2202" y="2857"/>
                      </a:cubicBezTo>
                      <a:cubicBezTo>
                        <a:pt x="2204" y="2857"/>
                        <a:pt x="2206" y="2857"/>
                        <a:pt x="2208" y="2857"/>
                      </a:cubicBezTo>
                      <a:cubicBezTo>
                        <a:pt x="2310" y="2840"/>
                        <a:pt x="2271" y="2385"/>
                        <a:pt x="2203" y="2109"/>
                      </a:cubicBezTo>
                      <a:cubicBezTo>
                        <a:pt x="2168" y="1965"/>
                        <a:pt x="2000" y="1737"/>
                        <a:pt x="1811" y="1525"/>
                      </a:cubicBezTo>
                      <a:cubicBezTo>
                        <a:pt x="1803" y="1426"/>
                        <a:pt x="1785" y="1301"/>
                        <a:pt x="1765" y="1268"/>
                      </a:cubicBezTo>
                      <a:cubicBezTo>
                        <a:pt x="1761" y="1261"/>
                        <a:pt x="1756" y="1258"/>
                        <a:pt x="1750" y="1258"/>
                      </a:cubicBezTo>
                      <a:cubicBezTo>
                        <a:pt x="1725" y="1258"/>
                        <a:pt x="1684" y="1303"/>
                        <a:pt x="1646" y="1351"/>
                      </a:cubicBezTo>
                      <a:cubicBezTo>
                        <a:pt x="1522" y="1228"/>
                        <a:pt x="1402" y="1123"/>
                        <a:pt x="1315" y="1065"/>
                      </a:cubicBezTo>
                      <a:cubicBezTo>
                        <a:pt x="1053" y="893"/>
                        <a:pt x="888" y="857"/>
                        <a:pt x="756" y="638"/>
                      </a:cubicBezTo>
                      <a:cubicBezTo>
                        <a:pt x="623" y="420"/>
                        <a:pt x="737" y="41"/>
                        <a:pt x="684" y="2"/>
                      </a:cubicBezTo>
                      <a:cubicBezTo>
                        <a:pt x="682" y="1"/>
                        <a:pt x="680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6" name="Google Shape;1422;p35"/>
                <p:cNvSpPr/>
                <p:nvPr/>
              </p:nvSpPr>
              <p:spPr>
                <a:xfrm flipH="1">
                  <a:off x="7925400" y="584640"/>
                  <a:ext cx="214200" cy="284400"/>
                </a:xfrm>
                <a:custGeom>
                  <a:avLst/>
                  <a:gdLst/>
                  <a:ahLst/>
                  <a:rect l="l" t="t" r="r" b="b"/>
                  <a:pathLst>
                    <a:path w="2310" h="2858">
                      <a:moveTo>
                        <a:pt x="677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60"/>
                        <a:pt x="411" y="464"/>
                        <a:pt x="373" y="464"/>
                      </a:cubicBezTo>
                      <a:cubicBezTo>
                        <a:pt x="315" y="464"/>
                        <a:pt x="241" y="455"/>
                        <a:pt x="178" y="455"/>
                      </a:cubicBezTo>
                      <a:cubicBezTo>
                        <a:pt x="123" y="455"/>
                        <a:pt x="77" y="462"/>
                        <a:pt x="57" y="487"/>
                      </a:cubicBezTo>
                      <a:cubicBezTo>
                        <a:pt x="0" y="560"/>
                        <a:pt x="270" y="560"/>
                        <a:pt x="548" y="682"/>
                      </a:cubicBezTo>
                      <a:cubicBezTo>
                        <a:pt x="825" y="805"/>
                        <a:pt x="919" y="1547"/>
                        <a:pt x="891" y="1598"/>
                      </a:cubicBezTo>
                      <a:cubicBezTo>
                        <a:pt x="879" y="1618"/>
                        <a:pt x="832" y="1624"/>
                        <a:pt x="779" y="1624"/>
                      </a:cubicBezTo>
                      <a:cubicBezTo>
                        <a:pt x="714" y="1624"/>
                        <a:pt x="641" y="1615"/>
                        <a:pt x="615" y="1615"/>
                      </a:cubicBezTo>
                      <a:cubicBezTo>
                        <a:pt x="611" y="1615"/>
                        <a:pt x="609" y="1616"/>
                        <a:pt x="607" y="1616"/>
                      </a:cubicBezTo>
                      <a:cubicBezTo>
                        <a:pt x="590" y="1622"/>
                        <a:pt x="787" y="1806"/>
                        <a:pt x="980" y="1838"/>
                      </a:cubicBezTo>
                      <a:cubicBezTo>
                        <a:pt x="1172" y="1870"/>
                        <a:pt x="1203" y="1979"/>
                        <a:pt x="1203" y="1979"/>
                      </a:cubicBezTo>
                      <a:cubicBezTo>
                        <a:pt x="1366" y="2416"/>
                        <a:pt x="2081" y="2857"/>
                        <a:pt x="2202" y="2857"/>
                      </a:cubicBezTo>
                      <a:cubicBezTo>
                        <a:pt x="2205" y="2857"/>
                        <a:pt x="2206" y="2857"/>
                        <a:pt x="2208" y="2857"/>
                      </a:cubicBezTo>
                      <a:cubicBezTo>
                        <a:pt x="2310" y="2841"/>
                        <a:pt x="2271" y="2384"/>
                        <a:pt x="2203" y="2108"/>
                      </a:cubicBezTo>
                      <a:cubicBezTo>
                        <a:pt x="2167" y="1965"/>
                        <a:pt x="2000" y="1736"/>
                        <a:pt x="1811" y="1525"/>
                      </a:cubicBezTo>
                      <a:cubicBezTo>
                        <a:pt x="1803" y="1425"/>
                        <a:pt x="1785" y="1300"/>
                        <a:pt x="1765" y="1268"/>
                      </a:cubicBezTo>
                      <a:cubicBezTo>
                        <a:pt x="1761" y="1262"/>
                        <a:pt x="1756" y="1259"/>
                        <a:pt x="1749" y="1259"/>
                      </a:cubicBezTo>
                      <a:cubicBezTo>
                        <a:pt x="1725" y="1259"/>
                        <a:pt x="1683" y="1303"/>
                        <a:pt x="1646" y="1351"/>
                      </a:cubicBezTo>
                      <a:cubicBezTo>
                        <a:pt x="1522" y="1227"/>
                        <a:pt x="1402" y="1123"/>
                        <a:pt x="1314" y="1065"/>
                      </a:cubicBezTo>
                      <a:cubicBezTo>
                        <a:pt x="1053" y="892"/>
                        <a:pt x="888" y="857"/>
                        <a:pt x="756" y="638"/>
                      </a:cubicBezTo>
                      <a:cubicBezTo>
                        <a:pt x="623" y="419"/>
                        <a:pt x="736" y="40"/>
                        <a:pt x="684" y="3"/>
                      </a:cubicBezTo>
                      <a:cubicBezTo>
                        <a:pt x="682" y="1"/>
                        <a:pt x="680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37" name="Google Shape;1423;p35"/>
                <p:cNvSpPr/>
                <p:nvPr/>
              </p:nvSpPr>
              <p:spPr>
                <a:xfrm flipH="1">
                  <a:off x="7941600" y="2281680"/>
                  <a:ext cx="374400" cy="164520"/>
                </a:xfrm>
                <a:custGeom>
                  <a:avLst/>
                  <a:gdLst/>
                  <a:ahLst/>
                  <a:rect l="l" t="t" r="r" b="b"/>
                  <a:pathLst>
                    <a:path w="4034" h="1655">
                      <a:moveTo>
                        <a:pt x="166" y="0"/>
                      </a:moveTo>
                      <a:cubicBezTo>
                        <a:pt x="165" y="0"/>
                        <a:pt x="164" y="1"/>
                        <a:pt x="163" y="1"/>
                      </a:cubicBezTo>
                      <a:cubicBezTo>
                        <a:pt x="84" y="11"/>
                        <a:pt x="339" y="637"/>
                        <a:pt x="339" y="637"/>
                      </a:cubicBezTo>
                      <a:cubicBezTo>
                        <a:pt x="321" y="742"/>
                        <a:pt x="1" y="915"/>
                        <a:pt x="11" y="1037"/>
                      </a:cubicBezTo>
                      <a:cubicBezTo>
                        <a:pt x="13" y="1061"/>
                        <a:pt x="23" y="1071"/>
                        <a:pt x="41" y="1071"/>
                      </a:cubicBezTo>
                      <a:cubicBezTo>
                        <a:pt x="118" y="1071"/>
                        <a:pt x="331" y="891"/>
                        <a:pt x="617" y="786"/>
                      </a:cubicBezTo>
                      <a:cubicBezTo>
                        <a:pt x="650" y="774"/>
                        <a:pt x="685" y="768"/>
                        <a:pt x="723" y="768"/>
                      </a:cubicBezTo>
                      <a:cubicBezTo>
                        <a:pt x="1096" y="768"/>
                        <a:pt x="1686" y="1303"/>
                        <a:pt x="1702" y="1370"/>
                      </a:cubicBezTo>
                      <a:cubicBezTo>
                        <a:pt x="1720" y="1445"/>
                        <a:pt x="1474" y="1622"/>
                        <a:pt x="1463" y="1644"/>
                      </a:cubicBezTo>
                      <a:cubicBezTo>
                        <a:pt x="1460" y="1650"/>
                        <a:pt x="1484" y="1655"/>
                        <a:pt x="1525" y="1655"/>
                      </a:cubicBezTo>
                      <a:cubicBezTo>
                        <a:pt x="1630" y="1655"/>
                        <a:pt x="1841" y="1626"/>
                        <a:pt x="1986" y="1525"/>
                      </a:cubicBezTo>
                      <a:cubicBezTo>
                        <a:pt x="2081" y="1457"/>
                        <a:pt x="2159" y="1439"/>
                        <a:pt x="2213" y="1439"/>
                      </a:cubicBezTo>
                      <a:cubicBezTo>
                        <a:pt x="2273" y="1439"/>
                        <a:pt x="2305" y="1461"/>
                        <a:pt x="2305" y="1461"/>
                      </a:cubicBezTo>
                      <a:cubicBezTo>
                        <a:pt x="2493" y="1562"/>
                        <a:pt x="2747" y="1598"/>
                        <a:pt x="2999" y="1598"/>
                      </a:cubicBezTo>
                      <a:cubicBezTo>
                        <a:pt x="3455" y="1598"/>
                        <a:pt x="3906" y="1479"/>
                        <a:pt x="3956" y="1410"/>
                      </a:cubicBezTo>
                      <a:cubicBezTo>
                        <a:pt x="4034" y="1303"/>
                        <a:pt x="3612" y="893"/>
                        <a:pt x="3317" y="685"/>
                      </a:cubicBezTo>
                      <a:cubicBezTo>
                        <a:pt x="3212" y="611"/>
                        <a:pt x="3014" y="553"/>
                        <a:pt x="2786" y="513"/>
                      </a:cubicBezTo>
                      <a:cubicBezTo>
                        <a:pt x="2662" y="427"/>
                        <a:pt x="2502" y="310"/>
                        <a:pt x="2406" y="252"/>
                      </a:cubicBezTo>
                      <a:cubicBezTo>
                        <a:pt x="2389" y="242"/>
                        <a:pt x="2377" y="237"/>
                        <a:pt x="2370" y="237"/>
                      </a:cubicBezTo>
                      <a:cubicBezTo>
                        <a:pt x="2332" y="237"/>
                        <a:pt x="2400" y="358"/>
                        <a:pt x="2408" y="464"/>
                      </a:cubicBezTo>
                      <a:cubicBezTo>
                        <a:pt x="2264" y="451"/>
                        <a:pt x="2122" y="444"/>
                        <a:pt x="1993" y="444"/>
                      </a:cubicBezTo>
                      <a:cubicBezTo>
                        <a:pt x="1849" y="444"/>
                        <a:pt x="1723" y="452"/>
                        <a:pt x="1633" y="469"/>
                      </a:cubicBezTo>
                      <a:cubicBezTo>
                        <a:pt x="1353" y="517"/>
                        <a:pt x="1183" y="591"/>
                        <a:pt x="994" y="591"/>
                      </a:cubicBezTo>
                      <a:cubicBezTo>
                        <a:pt x="923" y="591"/>
                        <a:pt x="850" y="581"/>
                        <a:pt x="767" y="555"/>
                      </a:cubicBezTo>
                      <a:cubicBezTo>
                        <a:pt x="465" y="462"/>
                        <a:pt x="247" y="0"/>
                        <a:pt x="16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238" name="Google Shape;1424;p35"/>
              <p:cNvSpPr/>
              <p:nvPr/>
            </p:nvSpPr>
            <p:spPr>
              <a:xfrm flipH="1" rot="1680600">
                <a:off x="6841080" y="4117320"/>
                <a:ext cx="135000" cy="321120"/>
              </a:xfrm>
              <a:custGeom>
                <a:avLst/>
                <a:gdLst/>
                <a:ahLst/>
                <a:rect l="l" t="t" r="r" b="b"/>
                <a:pathLst>
                  <a:path w="1455" h="3230">
                    <a:moveTo>
                      <a:pt x="837" y="1"/>
                    </a:moveTo>
                    <a:cubicBezTo>
                      <a:pt x="768" y="1"/>
                      <a:pt x="469" y="328"/>
                      <a:pt x="469" y="328"/>
                    </a:cubicBezTo>
                    <a:cubicBezTo>
                      <a:pt x="464" y="329"/>
                      <a:pt x="460" y="330"/>
                      <a:pt x="455" y="330"/>
                    </a:cubicBezTo>
                    <a:cubicBezTo>
                      <a:pt x="376" y="330"/>
                      <a:pt x="205" y="203"/>
                      <a:pt x="114" y="203"/>
                    </a:cubicBezTo>
                    <a:cubicBezTo>
                      <a:pt x="102" y="203"/>
                      <a:pt x="91" y="205"/>
                      <a:pt x="82" y="209"/>
                    </a:cubicBezTo>
                    <a:cubicBezTo>
                      <a:pt x="1" y="254"/>
                      <a:pt x="251" y="359"/>
                      <a:pt x="459" y="580"/>
                    </a:cubicBezTo>
                    <a:cubicBezTo>
                      <a:pt x="667" y="800"/>
                      <a:pt x="465" y="1521"/>
                      <a:pt x="419" y="1557"/>
                    </a:cubicBezTo>
                    <a:cubicBezTo>
                      <a:pt x="414" y="1561"/>
                      <a:pt x="406" y="1563"/>
                      <a:pt x="397" y="1563"/>
                    </a:cubicBezTo>
                    <a:cubicBezTo>
                      <a:pt x="328" y="1563"/>
                      <a:pt x="168" y="1465"/>
                      <a:pt x="152" y="1464"/>
                    </a:cubicBezTo>
                    <a:cubicBezTo>
                      <a:pt x="152" y="1464"/>
                      <a:pt x="152" y="1464"/>
                      <a:pt x="151" y="1464"/>
                    </a:cubicBezTo>
                    <a:lnTo>
                      <a:pt x="151" y="1464"/>
                    </a:lnTo>
                    <a:cubicBezTo>
                      <a:pt x="133" y="1464"/>
                      <a:pt x="244" y="1707"/>
                      <a:pt x="408" y="1812"/>
                    </a:cubicBezTo>
                    <a:cubicBezTo>
                      <a:pt x="573" y="1917"/>
                      <a:pt x="559" y="2029"/>
                      <a:pt x="559" y="2029"/>
                    </a:cubicBezTo>
                    <a:cubicBezTo>
                      <a:pt x="539" y="2503"/>
                      <a:pt x="1046" y="3204"/>
                      <a:pt x="1146" y="3228"/>
                    </a:cubicBezTo>
                    <a:cubicBezTo>
                      <a:pt x="1149" y="3229"/>
                      <a:pt x="1151" y="3229"/>
                      <a:pt x="1154" y="3229"/>
                    </a:cubicBezTo>
                    <a:cubicBezTo>
                      <a:pt x="1252" y="3229"/>
                      <a:pt x="1387" y="2810"/>
                      <a:pt x="1431" y="2536"/>
                    </a:cubicBezTo>
                    <a:cubicBezTo>
                      <a:pt x="1454" y="2390"/>
                      <a:pt x="1389" y="2115"/>
                      <a:pt x="1296" y="1846"/>
                    </a:cubicBezTo>
                    <a:cubicBezTo>
                      <a:pt x="1327" y="1751"/>
                      <a:pt x="1359" y="1630"/>
                      <a:pt x="1353" y="1591"/>
                    </a:cubicBezTo>
                    <a:cubicBezTo>
                      <a:pt x="1351" y="1580"/>
                      <a:pt x="1343" y="1575"/>
                      <a:pt x="1331" y="1575"/>
                    </a:cubicBezTo>
                    <a:cubicBezTo>
                      <a:pt x="1304" y="1575"/>
                      <a:pt x="1257" y="1597"/>
                      <a:pt x="1212" y="1622"/>
                    </a:cubicBezTo>
                    <a:cubicBezTo>
                      <a:pt x="1145" y="1460"/>
                      <a:pt x="1076" y="1317"/>
                      <a:pt x="1017" y="1230"/>
                    </a:cubicBezTo>
                    <a:cubicBezTo>
                      <a:pt x="843" y="969"/>
                      <a:pt x="705" y="872"/>
                      <a:pt x="668" y="619"/>
                    </a:cubicBezTo>
                    <a:cubicBezTo>
                      <a:pt x="630" y="367"/>
                      <a:pt x="881" y="61"/>
                      <a:pt x="848" y="6"/>
                    </a:cubicBezTo>
                    <a:cubicBezTo>
                      <a:pt x="845" y="3"/>
                      <a:pt x="842" y="1"/>
                      <a:pt x="837" y="1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239" name="Google Shape;1425;p35"/>
            <p:cNvSpPr/>
            <p:nvPr/>
          </p:nvSpPr>
          <p:spPr>
            <a:xfrm flipH="1" rot="4855800">
              <a:off x="7737480" y="2791440"/>
              <a:ext cx="205200" cy="457560"/>
            </a:xfrm>
            <a:custGeom>
              <a:avLst/>
              <a:gdLst/>
              <a:ahLst/>
              <a:rect l="l" t="t" r="r" b="b"/>
              <a:pathLst>
                <a:path w="2213" h="4597">
                  <a:moveTo>
                    <a:pt x="1785" y="0"/>
                  </a:moveTo>
                  <a:cubicBezTo>
                    <a:pt x="1780" y="0"/>
                    <a:pt x="1773" y="2"/>
                    <a:pt x="1765" y="5"/>
                  </a:cubicBezTo>
                  <a:cubicBezTo>
                    <a:pt x="1576" y="74"/>
                    <a:pt x="1184" y="517"/>
                    <a:pt x="1015" y="517"/>
                  </a:cubicBezTo>
                  <a:cubicBezTo>
                    <a:pt x="1013" y="517"/>
                    <a:pt x="1011" y="517"/>
                    <a:pt x="1008" y="517"/>
                  </a:cubicBezTo>
                  <a:cubicBezTo>
                    <a:pt x="861" y="507"/>
                    <a:pt x="137" y="121"/>
                    <a:pt x="19" y="121"/>
                  </a:cubicBezTo>
                  <a:cubicBezTo>
                    <a:pt x="6" y="121"/>
                    <a:pt x="1" y="125"/>
                    <a:pt x="3" y="135"/>
                  </a:cubicBezTo>
                  <a:cubicBezTo>
                    <a:pt x="28" y="235"/>
                    <a:pt x="845" y="885"/>
                    <a:pt x="885" y="1103"/>
                  </a:cubicBezTo>
                  <a:cubicBezTo>
                    <a:pt x="926" y="1320"/>
                    <a:pt x="586" y="2297"/>
                    <a:pt x="586" y="2297"/>
                  </a:cubicBezTo>
                  <a:cubicBezTo>
                    <a:pt x="586" y="2297"/>
                    <a:pt x="271" y="2058"/>
                    <a:pt x="200" y="2058"/>
                  </a:cubicBezTo>
                  <a:cubicBezTo>
                    <a:pt x="189" y="2058"/>
                    <a:pt x="184" y="2064"/>
                    <a:pt x="186" y="2076"/>
                  </a:cubicBezTo>
                  <a:cubicBezTo>
                    <a:pt x="204" y="2170"/>
                    <a:pt x="568" y="2729"/>
                    <a:pt x="557" y="2823"/>
                  </a:cubicBezTo>
                  <a:cubicBezTo>
                    <a:pt x="547" y="2916"/>
                    <a:pt x="669" y="3582"/>
                    <a:pt x="935" y="3997"/>
                  </a:cubicBezTo>
                  <a:cubicBezTo>
                    <a:pt x="1175" y="4369"/>
                    <a:pt x="1309" y="4597"/>
                    <a:pt x="1396" y="4597"/>
                  </a:cubicBezTo>
                  <a:cubicBezTo>
                    <a:pt x="1406" y="4597"/>
                    <a:pt x="1416" y="4594"/>
                    <a:pt x="1425" y="4587"/>
                  </a:cubicBezTo>
                  <a:lnTo>
                    <a:pt x="1426" y="4587"/>
                  </a:lnTo>
                  <a:cubicBezTo>
                    <a:pt x="1426" y="4587"/>
                    <a:pt x="2148" y="4201"/>
                    <a:pt x="1997" y="3006"/>
                  </a:cubicBezTo>
                  <a:cubicBezTo>
                    <a:pt x="1997" y="3006"/>
                    <a:pt x="1999" y="2640"/>
                    <a:pt x="2035" y="2492"/>
                  </a:cubicBezTo>
                  <a:cubicBezTo>
                    <a:pt x="2069" y="2353"/>
                    <a:pt x="2213" y="2055"/>
                    <a:pt x="2121" y="2055"/>
                  </a:cubicBezTo>
                  <a:cubicBezTo>
                    <a:pt x="2116" y="2055"/>
                    <a:pt x="2110" y="2056"/>
                    <a:pt x="2103" y="2058"/>
                  </a:cubicBezTo>
                  <a:cubicBezTo>
                    <a:pt x="2001" y="2088"/>
                    <a:pt x="1906" y="2171"/>
                    <a:pt x="1833" y="2171"/>
                  </a:cubicBezTo>
                  <a:cubicBezTo>
                    <a:pt x="1815" y="2171"/>
                    <a:pt x="1798" y="2166"/>
                    <a:pt x="1782" y="2153"/>
                  </a:cubicBezTo>
                  <a:cubicBezTo>
                    <a:pt x="1708" y="2089"/>
                    <a:pt x="1230" y="1369"/>
                    <a:pt x="1214" y="1098"/>
                  </a:cubicBezTo>
                  <a:cubicBezTo>
                    <a:pt x="1199" y="827"/>
                    <a:pt x="1224" y="766"/>
                    <a:pt x="1240" y="741"/>
                  </a:cubicBezTo>
                  <a:cubicBezTo>
                    <a:pt x="1257" y="719"/>
                    <a:pt x="1897" y="0"/>
                    <a:pt x="1785" y="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240" name="Google Shape;2086;p51"/>
          <p:cNvSpPr txBox="1"/>
          <p:nvPr/>
        </p:nvSpPr>
        <p:spPr>
          <a:xfrm>
            <a:off x="4932000" y="627480"/>
            <a:ext cx="3672000" cy="72180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1" lang="ru-RU" sz="3500" spc="-1" strike="noStrike">
                <a:solidFill>
                  <a:srgbClr val="ffffff"/>
                </a:solidFill>
                <a:latin typeface="El Messiri"/>
                <a:ea typeface="El Messiri"/>
              </a:rPr>
              <a:t>Беднеет планета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1" name="Google Shape;2087;p51"/>
          <p:cNvSpPr txBox="1"/>
          <p:nvPr/>
        </p:nvSpPr>
        <p:spPr>
          <a:xfrm>
            <a:off x="5220000" y="1131480"/>
            <a:ext cx="3240000" cy="9406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Open Sans"/>
                <a:ea typeface="Open Sans"/>
              </a:rPr>
              <a:t>Загрязняются реки,</a:t>
            </a:r>
            <a:endParaRPr b="0" lang="ru-RU" sz="1400" spc="-1" strike="noStrike">
              <a:latin typeface="XO Oriel"/>
            </a:endParaRPr>
          </a:p>
          <a:p>
            <a:pPr algn="r"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Open Sans"/>
                <a:ea typeface="Open Sans"/>
              </a:rPr>
              <a:t>Без рыбы остались озера, моря.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1242" name="Google Shape;2088;p51"/>
          <p:cNvSpPr/>
          <p:nvPr/>
        </p:nvSpPr>
        <p:spPr>
          <a:xfrm>
            <a:off x="1611720" y="734400"/>
            <a:ext cx="2708280" cy="3674520"/>
          </a:xfrm>
          <a:custGeom>
            <a:avLst/>
            <a:gdLst/>
            <a:ahLst/>
            <a:rect l="l" t="t" r="r" b="b"/>
            <a:pathLst>
              <a:path w="70249" h="95461">
                <a:moveTo>
                  <a:pt x="35124" y="3590"/>
                </a:moveTo>
                <a:lnTo>
                  <a:pt x="35466" y="3675"/>
                </a:lnTo>
                <a:lnTo>
                  <a:pt x="35723" y="3846"/>
                </a:lnTo>
                <a:lnTo>
                  <a:pt x="35894" y="4103"/>
                </a:lnTo>
                <a:lnTo>
                  <a:pt x="35979" y="4444"/>
                </a:lnTo>
                <a:lnTo>
                  <a:pt x="35894" y="4786"/>
                </a:lnTo>
                <a:lnTo>
                  <a:pt x="35723" y="5043"/>
                </a:lnTo>
                <a:lnTo>
                  <a:pt x="35466" y="5299"/>
                </a:lnTo>
                <a:lnTo>
                  <a:pt x="34783" y="5299"/>
                </a:lnTo>
                <a:lnTo>
                  <a:pt x="34526" y="5043"/>
                </a:lnTo>
                <a:lnTo>
                  <a:pt x="34355" y="4786"/>
                </a:lnTo>
                <a:lnTo>
                  <a:pt x="34270" y="4444"/>
                </a:lnTo>
                <a:lnTo>
                  <a:pt x="34355" y="4103"/>
                </a:lnTo>
                <a:lnTo>
                  <a:pt x="34526" y="3846"/>
                </a:lnTo>
                <a:lnTo>
                  <a:pt x="34783" y="3675"/>
                </a:lnTo>
                <a:lnTo>
                  <a:pt x="35124" y="3590"/>
                </a:lnTo>
                <a:close/>
                <a:moveTo>
                  <a:pt x="64950" y="8547"/>
                </a:moveTo>
                <a:lnTo>
                  <a:pt x="64950" y="86914"/>
                </a:lnTo>
                <a:lnTo>
                  <a:pt x="5299" y="86914"/>
                </a:lnTo>
                <a:lnTo>
                  <a:pt x="5299" y="8547"/>
                </a:lnTo>
                <a:close/>
                <a:moveTo>
                  <a:pt x="35552" y="89307"/>
                </a:moveTo>
                <a:lnTo>
                  <a:pt x="35894" y="89478"/>
                </a:lnTo>
                <a:lnTo>
                  <a:pt x="36235" y="89649"/>
                </a:lnTo>
                <a:lnTo>
                  <a:pt x="36492" y="89905"/>
                </a:lnTo>
                <a:lnTo>
                  <a:pt x="36748" y="90162"/>
                </a:lnTo>
                <a:lnTo>
                  <a:pt x="36919" y="90504"/>
                </a:lnTo>
                <a:lnTo>
                  <a:pt x="37005" y="90845"/>
                </a:lnTo>
                <a:lnTo>
                  <a:pt x="37090" y="91273"/>
                </a:lnTo>
                <a:lnTo>
                  <a:pt x="37005" y="91615"/>
                </a:lnTo>
                <a:lnTo>
                  <a:pt x="36919" y="92042"/>
                </a:lnTo>
                <a:lnTo>
                  <a:pt x="36748" y="92384"/>
                </a:lnTo>
                <a:lnTo>
                  <a:pt x="36492" y="92640"/>
                </a:lnTo>
                <a:lnTo>
                  <a:pt x="36235" y="92896"/>
                </a:lnTo>
                <a:lnTo>
                  <a:pt x="35894" y="93067"/>
                </a:lnTo>
                <a:lnTo>
                  <a:pt x="35552" y="93153"/>
                </a:lnTo>
                <a:lnTo>
                  <a:pt x="35124" y="93238"/>
                </a:lnTo>
                <a:lnTo>
                  <a:pt x="34697" y="93153"/>
                </a:lnTo>
                <a:lnTo>
                  <a:pt x="34355" y="93067"/>
                </a:lnTo>
                <a:lnTo>
                  <a:pt x="34013" y="92896"/>
                </a:lnTo>
                <a:lnTo>
                  <a:pt x="33757" y="92640"/>
                </a:lnTo>
                <a:lnTo>
                  <a:pt x="33501" y="92384"/>
                </a:lnTo>
                <a:lnTo>
                  <a:pt x="33330" y="92042"/>
                </a:lnTo>
                <a:lnTo>
                  <a:pt x="33244" y="91615"/>
                </a:lnTo>
                <a:lnTo>
                  <a:pt x="33159" y="91273"/>
                </a:lnTo>
                <a:lnTo>
                  <a:pt x="33244" y="90845"/>
                </a:lnTo>
                <a:lnTo>
                  <a:pt x="33330" y="90504"/>
                </a:lnTo>
                <a:lnTo>
                  <a:pt x="33501" y="90162"/>
                </a:lnTo>
                <a:lnTo>
                  <a:pt x="33757" y="89905"/>
                </a:lnTo>
                <a:lnTo>
                  <a:pt x="34013" y="89649"/>
                </a:lnTo>
                <a:lnTo>
                  <a:pt x="34355" y="89478"/>
                </a:lnTo>
                <a:lnTo>
                  <a:pt x="34697" y="89307"/>
                </a:lnTo>
                <a:close/>
                <a:moveTo>
                  <a:pt x="3333" y="0"/>
                </a:moveTo>
                <a:lnTo>
                  <a:pt x="2649" y="86"/>
                </a:lnTo>
                <a:lnTo>
                  <a:pt x="2051" y="257"/>
                </a:lnTo>
                <a:lnTo>
                  <a:pt x="1453" y="599"/>
                </a:lnTo>
                <a:lnTo>
                  <a:pt x="1026" y="1026"/>
                </a:lnTo>
                <a:lnTo>
                  <a:pt x="598" y="1453"/>
                </a:lnTo>
                <a:lnTo>
                  <a:pt x="256" y="2052"/>
                </a:lnTo>
                <a:lnTo>
                  <a:pt x="85" y="2650"/>
                </a:lnTo>
                <a:lnTo>
                  <a:pt x="0" y="3333"/>
                </a:lnTo>
                <a:lnTo>
                  <a:pt x="0" y="92213"/>
                </a:lnTo>
                <a:lnTo>
                  <a:pt x="85" y="92811"/>
                </a:lnTo>
                <a:lnTo>
                  <a:pt x="256" y="93495"/>
                </a:lnTo>
                <a:lnTo>
                  <a:pt x="598" y="94007"/>
                </a:lnTo>
                <a:lnTo>
                  <a:pt x="1026" y="94520"/>
                </a:lnTo>
                <a:lnTo>
                  <a:pt x="1453" y="94862"/>
                </a:lnTo>
                <a:lnTo>
                  <a:pt x="2051" y="95204"/>
                </a:lnTo>
                <a:lnTo>
                  <a:pt x="2649" y="95375"/>
                </a:lnTo>
                <a:lnTo>
                  <a:pt x="3333" y="95460"/>
                </a:lnTo>
                <a:lnTo>
                  <a:pt x="66916" y="95460"/>
                </a:lnTo>
                <a:lnTo>
                  <a:pt x="67600" y="95375"/>
                </a:lnTo>
                <a:lnTo>
                  <a:pt x="68198" y="95204"/>
                </a:lnTo>
                <a:lnTo>
                  <a:pt x="68796" y="94862"/>
                </a:lnTo>
                <a:lnTo>
                  <a:pt x="69309" y="94520"/>
                </a:lnTo>
                <a:lnTo>
                  <a:pt x="69651" y="94007"/>
                </a:lnTo>
                <a:lnTo>
                  <a:pt x="69992" y="93495"/>
                </a:lnTo>
                <a:lnTo>
                  <a:pt x="70163" y="92811"/>
                </a:lnTo>
                <a:lnTo>
                  <a:pt x="70249" y="92213"/>
                </a:lnTo>
                <a:lnTo>
                  <a:pt x="70249" y="3333"/>
                </a:lnTo>
                <a:lnTo>
                  <a:pt x="70163" y="2650"/>
                </a:lnTo>
                <a:lnTo>
                  <a:pt x="69992" y="2052"/>
                </a:lnTo>
                <a:lnTo>
                  <a:pt x="69651" y="1453"/>
                </a:lnTo>
                <a:lnTo>
                  <a:pt x="69309" y="1026"/>
                </a:lnTo>
                <a:lnTo>
                  <a:pt x="68796" y="599"/>
                </a:lnTo>
                <a:lnTo>
                  <a:pt x="68198" y="257"/>
                </a:lnTo>
                <a:lnTo>
                  <a:pt x="67600" y="86"/>
                </a:lnTo>
                <a:lnTo>
                  <a:pt x="66916" y="0"/>
                </a:lnTo>
                <a:close/>
              </a:path>
            </a:pathLst>
          </a:cu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3" name="Google Shape;2089;p51" descr=""/>
          <p:cNvPicPr/>
          <p:nvPr/>
        </p:nvPicPr>
        <p:blipFill>
          <a:blip r:embed="rId1"/>
          <a:srcRect l="0" t="0" r="57795" b="0"/>
          <a:stretch/>
        </p:blipFill>
        <p:spPr>
          <a:xfrm>
            <a:off x="1814760" y="1048320"/>
            <a:ext cx="2302560" cy="3068280"/>
          </a:xfrm>
          <a:prstGeom prst="rect">
            <a:avLst/>
          </a:prstGeom>
          <a:ln w="0">
            <a:noFill/>
          </a:ln>
        </p:spPr>
      </p:pic>
      <p:sp>
        <p:nvSpPr>
          <p:cNvPr id="1244" name="Google Shape;2090;p51"/>
          <p:cNvSpPr/>
          <p:nvPr/>
        </p:nvSpPr>
        <p:spPr>
          <a:xfrm>
            <a:off x="6998760" y="4307760"/>
            <a:ext cx="666720" cy="908640"/>
          </a:xfrm>
          <a:custGeom>
            <a:avLst/>
            <a:gdLst/>
            <a:ahLst/>
            <a:rect l="l" t="t" r="r" b="b"/>
            <a:pathLst>
              <a:path w="4895" h="7951">
                <a:moveTo>
                  <a:pt x="1186" y="7393"/>
                </a:moveTo>
                <a:cubicBezTo>
                  <a:pt x="935" y="7300"/>
                  <a:pt x="701" y="7182"/>
                  <a:pt x="563" y="6979"/>
                </a:cubicBezTo>
                <a:cubicBezTo>
                  <a:pt x="1" y="6153"/>
                  <a:pt x="709" y="4929"/>
                  <a:pt x="301" y="4028"/>
                </a:cubicBezTo>
                <a:cubicBezTo>
                  <a:pt x="448" y="4353"/>
                  <a:pt x="772" y="4619"/>
                  <a:pt x="920" y="4957"/>
                </a:cubicBezTo>
                <a:cubicBezTo>
                  <a:pt x="1042" y="5240"/>
                  <a:pt x="1006" y="5612"/>
                  <a:pt x="1182" y="5870"/>
                </a:cubicBezTo>
                <a:cubicBezTo>
                  <a:pt x="1317" y="6067"/>
                  <a:pt x="1748" y="6317"/>
                  <a:pt x="1938" y="6109"/>
                </a:cubicBezTo>
                <a:cubicBezTo>
                  <a:pt x="2125" y="5904"/>
                  <a:pt x="1894" y="5449"/>
                  <a:pt x="1838" y="5236"/>
                </a:cubicBezTo>
                <a:cubicBezTo>
                  <a:pt x="1669" y="4584"/>
                  <a:pt x="2040" y="3927"/>
                  <a:pt x="1897" y="3246"/>
                </a:cubicBezTo>
                <a:cubicBezTo>
                  <a:pt x="1734" y="2473"/>
                  <a:pt x="1487" y="1741"/>
                  <a:pt x="1878" y="969"/>
                </a:cubicBezTo>
                <a:cubicBezTo>
                  <a:pt x="2050" y="627"/>
                  <a:pt x="2418" y="390"/>
                  <a:pt x="2490" y="0"/>
                </a:cubicBezTo>
                <a:cubicBezTo>
                  <a:pt x="2117" y="1164"/>
                  <a:pt x="2399" y="2077"/>
                  <a:pt x="2910" y="3164"/>
                </a:cubicBezTo>
                <a:cubicBezTo>
                  <a:pt x="3102" y="3574"/>
                  <a:pt x="3161" y="3656"/>
                  <a:pt x="3214" y="4119"/>
                </a:cubicBezTo>
                <a:cubicBezTo>
                  <a:pt x="3260" y="4514"/>
                  <a:pt x="3178" y="4903"/>
                  <a:pt x="3310" y="5253"/>
                </a:cubicBezTo>
                <a:cubicBezTo>
                  <a:pt x="3806" y="5043"/>
                  <a:pt x="3749" y="4473"/>
                  <a:pt x="3934" y="4019"/>
                </a:cubicBezTo>
                <a:cubicBezTo>
                  <a:pt x="4169" y="3443"/>
                  <a:pt x="4387" y="3121"/>
                  <a:pt x="4895" y="2780"/>
                </a:cubicBezTo>
                <a:cubicBezTo>
                  <a:pt x="4777" y="3338"/>
                  <a:pt x="4654" y="3782"/>
                  <a:pt x="4632" y="4328"/>
                </a:cubicBezTo>
                <a:cubicBezTo>
                  <a:pt x="4610" y="4872"/>
                  <a:pt x="4724" y="5252"/>
                  <a:pt x="4467" y="5796"/>
                </a:cubicBezTo>
                <a:cubicBezTo>
                  <a:pt x="4149" y="6468"/>
                  <a:pt x="3667" y="6753"/>
                  <a:pt x="3171" y="7248"/>
                </a:cubicBezTo>
                <a:cubicBezTo>
                  <a:pt x="2700" y="7719"/>
                  <a:pt x="2568" y="7950"/>
                  <a:pt x="1850" y="7628"/>
                </a:cubicBezTo>
                <a:cubicBezTo>
                  <a:pt x="1655" y="7540"/>
                  <a:pt x="1414" y="7477"/>
                  <a:pt x="1186" y="7393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245" name="Picture 2" descr="https://avatars.dzeninfra.ru/get-zen_doc/1911692/pub_60a02d114b8d81065b1502cb_60a5233cce404e36f48a1c19/scale_1200"/>
          <p:cNvPicPr/>
          <p:nvPr/>
        </p:nvPicPr>
        <p:blipFill>
          <a:blip r:embed="rId2"/>
          <a:srcRect l="34604" t="0" r="15385" b="0"/>
          <a:stretch/>
        </p:blipFill>
        <p:spPr>
          <a:xfrm>
            <a:off x="1814760" y="1048320"/>
            <a:ext cx="2302560" cy="3068280"/>
          </a:xfrm>
          <a:prstGeom prst="rect">
            <a:avLst/>
          </a:prstGeom>
          <a:ln w="0">
            <a:noFill/>
          </a:ln>
        </p:spPr>
      </p:pic>
      <p:pic>
        <p:nvPicPr>
          <p:cNvPr id="1246" name="Picture 6" descr="https://www.onlygfx.com/wp-content/uploads/2019/06/6-red-grunge-prohibition-sign-5.png"/>
          <p:cNvPicPr/>
          <p:nvPr/>
        </p:nvPicPr>
        <p:blipFill>
          <a:blip r:embed="rId3"/>
          <a:stretch/>
        </p:blipFill>
        <p:spPr>
          <a:xfrm>
            <a:off x="1259640" y="626760"/>
            <a:ext cx="3682080" cy="368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6" dur="indefinite" restart="never" nodeType="tmRoot">
          <p:childTnLst>
            <p:seq>
              <p:cTn id="97" dur="indefinite" nodeType="mainSeq">
                <p:childTnLst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2" dur="500"/>
                                        <p:tgtEl>
                                          <p:spTgt spid="1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7" name="Google Shape;1367;p35"/>
          <p:cNvGrpSpPr/>
          <p:nvPr/>
        </p:nvGrpSpPr>
        <p:grpSpPr>
          <a:xfrm>
            <a:off x="107640" y="-20520"/>
            <a:ext cx="4292280" cy="5185800"/>
            <a:chOff x="107640" y="-20520"/>
            <a:chExt cx="4292280" cy="5185800"/>
          </a:xfrm>
        </p:grpSpPr>
        <p:grpSp>
          <p:nvGrpSpPr>
            <p:cNvPr id="1248" name="Google Shape;1368;p35"/>
            <p:cNvGrpSpPr/>
            <p:nvPr/>
          </p:nvGrpSpPr>
          <p:grpSpPr>
            <a:xfrm>
              <a:off x="107640" y="-20520"/>
              <a:ext cx="4292280" cy="5185800"/>
              <a:chOff x="107640" y="-20520"/>
              <a:chExt cx="4292280" cy="5185800"/>
            </a:xfrm>
          </p:grpSpPr>
          <p:grpSp>
            <p:nvGrpSpPr>
              <p:cNvPr id="1249" name="Google Shape;1369;p35"/>
              <p:cNvGrpSpPr/>
              <p:nvPr/>
            </p:nvGrpSpPr>
            <p:grpSpPr>
              <a:xfrm>
                <a:off x="107640" y="-20520"/>
                <a:ext cx="4292280" cy="5185800"/>
                <a:chOff x="107640" y="-20520"/>
                <a:chExt cx="4292280" cy="5185800"/>
              </a:xfrm>
            </p:grpSpPr>
            <p:sp>
              <p:nvSpPr>
                <p:cNvPr id="1250" name="Google Shape;1370;p35"/>
                <p:cNvSpPr/>
                <p:nvPr/>
              </p:nvSpPr>
              <p:spPr>
                <a:xfrm>
                  <a:off x="659520" y="1089360"/>
                  <a:ext cx="1006200" cy="692280"/>
                </a:xfrm>
                <a:custGeom>
                  <a:avLst/>
                  <a:gdLst/>
                  <a:ahLst/>
                  <a:rect l="l" t="t" r="r" b="b"/>
                  <a:pathLst>
                    <a:path w="9533" h="6278">
                      <a:moveTo>
                        <a:pt x="1225" y="0"/>
                      </a:moveTo>
                      <a:cubicBezTo>
                        <a:pt x="1040" y="0"/>
                        <a:pt x="1145" y="1356"/>
                        <a:pt x="1145" y="1356"/>
                      </a:cubicBezTo>
                      <a:cubicBezTo>
                        <a:pt x="1020" y="1538"/>
                        <a:pt x="104" y="1550"/>
                        <a:pt x="29" y="1789"/>
                      </a:cubicBezTo>
                      <a:cubicBezTo>
                        <a:pt x="0" y="1881"/>
                        <a:pt x="97" y="1905"/>
                        <a:pt x="283" y="1905"/>
                      </a:cubicBezTo>
                      <a:cubicBezTo>
                        <a:pt x="485" y="1905"/>
                        <a:pt x="792" y="1876"/>
                        <a:pt x="1154" y="1876"/>
                      </a:cubicBezTo>
                      <a:cubicBezTo>
                        <a:pt x="1324" y="1876"/>
                        <a:pt x="1507" y="1883"/>
                        <a:pt x="1697" y="1902"/>
                      </a:cubicBezTo>
                      <a:cubicBezTo>
                        <a:pt x="2657" y="1997"/>
                        <a:pt x="3865" y="3873"/>
                        <a:pt x="3847" y="4028"/>
                      </a:cubicBezTo>
                      <a:cubicBezTo>
                        <a:pt x="3828" y="4183"/>
                        <a:pt x="3092" y="4279"/>
                        <a:pt x="3048" y="4310"/>
                      </a:cubicBezTo>
                      <a:cubicBezTo>
                        <a:pt x="3007" y="4337"/>
                        <a:pt x="3652" y="4598"/>
                        <a:pt x="4220" y="4598"/>
                      </a:cubicBezTo>
                      <a:cubicBezTo>
                        <a:pt x="4283" y="4598"/>
                        <a:pt x="4346" y="4595"/>
                        <a:pt x="4406" y="4587"/>
                      </a:cubicBezTo>
                      <a:cubicBezTo>
                        <a:pt x="4480" y="4578"/>
                        <a:pt x="4548" y="4575"/>
                        <a:pt x="4611" y="4575"/>
                      </a:cubicBezTo>
                      <a:cubicBezTo>
                        <a:pt x="5059" y="4575"/>
                        <a:pt x="5231" y="4776"/>
                        <a:pt x="5231" y="4776"/>
                      </a:cubicBezTo>
                      <a:cubicBezTo>
                        <a:pt x="6178" y="5716"/>
                        <a:pt x="8504" y="6278"/>
                        <a:pt x="9126" y="6278"/>
                      </a:cubicBezTo>
                      <a:cubicBezTo>
                        <a:pt x="9189" y="6278"/>
                        <a:pt x="9234" y="6272"/>
                        <a:pt x="9259" y="6260"/>
                      </a:cubicBezTo>
                      <a:cubicBezTo>
                        <a:pt x="9533" y="6134"/>
                        <a:pt x="8846" y="4966"/>
                        <a:pt x="8299" y="4296"/>
                      </a:cubicBezTo>
                      <a:cubicBezTo>
                        <a:pt x="7755" y="3627"/>
                        <a:pt x="5386" y="2521"/>
                        <a:pt x="4406" y="2281"/>
                      </a:cubicBezTo>
                      <a:cubicBezTo>
                        <a:pt x="3427" y="2039"/>
                        <a:pt x="2905" y="2081"/>
                        <a:pt x="2245" y="1614"/>
                      </a:cubicBezTo>
                      <a:cubicBezTo>
                        <a:pt x="1584" y="1148"/>
                        <a:pt x="1436" y="59"/>
                        <a:pt x="1236" y="2"/>
                      </a:cubicBezTo>
                      <a:cubicBezTo>
                        <a:pt x="1232" y="1"/>
                        <a:pt x="1229" y="0"/>
                        <a:pt x="122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1" name="Google Shape;1371;p35"/>
                <p:cNvSpPr/>
                <p:nvPr/>
              </p:nvSpPr>
              <p:spPr>
                <a:xfrm>
                  <a:off x="2234880" y="676440"/>
                  <a:ext cx="228960" cy="791640"/>
                </a:xfrm>
                <a:custGeom>
                  <a:avLst/>
                  <a:gdLst/>
                  <a:ahLst/>
                  <a:rect l="l" t="t" r="r" b="b"/>
                  <a:pathLst>
                    <a:path w="2172" h="7177">
                      <a:moveTo>
                        <a:pt x="452" y="1"/>
                      </a:moveTo>
                      <a:cubicBezTo>
                        <a:pt x="445" y="1"/>
                        <a:pt x="438" y="1"/>
                        <a:pt x="431" y="3"/>
                      </a:cubicBezTo>
                      <a:cubicBezTo>
                        <a:pt x="261" y="45"/>
                        <a:pt x="683" y="433"/>
                        <a:pt x="978" y="1042"/>
                      </a:cubicBezTo>
                      <a:cubicBezTo>
                        <a:pt x="1273" y="1651"/>
                        <a:pt x="595" y="3063"/>
                        <a:pt x="496" y="3109"/>
                      </a:cubicBezTo>
                      <a:cubicBezTo>
                        <a:pt x="491" y="3111"/>
                        <a:pt x="485" y="3112"/>
                        <a:pt x="478" y="3112"/>
                      </a:cubicBezTo>
                      <a:cubicBezTo>
                        <a:pt x="362" y="3112"/>
                        <a:pt x="67" y="2749"/>
                        <a:pt x="34" y="2733"/>
                      </a:cubicBezTo>
                      <a:cubicBezTo>
                        <a:pt x="34" y="2733"/>
                        <a:pt x="33" y="2733"/>
                        <a:pt x="33" y="2733"/>
                      </a:cubicBezTo>
                      <a:lnTo>
                        <a:pt x="33" y="2733"/>
                      </a:lnTo>
                      <a:cubicBezTo>
                        <a:pt x="1" y="2733"/>
                        <a:pt x="105" y="3319"/>
                        <a:pt x="367" y="3649"/>
                      </a:cubicBezTo>
                      <a:cubicBezTo>
                        <a:pt x="631" y="3982"/>
                        <a:pt x="558" y="4211"/>
                        <a:pt x="558" y="4211"/>
                      </a:cubicBezTo>
                      <a:cubicBezTo>
                        <a:pt x="321" y="5215"/>
                        <a:pt x="973" y="7048"/>
                        <a:pt x="1148" y="7165"/>
                      </a:cubicBezTo>
                      <a:cubicBezTo>
                        <a:pt x="1160" y="7173"/>
                        <a:pt x="1172" y="7176"/>
                        <a:pt x="1185" y="7176"/>
                      </a:cubicBezTo>
                      <a:cubicBezTo>
                        <a:pt x="1380" y="7176"/>
                        <a:pt x="1784" y="6405"/>
                        <a:pt x="1971" y="5870"/>
                      </a:cubicBezTo>
                      <a:cubicBezTo>
                        <a:pt x="2171" y="5298"/>
                        <a:pt x="1962" y="3475"/>
                        <a:pt x="1746" y="2802"/>
                      </a:cubicBezTo>
                      <a:cubicBezTo>
                        <a:pt x="1531" y="2127"/>
                        <a:pt x="1314" y="1831"/>
                        <a:pt x="1350" y="1264"/>
                      </a:cubicBezTo>
                      <a:cubicBezTo>
                        <a:pt x="1387" y="698"/>
                        <a:pt x="1984" y="209"/>
                        <a:pt x="1943" y="69"/>
                      </a:cubicBezTo>
                      <a:cubicBezTo>
                        <a:pt x="1939" y="53"/>
                        <a:pt x="1926" y="47"/>
                        <a:pt x="1906" y="47"/>
                      </a:cubicBezTo>
                      <a:cubicBezTo>
                        <a:pt x="1740" y="47"/>
                        <a:pt x="1101" y="511"/>
                        <a:pt x="1101" y="511"/>
                      </a:cubicBezTo>
                      <a:cubicBezTo>
                        <a:pt x="952" y="504"/>
                        <a:pt x="628" y="1"/>
                        <a:pt x="45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2" name="Google Shape;1372;p35"/>
                <p:cNvSpPr/>
                <p:nvPr/>
              </p:nvSpPr>
              <p:spPr>
                <a:xfrm rot="19383600">
                  <a:off x="2783880" y="3335400"/>
                  <a:ext cx="176040" cy="609480"/>
                </a:xfrm>
                <a:custGeom>
                  <a:avLst/>
                  <a:gdLst/>
                  <a:ahLst/>
                  <a:rect l="l" t="t" r="r" b="b"/>
                  <a:pathLst>
                    <a:path w="1672" h="5526">
                      <a:moveTo>
                        <a:pt x="347" y="1"/>
                      </a:moveTo>
                      <a:cubicBezTo>
                        <a:pt x="342" y="1"/>
                        <a:pt x="337" y="2"/>
                        <a:pt x="332" y="3"/>
                      </a:cubicBezTo>
                      <a:cubicBezTo>
                        <a:pt x="200" y="35"/>
                        <a:pt x="525" y="333"/>
                        <a:pt x="753" y="803"/>
                      </a:cubicBezTo>
                      <a:cubicBezTo>
                        <a:pt x="979" y="1272"/>
                        <a:pt x="458" y="2358"/>
                        <a:pt x="381" y="2394"/>
                      </a:cubicBezTo>
                      <a:cubicBezTo>
                        <a:pt x="377" y="2396"/>
                        <a:pt x="373" y="2397"/>
                        <a:pt x="368" y="2397"/>
                      </a:cubicBezTo>
                      <a:cubicBezTo>
                        <a:pt x="278" y="2397"/>
                        <a:pt x="50" y="2116"/>
                        <a:pt x="25" y="2105"/>
                      </a:cubicBezTo>
                      <a:cubicBezTo>
                        <a:pt x="24" y="2105"/>
                        <a:pt x="24" y="2105"/>
                        <a:pt x="24" y="2105"/>
                      </a:cubicBezTo>
                      <a:lnTo>
                        <a:pt x="24" y="2105"/>
                      </a:lnTo>
                      <a:cubicBezTo>
                        <a:pt x="1" y="2105"/>
                        <a:pt x="81" y="2556"/>
                        <a:pt x="282" y="2809"/>
                      </a:cubicBezTo>
                      <a:cubicBezTo>
                        <a:pt x="485" y="3066"/>
                        <a:pt x="428" y="3242"/>
                        <a:pt x="428" y="3242"/>
                      </a:cubicBezTo>
                      <a:cubicBezTo>
                        <a:pt x="246" y="4015"/>
                        <a:pt x="748" y="5427"/>
                        <a:pt x="884" y="5517"/>
                      </a:cubicBezTo>
                      <a:cubicBezTo>
                        <a:pt x="893" y="5523"/>
                        <a:pt x="902" y="5525"/>
                        <a:pt x="912" y="5525"/>
                      </a:cubicBezTo>
                      <a:cubicBezTo>
                        <a:pt x="1062" y="5525"/>
                        <a:pt x="1373" y="4932"/>
                        <a:pt x="1517" y="4520"/>
                      </a:cubicBezTo>
                      <a:cubicBezTo>
                        <a:pt x="1671" y="4079"/>
                        <a:pt x="1510" y="2676"/>
                        <a:pt x="1343" y="2156"/>
                      </a:cubicBezTo>
                      <a:cubicBezTo>
                        <a:pt x="1177" y="1637"/>
                        <a:pt x="1010" y="1410"/>
                        <a:pt x="1039" y="974"/>
                      </a:cubicBezTo>
                      <a:cubicBezTo>
                        <a:pt x="1067" y="538"/>
                        <a:pt x="1527" y="161"/>
                        <a:pt x="1496" y="52"/>
                      </a:cubicBezTo>
                      <a:cubicBezTo>
                        <a:pt x="1492" y="41"/>
                        <a:pt x="1483" y="36"/>
                        <a:pt x="1467" y="36"/>
                      </a:cubicBezTo>
                      <a:cubicBezTo>
                        <a:pt x="1341" y="36"/>
                        <a:pt x="847" y="394"/>
                        <a:pt x="847" y="394"/>
                      </a:cubicBezTo>
                      <a:cubicBezTo>
                        <a:pt x="732" y="388"/>
                        <a:pt x="483" y="1"/>
                        <a:pt x="34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3" name="Google Shape;1373;p35"/>
                <p:cNvSpPr/>
                <p:nvPr/>
              </p:nvSpPr>
              <p:spPr>
                <a:xfrm rot="18262200">
                  <a:off x="2386800" y="4047120"/>
                  <a:ext cx="176040" cy="609480"/>
                </a:xfrm>
                <a:custGeom>
                  <a:avLst/>
                  <a:gdLst/>
                  <a:ahLst/>
                  <a:rect l="l" t="t" r="r" b="b"/>
                  <a:pathLst>
                    <a:path w="1672" h="5525">
                      <a:moveTo>
                        <a:pt x="346" y="0"/>
                      </a:moveTo>
                      <a:cubicBezTo>
                        <a:pt x="341" y="0"/>
                        <a:pt x="336" y="1"/>
                        <a:pt x="331" y="2"/>
                      </a:cubicBezTo>
                      <a:cubicBezTo>
                        <a:pt x="200" y="35"/>
                        <a:pt x="524" y="334"/>
                        <a:pt x="752" y="802"/>
                      </a:cubicBezTo>
                      <a:cubicBezTo>
                        <a:pt x="979" y="1271"/>
                        <a:pt x="458" y="2357"/>
                        <a:pt x="381" y="2393"/>
                      </a:cubicBezTo>
                      <a:cubicBezTo>
                        <a:pt x="377" y="2395"/>
                        <a:pt x="372" y="2396"/>
                        <a:pt x="367" y="2396"/>
                      </a:cubicBezTo>
                      <a:cubicBezTo>
                        <a:pt x="277" y="2396"/>
                        <a:pt x="50" y="2116"/>
                        <a:pt x="24" y="2105"/>
                      </a:cubicBezTo>
                      <a:cubicBezTo>
                        <a:pt x="24" y="2105"/>
                        <a:pt x="24" y="2104"/>
                        <a:pt x="23" y="2104"/>
                      </a:cubicBezTo>
                      <a:lnTo>
                        <a:pt x="23" y="2104"/>
                      </a:lnTo>
                      <a:cubicBezTo>
                        <a:pt x="0" y="2104"/>
                        <a:pt x="80" y="2556"/>
                        <a:pt x="282" y="2809"/>
                      </a:cubicBezTo>
                      <a:cubicBezTo>
                        <a:pt x="485" y="3066"/>
                        <a:pt x="428" y="3241"/>
                        <a:pt x="428" y="3241"/>
                      </a:cubicBezTo>
                      <a:cubicBezTo>
                        <a:pt x="246" y="4015"/>
                        <a:pt x="747" y="5427"/>
                        <a:pt x="884" y="5516"/>
                      </a:cubicBezTo>
                      <a:cubicBezTo>
                        <a:pt x="892" y="5522"/>
                        <a:pt x="902" y="5525"/>
                        <a:pt x="912" y="5525"/>
                      </a:cubicBezTo>
                      <a:cubicBezTo>
                        <a:pt x="1062" y="5525"/>
                        <a:pt x="1373" y="4932"/>
                        <a:pt x="1516" y="4519"/>
                      </a:cubicBezTo>
                      <a:cubicBezTo>
                        <a:pt x="1671" y="4080"/>
                        <a:pt x="1510" y="2675"/>
                        <a:pt x="1343" y="2157"/>
                      </a:cubicBezTo>
                      <a:cubicBezTo>
                        <a:pt x="1177" y="1638"/>
                        <a:pt x="1010" y="1410"/>
                        <a:pt x="1038" y="973"/>
                      </a:cubicBezTo>
                      <a:cubicBezTo>
                        <a:pt x="1067" y="537"/>
                        <a:pt x="1526" y="161"/>
                        <a:pt x="1495" y="53"/>
                      </a:cubicBezTo>
                      <a:cubicBezTo>
                        <a:pt x="1492" y="41"/>
                        <a:pt x="1482" y="36"/>
                        <a:pt x="1467" y="36"/>
                      </a:cubicBezTo>
                      <a:cubicBezTo>
                        <a:pt x="1340" y="36"/>
                        <a:pt x="846" y="393"/>
                        <a:pt x="846" y="393"/>
                      </a:cubicBezTo>
                      <a:cubicBezTo>
                        <a:pt x="732" y="387"/>
                        <a:pt x="482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4" name="Google Shape;1374;p35"/>
                <p:cNvSpPr/>
                <p:nvPr/>
              </p:nvSpPr>
              <p:spPr>
                <a:xfrm>
                  <a:off x="1366920" y="3330720"/>
                  <a:ext cx="616320" cy="423720"/>
                </a:xfrm>
                <a:custGeom>
                  <a:avLst/>
                  <a:gdLst/>
                  <a:ahLst/>
                  <a:rect l="l" t="t" r="r" b="b"/>
                  <a:pathLst>
                    <a:path w="5840" h="3844">
                      <a:moveTo>
                        <a:pt x="751" y="0"/>
                      </a:moveTo>
                      <a:cubicBezTo>
                        <a:pt x="639" y="0"/>
                        <a:pt x="702" y="829"/>
                        <a:pt x="702" y="829"/>
                      </a:cubicBezTo>
                      <a:cubicBezTo>
                        <a:pt x="625" y="941"/>
                        <a:pt x="64" y="948"/>
                        <a:pt x="18" y="1094"/>
                      </a:cubicBezTo>
                      <a:cubicBezTo>
                        <a:pt x="1" y="1151"/>
                        <a:pt x="61" y="1166"/>
                        <a:pt x="175" y="1166"/>
                      </a:cubicBezTo>
                      <a:cubicBezTo>
                        <a:pt x="299" y="1166"/>
                        <a:pt x="487" y="1148"/>
                        <a:pt x="708" y="1148"/>
                      </a:cubicBezTo>
                      <a:cubicBezTo>
                        <a:pt x="813" y="1148"/>
                        <a:pt x="925" y="1152"/>
                        <a:pt x="1041" y="1164"/>
                      </a:cubicBezTo>
                      <a:cubicBezTo>
                        <a:pt x="1628" y="1222"/>
                        <a:pt x="2369" y="2371"/>
                        <a:pt x="2357" y="2467"/>
                      </a:cubicBezTo>
                      <a:cubicBezTo>
                        <a:pt x="2346" y="2561"/>
                        <a:pt x="1896" y="2620"/>
                        <a:pt x="1867" y="2639"/>
                      </a:cubicBezTo>
                      <a:cubicBezTo>
                        <a:pt x="1843" y="2655"/>
                        <a:pt x="2237" y="2815"/>
                        <a:pt x="2585" y="2815"/>
                      </a:cubicBezTo>
                      <a:cubicBezTo>
                        <a:pt x="2624" y="2815"/>
                        <a:pt x="2663" y="2813"/>
                        <a:pt x="2700" y="2808"/>
                      </a:cubicBezTo>
                      <a:cubicBezTo>
                        <a:pt x="2745" y="2803"/>
                        <a:pt x="2786" y="2801"/>
                        <a:pt x="2823" y="2801"/>
                      </a:cubicBezTo>
                      <a:cubicBezTo>
                        <a:pt x="3099" y="2801"/>
                        <a:pt x="3204" y="2923"/>
                        <a:pt x="3204" y="2923"/>
                      </a:cubicBezTo>
                      <a:cubicBezTo>
                        <a:pt x="3786" y="3501"/>
                        <a:pt x="5211" y="3844"/>
                        <a:pt x="5591" y="3844"/>
                      </a:cubicBezTo>
                      <a:cubicBezTo>
                        <a:pt x="5629" y="3844"/>
                        <a:pt x="5657" y="3841"/>
                        <a:pt x="5672" y="3834"/>
                      </a:cubicBezTo>
                      <a:cubicBezTo>
                        <a:pt x="5839" y="3757"/>
                        <a:pt x="5418" y="3041"/>
                        <a:pt x="5085" y="2631"/>
                      </a:cubicBezTo>
                      <a:cubicBezTo>
                        <a:pt x="4751" y="2220"/>
                        <a:pt x="3300" y="1543"/>
                        <a:pt x="2700" y="1395"/>
                      </a:cubicBezTo>
                      <a:cubicBezTo>
                        <a:pt x="2100" y="1248"/>
                        <a:pt x="1780" y="1274"/>
                        <a:pt x="1377" y="988"/>
                      </a:cubicBezTo>
                      <a:cubicBezTo>
                        <a:pt x="972" y="702"/>
                        <a:pt x="880" y="35"/>
                        <a:pt x="758" y="1"/>
                      </a:cubicBezTo>
                      <a:cubicBezTo>
                        <a:pt x="755" y="0"/>
                        <a:pt x="753" y="0"/>
                        <a:pt x="751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5" name="Google Shape;1375;p35"/>
                <p:cNvSpPr/>
                <p:nvPr/>
              </p:nvSpPr>
              <p:spPr>
                <a:xfrm>
                  <a:off x="1366920" y="2312640"/>
                  <a:ext cx="544320" cy="180000"/>
                </a:xfrm>
                <a:custGeom>
                  <a:avLst/>
                  <a:gdLst/>
                  <a:ahLst/>
                  <a:rect l="l" t="t" r="r" b="b"/>
                  <a:pathLst>
                    <a:path w="5159" h="1633">
                      <a:moveTo>
                        <a:pt x="230" y="1"/>
                      </a:moveTo>
                      <a:cubicBezTo>
                        <a:pt x="229" y="1"/>
                        <a:pt x="228" y="1"/>
                        <a:pt x="226" y="1"/>
                      </a:cubicBezTo>
                      <a:cubicBezTo>
                        <a:pt x="125" y="12"/>
                        <a:pt x="439" y="634"/>
                        <a:pt x="439" y="634"/>
                      </a:cubicBezTo>
                      <a:cubicBezTo>
                        <a:pt x="416" y="740"/>
                        <a:pt x="1" y="919"/>
                        <a:pt x="12" y="1041"/>
                      </a:cubicBezTo>
                      <a:cubicBezTo>
                        <a:pt x="14" y="1065"/>
                        <a:pt x="27" y="1075"/>
                        <a:pt x="49" y="1075"/>
                      </a:cubicBezTo>
                      <a:cubicBezTo>
                        <a:pt x="146" y="1075"/>
                        <a:pt x="424" y="889"/>
                        <a:pt x="793" y="779"/>
                      </a:cubicBezTo>
                      <a:cubicBezTo>
                        <a:pt x="838" y="765"/>
                        <a:pt x="886" y="759"/>
                        <a:pt x="938" y="759"/>
                      </a:cubicBezTo>
                      <a:cubicBezTo>
                        <a:pt x="1416" y="759"/>
                        <a:pt x="2153" y="1277"/>
                        <a:pt x="2172" y="1345"/>
                      </a:cubicBezTo>
                      <a:cubicBezTo>
                        <a:pt x="2193" y="1419"/>
                        <a:pt x="1876" y="1601"/>
                        <a:pt x="1861" y="1623"/>
                      </a:cubicBezTo>
                      <a:cubicBezTo>
                        <a:pt x="1857" y="1629"/>
                        <a:pt x="1884" y="1633"/>
                        <a:pt x="1930" y="1633"/>
                      </a:cubicBezTo>
                      <a:cubicBezTo>
                        <a:pt x="2059" y="1633"/>
                        <a:pt x="2340" y="1602"/>
                        <a:pt x="2532" y="1494"/>
                      </a:cubicBezTo>
                      <a:cubicBezTo>
                        <a:pt x="2659" y="1423"/>
                        <a:pt x="2760" y="1405"/>
                        <a:pt x="2830" y="1405"/>
                      </a:cubicBezTo>
                      <a:cubicBezTo>
                        <a:pt x="2903" y="1405"/>
                        <a:pt x="2943" y="1425"/>
                        <a:pt x="2943" y="1425"/>
                      </a:cubicBezTo>
                      <a:cubicBezTo>
                        <a:pt x="3167" y="1517"/>
                        <a:pt x="3466" y="1551"/>
                        <a:pt x="3769" y="1551"/>
                      </a:cubicBezTo>
                      <a:cubicBezTo>
                        <a:pt x="4372" y="1551"/>
                        <a:pt x="4990" y="1417"/>
                        <a:pt x="5057" y="1345"/>
                      </a:cubicBezTo>
                      <a:cubicBezTo>
                        <a:pt x="5158" y="1236"/>
                        <a:pt x="4626" y="833"/>
                        <a:pt x="4252" y="630"/>
                      </a:cubicBezTo>
                      <a:cubicBezTo>
                        <a:pt x="3981" y="483"/>
                        <a:pt x="3233" y="412"/>
                        <a:pt x="2653" y="412"/>
                      </a:cubicBezTo>
                      <a:cubicBezTo>
                        <a:pt x="2432" y="412"/>
                        <a:pt x="2235" y="422"/>
                        <a:pt x="2098" y="443"/>
                      </a:cubicBezTo>
                      <a:cubicBezTo>
                        <a:pt x="1732" y="498"/>
                        <a:pt x="1511" y="577"/>
                        <a:pt x="1261" y="577"/>
                      </a:cubicBezTo>
                      <a:cubicBezTo>
                        <a:pt x="1176" y="577"/>
                        <a:pt x="1088" y="568"/>
                        <a:pt x="989" y="546"/>
                      </a:cubicBezTo>
                      <a:cubicBezTo>
                        <a:pt x="605" y="458"/>
                        <a:pt x="335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6" name="Google Shape;1376;p35"/>
                <p:cNvSpPr/>
                <p:nvPr/>
              </p:nvSpPr>
              <p:spPr>
                <a:xfrm>
                  <a:off x="107640" y="342360"/>
                  <a:ext cx="543960" cy="180000"/>
                </a:xfrm>
                <a:custGeom>
                  <a:avLst/>
                  <a:gdLst/>
                  <a:ahLst/>
                  <a:rect l="l" t="t" r="r" b="b"/>
                  <a:pathLst>
                    <a:path w="5157" h="1634">
                      <a:moveTo>
                        <a:pt x="230" y="1"/>
                      </a:moveTo>
                      <a:cubicBezTo>
                        <a:pt x="228" y="1"/>
                        <a:pt x="227" y="1"/>
                        <a:pt x="226" y="1"/>
                      </a:cubicBezTo>
                      <a:cubicBezTo>
                        <a:pt x="123" y="14"/>
                        <a:pt x="437" y="635"/>
                        <a:pt x="437" y="635"/>
                      </a:cubicBezTo>
                      <a:cubicBezTo>
                        <a:pt x="415" y="742"/>
                        <a:pt x="0" y="919"/>
                        <a:pt x="10" y="1043"/>
                      </a:cubicBezTo>
                      <a:cubicBezTo>
                        <a:pt x="12" y="1066"/>
                        <a:pt x="25" y="1076"/>
                        <a:pt x="48" y="1076"/>
                      </a:cubicBezTo>
                      <a:cubicBezTo>
                        <a:pt x="145" y="1076"/>
                        <a:pt x="422" y="891"/>
                        <a:pt x="791" y="780"/>
                      </a:cubicBezTo>
                      <a:cubicBezTo>
                        <a:pt x="836" y="767"/>
                        <a:pt x="885" y="760"/>
                        <a:pt x="937" y="760"/>
                      </a:cubicBezTo>
                      <a:cubicBezTo>
                        <a:pt x="1416" y="760"/>
                        <a:pt x="2152" y="1278"/>
                        <a:pt x="2171" y="1345"/>
                      </a:cubicBezTo>
                      <a:cubicBezTo>
                        <a:pt x="2192" y="1419"/>
                        <a:pt x="1874" y="1601"/>
                        <a:pt x="1859" y="1623"/>
                      </a:cubicBezTo>
                      <a:cubicBezTo>
                        <a:pt x="1855" y="1629"/>
                        <a:pt x="1882" y="1633"/>
                        <a:pt x="1928" y="1633"/>
                      </a:cubicBezTo>
                      <a:cubicBezTo>
                        <a:pt x="2057" y="1633"/>
                        <a:pt x="2339" y="1602"/>
                        <a:pt x="2531" y="1495"/>
                      </a:cubicBezTo>
                      <a:cubicBezTo>
                        <a:pt x="2658" y="1423"/>
                        <a:pt x="2759" y="1405"/>
                        <a:pt x="2828" y="1405"/>
                      </a:cubicBezTo>
                      <a:cubicBezTo>
                        <a:pt x="2902" y="1405"/>
                        <a:pt x="2941" y="1425"/>
                        <a:pt x="2941" y="1425"/>
                      </a:cubicBezTo>
                      <a:cubicBezTo>
                        <a:pt x="3166" y="1518"/>
                        <a:pt x="3466" y="1552"/>
                        <a:pt x="3770" y="1552"/>
                      </a:cubicBezTo>
                      <a:cubicBezTo>
                        <a:pt x="4372" y="1552"/>
                        <a:pt x="4989" y="1418"/>
                        <a:pt x="5056" y="1346"/>
                      </a:cubicBezTo>
                      <a:cubicBezTo>
                        <a:pt x="5156" y="1237"/>
                        <a:pt x="4624" y="833"/>
                        <a:pt x="4250" y="630"/>
                      </a:cubicBezTo>
                      <a:cubicBezTo>
                        <a:pt x="3979" y="484"/>
                        <a:pt x="3229" y="412"/>
                        <a:pt x="2649" y="412"/>
                      </a:cubicBezTo>
                      <a:cubicBezTo>
                        <a:pt x="2429" y="412"/>
                        <a:pt x="2233" y="423"/>
                        <a:pt x="2098" y="443"/>
                      </a:cubicBezTo>
                      <a:cubicBezTo>
                        <a:pt x="1732" y="499"/>
                        <a:pt x="1510" y="578"/>
                        <a:pt x="1260" y="578"/>
                      </a:cubicBezTo>
                      <a:cubicBezTo>
                        <a:pt x="1175" y="578"/>
                        <a:pt x="1086" y="569"/>
                        <a:pt x="987" y="546"/>
                      </a:cubicBezTo>
                      <a:cubicBezTo>
                        <a:pt x="605" y="459"/>
                        <a:pt x="334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7" name="Google Shape;1377;p35"/>
                <p:cNvSpPr/>
                <p:nvPr/>
              </p:nvSpPr>
              <p:spPr>
                <a:xfrm>
                  <a:off x="1659240" y="1485360"/>
                  <a:ext cx="451080" cy="414360"/>
                </a:xfrm>
                <a:custGeom>
                  <a:avLst/>
                  <a:gdLst/>
                  <a:ahLst/>
                  <a:rect l="l" t="t" r="r" b="b"/>
                  <a:pathLst>
                    <a:path w="4274" h="3757">
                      <a:moveTo>
                        <a:pt x="794" y="0"/>
                      </a:moveTo>
                      <a:cubicBezTo>
                        <a:pt x="707" y="0"/>
                        <a:pt x="638" y="650"/>
                        <a:pt x="638" y="650"/>
                      </a:cubicBezTo>
                      <a:cubicBezTo>
                        <a:pt x="561" y="727"/>
                        <a:pt x="117" y="650"/>
                        <a:pt x="59" y="759"/>
                      </a:cubicBezTo>
                      <a:cubicBezTo>
                        <a:pt x="0" y="869"/>
                        <a:pt x="400" y="831"/>
                        <a:pt x="857" y="963"/>
                      </a:cubicBezTo>
                      <a:cubicBezTo>
                        <a:pt x="1313" y="1096"/>
                        <a:pt x="1730" y="2114"/>
                        <a:pt x="1708" y="2187"/>
                      </a:cubicBezTo>
                      <a:cubicBezTo>
                        <a:pt x="1684" y="2260"/>
                        <a:pt x="1319" y="2241"/>
                        <a:pt x="1296" y="2251"/>
                      </a:cubicBezTo>
                      <a:cubicBezTo>
                        <a:pt x="1271" y="2262"/>
                        <a:pt x="1631" y="2489"/>
                        <a:pt x="1928" y="2507"/>
                      </a:cubicBezTo>
                      <a:cubicBezTo>
                        <a:pt x="2227" y="2527"/>
                        <a:pt x="2311" y="2673"/>
                        <a:pt x="2311" y="2673"/>
                      </a:cubicBezTo>
                      <a:cubicBezTo>
                        <a:pt x="2711" y="3248"/>
                        <a:pt x="3905" y="3756"/>
                        <a:pt x="4112" y="3756"/>
                      </a:cubicBezTo>
                      <a:cubicBezTo>
                        <a:pt x="4119" y="3756"/>
                        <a:pt x="4125" y="3756"/>
                        <a:pt x="4130" y="3754"/>
                      </a:cubicBezTo>
                      <a:cubicBezTo>
                        <a:pt x="4274" y="3717"/>
                        <a:pt x="4046" y="3089"/>
                        <a:pt x="3842" y="2717"/>
                      </a:cubicBezTo>
                      <a:cubicBezTo>
                        <a:pt x="3637" y="2343"/>
                        <a:pt x="2588" y="1595"/>
                        <a:pt x="2135" y="1391"/>
                      </a:cubicBezTo>
                      <a:cubicBezTo>
                        <a:pt x="1683" y="1185"/>
                        <a:pt x="1426" y="1159"/>
                        <a:pt x="1148" y="874"/>
                      </a:cubicBezTo>
                      <a:cubicBezTo>
                        <a:pt x="870" y="588"/>
                        <a:pt x="896" y="47"/>
                        <a:pt x="803" y="2"/>
                      </a:cubicBezTo>
                      <a:cubicBezTo>
                        <a:pt x="800" y="1"/>
                        <a:pt x="797" y="0"/>
                        <a:pt x="794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8" name="Google Shape;1378;p35"/>
                <p:cNvSpPr/>
                <p:nvPr/>
              </p:nvSpPr>
              <p:spPr>
                <a:xfrm rot="20589000">
                  <a:off x="2366280" y="3371760"/>
                  <a:ext cx="276120" cy="535680"/>
                </a:xfrm>
                <a:custGeom>
                  <a:avLst/>
                  <a:gdLst/>
                  <a:ahLst/>
                  <a:rect l="l" t="t" r="r" b="b"/>
                  <a:pathLst>
                    <a:path w="2617" h="4857">
                      <a:moveTo>
                        <a:pt x="1092" y="1"/>
                      </a:moveTo>
                      <a:cubicBezTo>
                        <a:pt x="999" y="1"/>
                        <a:pt x="669" y="512"/>
                        <a:pt x="669" y="512"/>
                      </a:cubicBezTo>
                      <a:cubicBezTo>
                        <a:pt x="663" y="514"/>
                        <a:pt x="656" y="515"/>
                        <a:pt x="648" y="515"/>
                      </a:cubicBezTo>
                      <a:cubicBezTo>
                        <a:pt x="539" y="515"/>
                        <a:pt x="276" y="338"/>
                        <a:pt x="148" y="338"/>
                      </a:cubicBezTo>
                      <a:cubicBezTo>
                        <a:pt x="129" y="338"/>
                        <a:pt x="114" y="342"/>
                        <a:pt x="102" y="350"/>
                      </a:cubicBezTo>
                      <a:cubicBezTo>
                        <a:pt x="0" y="422"/>
                        <a:pt x="375" y="568"/>
                        <a:pt x="723" y="891"/>
                      </a:cubicBezTo>
                      <a:cubicBezTo>
                        <a:pt x="1071" y="1215"/>
                        <a:pt x="987" y="2310"/>
                        <a:pt x="934" y="2366"/>
                      </a:cubicBezTo>
                      <a:cubicBezTo>
                        <a:pt x="927" y="2374"/>
                        <a:pt x="915" y="2377"/>
                        <a:pt x="900" y="2377"/>
                      </a:cubicBezTo>
                      <a:cubicBezTo>
                        <a:pt x="801" y="2377"/>
                        <a:pt x="559" y="2240"/>
                        <a:pt x="536" y="2239"/>
                      </a:cubicBezTo>
                      <a:cubicBezTo>
                        <a:pt x="536" y="2239"/>
                        <a:pt x="536" y="2239"/>
                        <a:pt x="536" y="2239"/>
                      </a:cubicBezTo>
                      <a:lnTo>
                        <a:pt x="536" y="2239"/>
                      </a:lnTo>
                      <a:cubicBezTo>
                        <a:pt x="510" y="2239"/>
                        <a:pt x="730" y="2602"/>
                        <a:pt x="987" y="2752"/>
                      </a:cubicBezTo>
                      <a:cubicBezTo>
                        <a:pt x="1245" y="2904"/>
                        <a:pt x="1255" y="3072"/>
                        <a:pt x="1255" y="3072"/>
                      </a:cubicBezTo>
                      <a:cubicBezTo>
                        <a:pt x="1356" y="3789"/>
                        <a:pt x="2249" y="4823"/>
                        <a:pt x="2394" y="4855"/>
                      </a:cubicBezTo>
                      <a:cubicBezTo>
                        <a:pt x="2397" y="4856"/>
                        <a:pt x="2400" y="4856"/>
                        <a:pt x="2404" y="4856"/>
                      </a:cubicBezTo>
                      <a:cubicBezTo>
                        <a:pt x="2542" y="4856"/>
                        <a:pt x="2616" y="4214"/>
                        <a:pt x="2602" y="3798"/>
                      </a:cubicBezTo>
                      <a:cubicBezTo>
                        <a:pt x="2588" y="3373"/>
                        <a:pt x="1986" y="2232"/>
                        <a:pt x="1674" y="1846"/>
                      </a:cubicBezTo>
                      <a:cubicBezTo>
                        <a:pt x="1361" y="1461"/>
                        <a:pt x="1144" y="1321"/>
                        <a:pt x="1024" y="941"/>
                      </a:cubicBezTo>
                      <a:cubicBezTo>
                        <a:pt x="904" y="562"/>
                        <a:pt x="1169" y="89"/>
                        <a:pt x="1107" y="8"/>
                      </a:cubicBezTo>
                      <a:cubicBezTo>
                        <a:pt x="1103" y="3"/>
                        <a:pt x="1098" y="1"/>
                        <a:pt x="109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59" name="Google Shape;1379;p35"/>
                <p:cNvSpPr/>
                <p:nvPr/>
              </p:nvSpPr>
              <p:spPr>
                <a:xfrm>
                  <a:off x="217800" y="626760"/>
                  <a:ext cx="535320" cy="491760"/>
                </a:xfrm>
                <a:custGeom>
                  <a:avLst/>
                  <a:gdLst/>
                  <a:ahLst/>
                  <a:rect l="l" t="t" r="r" b="b"/>
                  <a:pathLst>
                    <a:path w="5074" h="4458">
                      <a:moveTo>
                        <a:pt x="943" y="0"/>
                      </a:moveTo>
                      <a:cubicBezTo>
                        <a:pt x="839" y="0"/>
                        <a:pt x="758" y="772"/>
                        <a:pt x="758" y="772"/>
                      </a:cubicBezTo>
                      <a:cubicBezTo>
                        <a:pt x="667" y="862"/>
                        <a:pt x="139" y="772"/>
                        <a:pt x="70" y="902"/>
                      </a:cubicBezTo>
                      <a:cubicBezTo>
                        <a:pt x="0" y="1032"/>
                        <a:pt x="476" y="987"/>
                        <a:pt x="1018" y="1143"/>
                      </a:cubicBezTo>
                      <a:cubicBezTo>
                        <a:pt x="1559" y="1300"/>
                        <a:pt x="2055" y="2508"/>
                        <a:pt x="2027" y="2596"/>
                      </a:cubicBezTo>
                      <a:cubicBezTo>
                        <a:pt x="2000" y="2682"/>
                        <a:pt x="1567" y="2660"/>
                        <a:pt x="1538" y="2672"/>
                      </a:cubicBezTo>
                      <a:cubicBezTo>
                        <a:pt x="1509" y="2685"/>
                        <a:pt x="1937" y="2955"/>
                        <a:pt x="2290" y="2977"/>
                      </a:cubicBezTo>
                      <a:cubicBezTo>
                        <a:pt x="2644" y="2999"/>
                        <a:pt x="2744" y="3173"/>
                        <a:pt x="2744" y="3173"/>
                      </a:cubicBezTo>
                      <a:cubicBezTo>
                        <a:pt x="3217" y="3856"/>
                        <a:pt x="4633" y="4458"/>
                        <a:pt x="4881" y="4458"/>
                      </a:cubicBezTo>
                      <a:cubicBezTo>
                        <a:pt x="4890" y="4458"/>
                        <a:pt x="4897" y="4457"/>
                        <a:pt x="4903" y="4456"/>
                      </a:cubicBezTo>
                      <a:cubicBezTo>
                        <a:pt x="5074" y="4412"/>
                        <a:pt x="4802" y="3667"/>
                        <a:pt x="4561" y="3224"/>
                      </a:cubicBezTo>
                      <a:cubicBezTo>
                        <a:pt x="4318" y="2780"/>
                        <a:pt x="3074" y="1892"/>
                        <a:pt x="2535" y="1650"/>
                      </a:cubicBezTo>
                      <a:cubicBezTo>
                        <a:pt x="1998" y="1407"/>
                        <a:pt x="1693" y="1376"/>
                        <a:pt x="1364" y="1037"/>
                      </a:cubicBezTo>
                      <a:cubicBezTo>
                        <a:pt x="1033" y="699"/>
                        <a:pt x="1063" y="56"/>
                        <a:pt x="954" y="3"/>
                      </a:cubicBezTo>
                      <a:cubicBezTo>
                        <a:pt x="950" y="1"/>
                        <a:pt x="947" y="0"/>
                        <a:pt x="94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0" name="Google Shape;1380;p35"/>
                <p:cNvSpPr/>
                <p:nvPr/>
              </p:nvSpPr>
              <p:spPr>
                <a:xfrm>
                  <a:off x="1928880" y="747720"/>
                  <a:ext cx="171720" cy="554760"/>
                </a:xfrm>
                <a:custGeom>
                  <a:avLst/>
                  <a:gdLst/>
                  <a:ahLst/>
                  <a:rect l="l" t="t" r="r" b="b"/>
                  <a:pathLst>
                    <a:path w="1629" h="5029">
                      <a:moveTo>
                        <a:pt x="1226" y="1"/>
                      </a:moveTo>
                      <a:cubicBezTo>
                        <a:pt x="1116" y="1"/>
                        <a:pt x="678" y="360"/>
                        <a:pt x="678" y="360"/>
                      </a:cubicBezTo>
                      <a:cubicBezTo>
                        <a:pt x="678" y="360"/>
                        <a:pt x="677" y="360"/>
                        <a:pt x="677" y="360"/>
                      </a:cubicBezTo>
                      <a:cubicBezTo>
                        <a:pt x="573" y="360"/>
                        <a:pt x="330" y="29"/>
                        <a:pt x="205" y="29"/>
                      </a:cubicBezTo>
                      <a:cubicBezTo>
                        <a:pt x="199" y="29"/>
                        <a:pt x="193" y="30"/>
                        <a:pt x="187" y="32"/>
                      </a:cubicBezTo>
                      <a:cubicBezTo>
                        <a:pt x="70" y="69"/>
                        <a:pt x="382" y="323"/>
                        <a:pt x="613" y="738"/>
                      </a:cubicBezTo>
                      <a:cubicBezTo>
                        <a:pt x="846" y="1153"/>
                        <a:pt x="430" y="2170"/>
                        <a:pt x="363" y="2206"/>
                      </a:cubicBezTo>
                      <a:cubicBezTo>
                        <a:pt x="359" y="2209"/>
                        <a:pt x="354" y="2210"/>
                        <a:pt x="349" y="2210"/>
                      </a:cubicBezTo>
                      <a:cubicBezTo>
                        <a:pt x="265" y="2210"/>
                        <a:pt x="46" y="1972"/>
                        <a:pt x="23" y="1964"/>
                      </a:cubicBezTo>
                      <a:cubicBezTo>
                        <a:pt x="22" y="1963"/>
                        <a:pt x="22" y="1963"/>
                        <a:pt x="22" y="1963"/>
                      </a:cubicBezTo>
                      <a:lnTo>
                        <a:pt x="22" y="1963"/>
                      </a:lnTo>
                      <a:cubicBezTo>
                        <a:pt x="0" y="1963"/>
                        <a:pt x="98" y="2371"/>
                        <a:pt x="295" y="2590"/>
                      </a:cubicBezTo>
                      <a:cubicBezTo>
                        <a:pt x="493" y="2813"/>
                        <a:pt x="452" y="2976"/>
                        <a:pt x="452" y="2976"/>
                      </a:cubicBezTo>
                      <a:cubicBezTo>
                        <a:pt x="329" y="3690"/>
                        <a:pt x="862" y="4948"/>
                        <a:pt x="991" y="5022"/>
                      </a:cubicBezTo>
                      <a:cubicBezTo>
                        <a:pt x="998" y="5026"/>
                        <a:pt x="1006" y="5029"/>
                        <a:pt x="1014" y="5029"/>
                      </a:cubicBezTo>
                      <a:cubicBezTo>
                        <a:pt x="1150" y="5029"/>
                        <a:pt x="1403" y="4466"/>
                        <a:pt x="1512" y="4080"/>
                      </a:cubicBezTo>
                      <a:cubicBezTo>
                        <a:pt x="1629" y="3671"/>
                        <a:pt x="1406" y="2402"/>
                        <a:pt x="1226" y="1939"/>
                      </a:cubicBezTo>
                      <a:cubicBezTo>
                        <a:pt x="1047" y="1474"/>
                        <a:pt x="882" y="1276"/>
                        <a:pt x="885" y="878"/>
                      </a:cubicBezTo>
                      <a:cubicBezTo>
                        <a:pt x="886" y="479"/>
                        <a:pt x="1283" y="111"/>
                        <a:pt x="1250" y="15"/>
                      </a:cubicBezTo>
                      <a:cubicBezTo>
                        <a:pt x="1247" y="5"/>
                        <a:pt x="1238" y="1"/>
                        <a:pt x="1226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1" name="Google Shape;1381;p35"/>
                <p:cNvSpPr/>
                <p:nvPr/>
              </p:nvSpPr>
              <p:spPr>
                <a:xfrm rot="18329400">
                  <a:off x="3079800" y="3976200"/>
                  <a:ext cx="249840" cy="544680"/>
                </a:xfrm>
                <a:custGeom>
                  <a:avLst/>
                  <a:gdLst/>
                  <a:ahLst/>
                  <a:rect l="l" t="t" r="r" b="b"/>
                  <a:pathLst>
                    <a:path w="2370" h="4938">
                      <a:moveTo>
                        <a:pt x="1117" y="1"/>
                      </a:moveTo>
                      <a:cubicBezTo>
                        <a:pt x="1021" y="1"/>
                        <a:pt x="661" y="481"/>
                        <a:pt x="661" y="481"/>
                      </a:cubicBezTo>
                      <a:cubicBezTo>
                        <a:pt x="656" y="482"/>
                        <a:pt x="651" y="483"/>
                        <a:pt x="646" y="483"/>
                      </a:cubicBezTo>
                      <a:cubicBezTo>
                        <a:pt x="538" y="483"/>
                        <a:pt x="272" y="269"/>
                        <a:pt x="144" y="269"/>
                      </a:cubicBezTo>
                      <a:cubicBezTo>
                        <a:pt x="130" y="269"/>
                        <a:pt x="117" y="272"/>
                        <a:pt x="106" y="278"/>
                      </a:cubicBezTo>
                      <a:cubicBezTo>
                        <a:pt x="1" y="343"/>
                        <a:pt x="364" y="515"/>
                        <a:pt x="688" y="863"/>
                      </a:cubicBezTo>
                      <a:cubicBezTo>
                        <a:pt x="1013" y="1211"/>
                        <a:pt x="849" y="2298"/>
                        <a:pt x="792" y="2349"/>
                      </a:cubicBezTo>
                      <a:cubicBezTo>
                        <a:pt x="786" y="2355"/>
                        <a:pt x="776" y="2357"/>
                        <a:pt x="764" y="2357"/>
                      </a:cubicBezTo>
                      <a:cubicBezTo>
                        <a:pt x="670" y="2357"/>
                        <a:pt x="428" y="2196"/>
                        <a:pt x="405" y="2194"/>
                      </a:cubicBezTo>
                      <a:cubicBezTo>
                        <a:pt x="404" y="2194"/>
                        <a:pt x="404" y="2194"/>
                        <a:pt x="404" y="2194"/>
                      </a:cubicBezTo>
                      <a:lnTo>
                        <a:pt x="404" y="2194"/>
                      </a:lnTo>
                      <a:cubicBezTo>
                        <a:pt x="379" y="2194"/>
                        <a:pt x="572" y="2570"/>
                        <a:pt x="817" y="2737"/>
                      </a:cubicBezTo>
                      <a:cubicBezTo>
                        <a:pt x="1063" y="2907"/>
                        <a:pt x="1061" y="3076"/>
                        <a:pt x="1061" y="3076"/>
                      </a:cubicBezTo>
                      <a:cubicBezTo>
                        <a:pt x="1110" y="3799"/>
                        <a:pt x="1928" y="4893"/>
                        <a:pt x="2070" y="4935"/>
                      </a:cubicBezTo>
                      <a:cubicBezTo>
                        <a:pt x="2074" y="4937"/>
                        <a:pt x="2079" y="4937"/>
                        <a:pt x="2083" y="4937"/>
                      </a:cubicBezTo>
                      <a:cubicBezTo>
                        <a:pt x="2220" y="4937"/>
                        <a:pt x="2338" y="4309"/>
                        <a:pt x="2354" y="3897"/>
                      </a:cubicBezTo>
                      <a:cubicBezTo>
                        <a:pt x="2370" y="3472"/>
                        <a:pt x="1852" y="2292"/>
                        <a:pt x="1567" y="1884"/>
                      </a:cubicBezTo>
                      <a:cubicBezTo>
                        <a:pt x="1284" y="1476"/>
                        <a:pt x="1077" y="1322"/>
                        <a:pt x="984" y="935"/>
                      </a:cubicBezTo>
                      <a:cubicBezTo>
                        <a:pt x="891" y="547"/>
                        <a:pt x="1190" y="95"/>
                        <a:pt x="1134" y="10"/>
                      </a:cubicBezTo>
                      <a:cubicBezTo>
                        <a:pt x="1130" y="3"/>
                        <a:pt x="1124" y="1"/>
                        <a:pt x="111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2" name="Google Shape;1382;p35"/>
                <p:cNvSpPr/>
                <p:nvPr/>
              </p:nvSpPr>
              <p:spPr>
                <a:xfrm>
                  <a:off x="471600" y="1629720"/>
                  <a:ext cx="466920" cy="232560"/>
                </a:xfrm>
                <a:custGeom>
                  <a:avLst/>
                  <a:gdLst/>
                  <a:ahLst/>
                  <a:rect l="l" t="t" r="r" b="b"/>
                  <a:pathLst>
                    <a:path w="4424" h="2111">
                      <a:moveTo>
                        <a:pt x="347" y="0"/>
                      </a:moveTo>
                      <a:cubicBezTo>
                        <a:pt x="258" y="0"/>
                        <a:pt x="434" y="658"/>
                        <a:pt x="434" y="658"/>
                      </a:cubicBezTo>
                      <a:cubicBezTo>
                        <a:pt x="398" y="759"/>
                        <a:pt x="12" y="873"/>
                        <a:pt x="3" y="997"/>
                      </a:cubicBezTo>
                      <a:cubicBezTo>
                        <a:pt x="1" y="1025"/>
                        <a:pt x="15" y="1036"/>
                        <a:pt x="43" y="1036"/>
                      </a:cubicBezTo>
                      <a:cubicBezTo>
                        <a:pt x="139" y="1036"/>
                        <a:pt x="398" y="905"/>
                        <a:pt x="719" y="853"/>
                      </a:cubicBezTo>
                      <a:cubicBezTo>
                        <a:pt x="736" y="851"/>
                        <a:pt x="754" y="849"/>
                        <a:pt x="773" y="849"/>
                      </a:cubicBezTo>
                      <a:cubicBezTo>
                        <a:pt x="1190" y="849"/>
                        <a:pt x="1819" y="1544"/>
                        <a:pt x="1825" y="1616"/>
                      </a:cubicBezTo>
                      <a:cubicBezTo>
                        <a:pt x="1831" y="1693"/>
                        <a:pt x="1529" y="1825"/>
                        <a:pt x="1513" y="1845"/>
                      </a:cubicBezTo>
                      <a:cubicBezTo>
                        <a:pt x="1504" y="1857"/>
                        <a:pt x="1613" y="1880"/>
                        <a:pt x="1754" y="1880"/>
                      </a:cubicBezTo>
                      <a:cubicBezTo>
                        <a:pt x="1868" y="1880"/>
                        <a:pt x="2003" y="1865"/>
                        <a:pt x="2113" y="1818"/>
                      </a:cubicBezTo>
                      <a:cubicBezTo>
                        <a:pt x="2200" y="1781"/>
                        <a:pt x="2271" y="1769"/>
                        <a:pt x="2326" y="1769"/>
                      </a:cubicBezTo>
                      <a:cubicBezTo>
                        <a:pt x="2429" y="1769"/>
                        <a:pt x="2480" y="1811"/>
                        <a:pt x="2480" y="1811"/>
                      </a:cubicBezTo>
                      <a:cubicBezTo>
                        <a:pt x="2809" y="2039"/>
                        <a:pt x="3386" y="2111"/>
                        <a:pt x="3808" y="2111"/>
                      </a:cubicBezTo>
                      <a:cubicBezTo>
                        <a:pt x="4076" y="2111"/>
                        <a:pt x="4281" y="2082"/>
                        <a:pt x="4321" y="2046"/>
                      </a:cubicBezTo>
                      <a:cubicBezTo>
                        <a:pt x="4424" y="1953"/>
                        <a:pt x="4025" y="1476"/>
                        <a:pt x="3733" y="1220"/>
                      </a:cubicBezTo>
                      <a:cubicBezTo>
                        <a:pt x="3441" y="964"/>
                        <a:pt x="2341" y="716"/>
                        <a:pt x="1902" y="716"/>
                      </a:cubicBezTo>
                      <a:cubicBezTo>
                        <a:pt x="1901" y="716"/>
                        <a:pt x="1900" y="716"/>
                        <a:pt x="1899" y="716"/>
                      </a:cubicBezTo>
                      <a:cubicBezTo>
                        <a:pt x="1669" y="716"/>
                        <a:pt x="1500" y="739"/>
                        <a:pt x="1344" y="739"/>
                      </a:cubicBezTo>
                      <a:cubicBezTo>
                        <a:pt x="1204" y="739"/>
                        <a:pt x="1076" y="721"/>
                        <a:pt x="923" y="652"/>
                      </a:cubicBezTo>
                      <a:cubicBezTo>
                        <a:pt x="601" y="507"/>
                        <a:pt x="436" y="4"/>
                        <a:pt x="347" y="0"/>
                      </a:cubicBezTo>
                      <a:cubicBezTo>
                        <a:pt x="347" y="0"/>
                        <a:pt x="347" y="0"/>
                        <a:pt x="34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3" name="Google Shape;1383;p35"/>
                <p:cNvSpPr/>
                <p:nvPr/>
              </p:nvSpPr>
              <p:spPr>
                <a:xfrm rot="17951400">
                  <a:off x="2819520" y="4505760"/>
                  <a:ext cx="161640" cy="491760"/>
                </a:xfrm>
                <a:custGeom>
                  <a:avLst/>
                  <a:gdLst/>
                  <a:ahLst/>
                  <a:rect l="l" t="t" r="r" b="b"/>
                  <a:pathLst>
                    <a:path w="1536" h="4461">
                      <a:moveTo>
                        <a:pt x="1307" y="1"/>
                      </a:moveTo>
                      <a:cubicBezTo>
                        <a:pt x="1199" y="1"/>
                        <a:pt x="746" y="329"/>
                        <a:pt x="746" y="329"/>
                      </a:cubicBezTo>
                      <a:cubicBezTo>
                        <a:pt x="745" y="329"/>
                        <a:pt x="745" y="329"/>
                        <a:pt x="745" y="329"/>
                      </a:cubicBezTo>
                      <a:cubicBezTo>
                        <a:pt x="642" y="329"/>
                        <a:pt x="418" y="44"/>
                        <a:pt x="295" y="44"/>
                      </a:cubicBezTo>
                      <a:cubicBezTo>
                        <a:pt x="288" y="44"/>
                        <a:pt x="281" y="45"/>
                        <a:pt x="275" y="47"/>
                      </a:cubicBezTo>
                      <a:cubicBezTo>
                        <a:pt x="156" y="83"/>
                        <a:pt x="454" y="302"/>
                        <a:pt x="665" y="665"/>
                      </a:cubicBezTo>
                      <a:cubicBezTo>
                        <a:pt x="876" y="1028"/>
                        <a:pt x="418" y="1938"/>
                        <a:pt x="348" y="1971"/>
                      </a:cubicBezTo>
                      <a:cubicBezTo>
                        <a:pt x="344" y="1973"/>
                        <a:pt x="338" y="1974"/>
                        <a:pt x="332" y="1974"/>
                      </a:cubicBezTo>
                      <a:cubicBezTo>
                        <a:pt x="249" y="1974"/>
                        <a:pt x="46" y="1769"/>
                        <a:pt x="23" y="1762"/>
                      </a:cubicBezTo>
                      <a:cubicBezTo>
                        <a:pt x="22" y="1762"/>
                        <a:pt x="22" y="1762"/>
                        <a:pt x="22" y="1762"/>
                      </a:cubicBezTo>
                      <a:lnTo>
                        <a:pt x="22" y="1762"/>
                      </a:lnTo>
                      <a:cubicBezTo>
                        <a:pt x="1" y="1762"/>
                        <a:pt x="79" y="2121"/>
                        <a:pt x="264" y="2313"/>
                      </a:cubicBezTo>
                      <a:cubicBezTo>
                        <a:pt x="451" y="2506"/>
                        <a:pt x="402" y="2651"/>
                        <a:pt x="402" y="2651"/>
                      </a:cubicBezTo>
                      <a:cubicBezTo>
                        <a:pt x="247" y="3286"/>
                        <a:pt x="717" y="4391"/>
                        <a:pt x="841" y="4455"/>
                      </a:cubicBezTo>
                      <a:cubicBezTo>
                        <a:pt x="848" y="4459"/>
                        <a:pt x="855" y="4460"/>
                        <a:pt x="863" y="4460"/>
                      </a:cubicBezTo>
                      <a:cubicBezTo>
                        <a:pt x="997" y="4460"/>
                        <a:pt x="1274" y="3955"/>
                        <a:pt x="1402" y="3611"/>
                      </a:cubicBezTo>
                      <a:cubicBezTo>
                        <a:pt x="1536" y="3245"/>
                        <a:pt x="1374" y="2125"/>
                        <a:pt x="1216" y="1717"/>
                      </a:cubicBezTo>
                      <a:cubicBezTo>
                        <a:pt x="1060" y="1310"/>
                        <a:pt x="907" y="1137"/>
                        <a:pt x="927" y="784"/>
                      </a:cubicBezTo>
                      <a:cubicBezTo>
                        <a:pt x="946" y="431"/>
                        <a:pt x="1357" y="98"/>
                        <a:pt x="1329" y="12"/>
                      </a:cubicBezTo>
                      <a:cubicBezTo>
                        <a:pt x="1326" y="4"/>
                        <a:pt x="1319" y="1"/>
                        <a:pt x="130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4" name="Google Shape;1384;p35"/>
                <p:cNvSpPr/>
                <p:nvPr/>
              </p:nvSpPr>
              <p:spPr>
                <a:xfrm>
                  <a:off x="2473920" y="1391760"/>
                  <a:ext cx="171360" cy="490680"/>
                </a:xfrm>
                <a:custGeom>
                  <a:avLst/>
                  <a:gdLst/>
                  <a:ahLst/>
                  <a:rect l="l" t="t" r="r" b="b"/>
                  <a:pathLst>
                    <a:path w="1626" h="4451">
                      <a:moveTo>
                        <a:pt x="573" y="0"/>
                      </a:moveTo>
                      <a:cubicBezTo>
                        <a:pt x="571" y="0"/>
                        <a:pt x="568" y="1"/>
                        <a:pt x="566" y="1"/>
                      </a:cubicBezTo>
                      <a:cubicBezTo>
                        <a:pt x="443" y="16"/>
                        <a:pt x="700" y="281"/>
                        <a:pt x="848" y="675"/>
                      </a:cubicBezTo>
                      <a:cubicBezTo>
                        <a:pt x="996" y="1067"/>
                        <a:pt x="392" y="1888"/>
                        <a:pt x="319" y="1909"/>
                      </a:cubicBezTo>
                      <a:cubicBezTo>
                        <a:pt x="316" y="1910"/>
                        <a:pt x="313" y="1910"/>
                        <a:pt x="310" y="1910"/>
                      </a:cubicBezTo>
                      <a:cubicBezTo>
                        <a:pt x="231" y="1910"/>
                        <a:pt x="54" y="1661"/>
                        <a:pt x="33" y="1649"/>
                      </a:cubicBezTo>
                      <a:cubicBezTo>
                        <a:pt x="33" y="1649"/>
                        <a:pt x="32" y="1649"/>
                        <a:pt x="32" y="1649"/>
                      </a:cubicBezTo>
                      <a:lnTo>
                        <a:pt x="32" y="1649"/>
                      </a:lnTo>
                      <a:cubicBezTo>
                        <a:pt x="10" y="1649"/>
                        <a:pt x="29" y="2014"/>
                        <a:pt x="179" y="2232"/>
                      </a:cubicBezTo>
                      <a:cubicBezTo>
                        <a:pt x="331" y="2454"/>
                        <a:pt x="258" y="2590"/>
                        <a:pt x="258" y="2590"/>
                      </a:cubicBezTo>
                      <a:cubicBezTo>
                        <a:pt x="1" y="3190"/>
                        <a:pt x="281" y="4357"/>
                        <a:pt x="392" y="4441"/>
                      </a:cubicBezTo>
                      <a:cubicBezTo>
                        <a:pt x="401" y="4448"/>
                        <a:pt x="411" y="4451"/>
                        <a:pt x="422" y="4451"/>
                      </a:cubicBezTo>
                      <a:cubicBezTo>
                        <a:pt x="562" y="4451"/>
                        <a:pt x="907" y="4013"/>
                        <a:pt x="1086" y="3701"/>
                      </a:cubicBezTo>
                      <a:cubicBezTo>
                        <a:pt x="1279" y="3364"/>
                        <a:pt x="1304" y="2232"/>
                        <a:pt x="1217" y="1804"/>
                      </a:cubicBezTo>
                      <a:cubicBezTo>
                        <a:pt x="1130" y="1377"/>
                        <a:pt x="1008" y="1180"/>
                        <a:pt x="1087" y="836"/>
                      </a:cubicBezTo>
                      <a:cubicBezTo>
                        <a:pt x="1165" y="490"/>
                        <a:pt x="1625" y="230"/>
                        <a:pt x="1611" y="141"/>
                      </a:cubicBezTo>
                      <a:cubicBezTo>
                        <a:pt x="1609" y="130"/>
                        <a:pt x="1597" y="125"/>
                        <a:pt x="1579" y="125"/>
                      </a:cubicBezTo>
                      <a:cubicBezTo>
                        <a:pt x="1451" y="125"/>
                        <a:pt x="984" y="356"/>
                        <a:pt x="984" y="356"/>
                      </a:cubicBezTo>
                      <a:cubicBezTo>
                        <a:pt x="879" y="342"/>
                        <a:pt x="697" y="0"/>
                        <a:pt x="57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5" name="Google Shape;1385;p35"/>
                <p:cNvSpPr/>
                <p:nvPr/>
              </p:nvSpPr>
              <p:spPr>
                <a:xfrm>
                  <a:off x="883800" y="1746360"/>
                  <a:ext cx="783360" cy="471240"/>
                </a:xfrm>
                <a:custGeom>
                  <a:avLst/>
                  <a:gdLst/>
                  <a:ahLst/>
                  <a:rect l="l" t="t" r="r" b="b"/>
                  <a:pathLst>
                    <a:path w="7422" h="4273">
                      <a:moveTo>
                        <a:pt x="1368" y="0"/>
                      </a:moveTo>
                      <a:cubicBezTo>
                        <a:pt x="1356" y="0"/>
                        <a:pt x="1347" y="13"/>
                        <a:pt x="1342" y="43"/>
                      </a:cubicBezTo>
                      <a:cubicBezTo>
                        <a:pt x="1292" y="360"/>
                        <a:pt x="1607" y="1264"/>
                        <a:pt x="1464" y="1480"/>
                      </a:cubicBezTo>
                      <a:cubicBezTo>
                        <a:pt x="1321" y="1697"/>
                        <a:pt x="0" y="2528"/>
                        <a:pt x="159" y="2570"/>
                      </a:cubicBezTo>
                      <a:cubicBezTo>
                        <a:pt x="164" y="2571"/>
                        <a:pt x="171" y="2572"/>
                        <a:pt x="179" y="2572"/>
                      </a:cubicBezTo>
                      <a:cubicBezTo>
                        <a:pt x="399" y="2572"/>
                        <a:pt x="1619" y="2089"/>
                        <a:pt x="2071" y="2089"/>
                      </a:cubicBezTo>
                      <a:cubicBezTo>
                        <a:pt x="2113" y="2089"/>
                        <a:pt x="2148" y="2093"/>
                        <a:pt x="2176" y="2102"/>
                      </a:cubicBezTo>
                      <a:cubicBezTo>
                        <a:pt x="2506" y="2215"/>
                        <a:pt x="3590" y="3437"/>
                        <a:pt x="3590" y="3437"/>
                      </a:cubicBezTo>
                      <a:cubicBezTo>
                        <a:pt x="3590" y="3437"/>
                        <a:pt x="2832" y="3767"/>
                        <a:pt x="2977" y="3817"/>
                      </a:cubicBezTo>
                      <a:cubicBezTo>
                        <a:pt x="3026" y="3834"/>
                        <a:pt x="3181" y="3837"/>
                        <a:pt x="3369" y="3837"/>
                      </a:cubicBezTo>
                      <a:cubicBezTo>
                        <a:pt x="3467" y="3837"/>
                        <a:pt x="3575" y="3836"/>
                        <a:pt x="3681" y="3836"/>
                      </a:cubicBezTo>
                      <a:cubicBezTo>
                        <a:pt x="3964" y="3836"/>
                        <a:pt x="4234" y="3842"/>
                        <a:pt x="4292" y="3884"/>
                      </a:cubicBezTo>
                      <a:cubicBezTo>
                        <a:pt x="4404" y="3965"/>
                        <a:pt x="5301" y="4272"/>
                        <a:pt x="6052" y="4272"/>
                      </a:cubicBezTo>
                      <a:cubicBezTo>
                        <a:pt x="6103" y="4272"/>
                        <a:pt x="6153" y="4271"/>
                        <a:pt x="6203" y="4268"/>
                      </a:cubicBezTo>
                      <a:cubicBezTo>
                        <a:pt x="6980" y="4221"/>
                        <a:pt x="7411" y="4216"/>
                        <a:pt x="7395" y="4051"/>
                      </a:cubicBezTo>
                      <a:lnTo>
                        <a:pt x="7396" y="4051"/>
                      </a:lnTo>
                      <a:cubicBezTo>
                        <a:pt x="7396" y="4051"/>
                        <a:pt x="7421" y="2756"/>
                        <a:pt x="5657" y="2040"/>
                      </a:cubicBezTo>
                      <a:cubicBezTo>
                        <a:pt x="5657" y="2040"/>
                        <a:pt x="5155" y="1754"/>
                        <a:pt x="4979" y="1590"/>
                      </a:cubicBezTo>
                      <a:cubicBezTo>
                        <a:pt x="4835" y="1456"/>
                        <a:pt x="4587" y="1113"/>
                        <a:pt x="4480" y="1113"/>
                      </a:cubicBezTo>
                      <a:cubicBezTo>
                        <a:pt x="4458" y="1113"/>
                        <a:pt x="4441" y="1128"/>
                        <a:pt x="4433" y="1163"/>
                      </a:cubicBezTo>
                      <a:cubicBezTo>
                        <a:pt x="4387" y="1366"/>
                        <a:pt x="4462" y="1623"/>
                        <a:pt x="4316" y="1677"/>
                      </a:cubicBezTo>
                      <a:cubicBezTo>
                        <a:pt x="4234" y="1708"/>
                        <a:pt x="3763" y="1754"/>
                        <a:pt x="3299" y="1754"/>
                      </a:cubicBezTo>
                      <a:cubicBezTo>
                        <a:pt x="2943" y="1754"/>
                        <a:pt x="2591" y="1727"/>
                        <a:pt x="2423" y="1645"/>
                      </a:cubicBezTo>
                      <a:cubicBezTo>
                        <a:pt x="2038" y="1456"/>
                        <a:pt x="1973" y="1376"/>
                        <a:pt x="1952" y="1334"/>
                      </a:cubicBezTo>
                      <a:cubicBezTo>
                        <a:pt x="1934" y="1297"/>
                        <a:pt x="1487" y="0"/>
                        <a:pt x="136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6" name="Google Shape;1386;p35"/>
                <p:cNvSpPr/>
                <p:nvPr/>
              </p:nvSpPr>
              <p:spPr>
                <a:xfrm rot="18900000">
                  <a:off x="3643560" y="3858480"/>
                  <a:ext cx="562680" cy="779760"/>
                </a:xfrm>
                <a:custGeom>
                  <a:avLst/>
                  <a:gdLst/>
                  <a:ahLst/>
                  <a:rect l="l" t="t" r="r" b="b"/>
                  <a:pathLst>
                    <a:path w="5334" h="7068">
                      <a:moveTo>
                        <a:pt x="2619" y="0"/>
                      </a:moveTo>
                      <a:cubicBezTo>
                        <a:pt x="2610" y="0"/>
                        <a:pt x="2598" y="6"/>
                        <a:pt x="2582" y="19"/>
                      </a:cubicBezTo>
                      <a:cubicBezTo>
                        <a:pt x="2333" y="223"/>
                        <a:pt x="1970" y="1109"/>
                        <a:pt x="1720" y="1176"/>
                      </a:cubicBezTo>
                      <a:cubicBezTo>
                        <a:pt x="1689" y="1184"/>
                        <a:pt x="1640" y="1188"/>
                        <a:pt x="1576" y="1188"/>
                      </a:cubicBezTo>
                      <a:cubicBezTo>
                        <a:pt x="1232" y="1188"/>
                        <a:pt x="484" y="1086"/>
                        <a:pt x="165" y="1086"/>
                      </a:cubicBezTo>
                      <a:cubicBezTo>
                        <a:pt x="59" y="1086"/>
                        <a:pt x="0" y="1097"/>
                        <a:pt x="20" y="1127"/>
                      </a:cubicBezTo>
                      <a:cubicBezTo>
                        <a:pt x="110" y="1264"/>
                        <a:pt x="1667" y="1810"/>
                        <a:pt x="1840" y="2113"/>
                      </a:cubicBezTo>
                      <a:cubicBezTo>
                        <a:pt x="2012" y="2418"/>
                        <a:pt x="2014" y="4051"/>
                        <a:pt x="2014" y="4051"/>
                      </a:cubicBezTo>
                      <a:cubicBezTo>
                        <a:pt x="2014" y="4051"/>
                        <a:pt x="1518" y="3890"/>
                        <a:pt x="1351" y="3890"/>
                      </a:cubicBezTo>
                      <a:cubicBezTo>
                        <a:pt x="1308" y="3890"/>
                        <a:pt x="1287" y="3901"/>
                        <a:pt x="1303" y="3928"/>
                      </a:cubicBezTo>
                      <a:cubicBezTo>
                        <a:pt x="1378" y="4061"/>
                        <a:pt x="2210" y="4706"/>
                        <a:pt x="2244" y="4851"/>
                      </a:cubicBezTo>
                      <a:cubicBezTo>
                        <a:pt x="2276" y="4996"/>
                        <a:pt x="2806" y="5925"/>
                        <a:pt x="3419" y="6405"/>
                      </a:cubicBezTo>
                      <a:cubicBezTo>
                        <a:pt x="3929" y="6805"/>
                        <a:pt x="4240" y="7067"/>
                        <a:pt x="4386" y="7067"/>
                      </a:cubicBezTo>
                      <a:cubicBezTo>
                        <a:pt x="4416" y="7067"/>
                        <a:pt x="4439" y="7057"/>
                        <a:pt x="4455" y="7034"/>
                      </a:cubicBezTo>
                      <a:cubicBezTo>
                        <a:pt x="4455" y="7034"/>
                        <a:pt x="5333" y="6081"/>
                        <a:pt x="4486" y="4375"/>
                      </a:cubicBezTo>
                      <a:cubicBezTo>
                        <a:pt x="4486" y="4375"/>
                        <a:pt x="4301" y="3828"/>
                        <a:pt x="4278" y="3590"/>
                      </a:cubicBezTo>
                      <a:cubicBezTo>
                        <a:pt x="4257" y="3374"/>
                        <a:pt x="4310" y="2890"/>
                        <a:pt x="4194" y="2890"/>
                      </a:cubicBezTo>
                      <a:cubicBezTo>
                        <a:pt x="4182" y="2890"/>
                        <a:pt x="4168" y="2895"/>
                        <a:pt x="4152" y="2907"/>
                      </a:cubicBezTo>
                      <a:cubicBezTo>
                        <a:pt x="4001" y="3016"/>
                        <a:pt x="3892" y="3222"/>
                        <a:pt x="3767" y="3222"/>
                      </a:cubicBezTo>
                      <a:cubicBezTo>
                        <a:pt x="3753" y="3222"/>
                        <a:pt x="3738" y="3220"/>
                        <a:pt x="3724" y="3214"/>
                      </a:cubicBezTo>
                      <a:cubicBezTo>
                        <a:pt x="3579" y="3158"/>
                        <a:pt x="2493" y="2332"/>
                        <a:pt x="2329" y="1935"/>
                      </a:cubicBezTo>
                      <a:cubicBezTo>
                        <a:pt x="2166" y="1539"/>
                        <a:pt x="2170" y="1436"/>
                        <a:pt x="2182" y="1391"/>
                      </a:cubicBezTo>
                      <a:cubicBezTo>
                        <a:pt x="2194" y="1349"/>
                        <a:pt x="2753" y="0"/>
                        <a:pt x="261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7" name="Google Shape;1387;p35"/>
                <p:cNvSpPr/>
                <p:nvPr/>
              </p:nvSpPr>
              <p:spPr>
                <a:xfrm>
                  <a:off x="1588680" y="771120"/>
                  <a:ext cx="276840" cy="601560"/>
                </a:xfrm>
                <a:custGeom>
                  <a:avLst/>
                  <a:gdLst/>
                  <a:ahLst/>
                  <a:rect l="l" t="t" r="r" b="b"/>
                  <a:pathLst>
                    <a:path w="2626" h="5456">
                      <a:moveTo>
                        <a:pt x="2118" y="1"/>
                      </a:moveTo>
                      <a:cubicBezTo>
                        <a:pt x="2112" y="1"/>
                        <a:pt x="2104" y="2"/>
                        <a:pt x="2095" y="6"/>
                      </a:cubicBezTo>
                      <a:cubicBezTo>
                        <a:pt x="1870" y="88"/>
                        <a:pt x="1403" y="614"/>
                        <a:pt x="1204" y="614"/>
                      </a:cubicBezTo>
                      <a:cubicBezTo>
                        <a:pt x="1202" y="614"/>
                        <a:pt x="1199" y="614"/>
                        <a:pt x="1197" y="614"/>
                      </a:cubicBezTo>
                      <a:cubicBezTo>
                        <a:pt x="1021" y="602"/>
                        <a:pt x="163" y="143"/>
                        <a:pt x="22" y="143"/>
                      </a:cubicBezTo>
                      <a:cubicBezTo>
                        <a:pt x="7" y="143"/>
                        <a:pt x="0" y="148"/>
                        <a:pt x="3" y="160"/>
                      </a:cubicBezTo>
                      <a:cubicBezTo>
                        <a:pt x="33" y="278"/>
                        <a:pt x="1002" y="1050"/>
                        <a:pt x="1050" y="1309"/>
                      </a:cubicBezTo>
                      <a:cubicBezTo>
                        <a:pt x="1098" y="1566"/>
                        <a:pt x="695" y="2727"/>
                        <a:pt x="695" y="2727"/>
                      </a:cubicBezTo>
                      <a:cubicBezTo>
                        <a:pt x="695" y="2727"/>
                        <a:pt x="322" y="2443"/>
                        <a:pt x="237" y="2443"/>
                      </a:cubicBezTo>
                      <a:cubicBezTo>
                        <a:pt x="224" y="2443"/>
                        <a:pt x="218" y="2449"/>
                        <a:pt x="221" y="2464"/>
                      </a:cubicBezTo>
                      <a:cubicBezTo>
                        <a:pt x="242" y="2577"/>
                        <a:pt x="673" y="3239"/>
                        <a:pt x="661" y="3349"/>
                      </a:cubicBezTo>
                      <a:cubicBezTo>
                        <a:pt x="648" y="3461"/>
                        <a:pt x="794" y="4251"/>
                        <a:pt x="1110" y="4744"/>
                      </a:cubicBezTo>
                      <a:cubicBezTo>
                        <a:pt x="1394" y="5184"/>
                        <a:pt x="1553" y="5456"/>
                        <a:pt x="1657" y="5456"/>
                      </a:cubicBezTo>
                      <a:cubicBezTo>
                        <a:pt x="1669" y="5456"/>
                        <a:pt x="1680" y="5452"/>
                        <a:pt x="1691" y="5445"/>
                      </a:cubicBezTo>
                      <a:lnTo>
                        <a:pt x="1691" y="5446"/>
                      </a:lnTo>
                      <a:cubicBezTo>
                        <a:pt x="1691" y="5446"/>
                        <a:pt x="2549" y="4986"/>
                        <a:pt x="2370" y="3567"/>
                      </a:cubicBezTo>
                      <a:cubicBezTo>
                        <a:pt x="2370" y="3567"/>
                        <a:pt x="2372" y="3133"/>
                        <a:pt x="2415" y="2958"/>
                      </a:cubicBezTo>
                      <a:cubicBezTo>
                        <a:pt x="2455" y="2793"/>
                        <a:pt x="2626" y="2439"/>
                        <a:pt x="2516" y="2439"/>
                      </a:cubicBezTo>
                      <a:cubicBezTo>
                        <a:pt x="2510" y="2439"/>
                        <a:pt x="2503" y="2441"/>
                        <a:pt x="2495" y="2443"/>
                      </a:cubicBezTo>
                      <a:cubicBezTo>
                        <a:pt x="2375" y="2479"/>
                        <a:pt x="2262" y="2576"/>
                        <a:pt x="2176" y="2576"/>
                      </a:cubicBezTo>
                      <a:cubicBezTo>
                        <a:pt x="2154" y="2576"/>
                        <a:pt x="2134" y="2570"/>
                        <a:pt x="2116" y="2554"/>
                      </a:cubicBezTo>
                      <a:cubicBezTo>
                        <a:pt x="2027" y="2480"/>
                        <a:pt x="1459" y="1625"/>
                        <a:pt x="1441" y="1303"/>
                      </a:cubicBezTo>
                      <a:cubicBezTo>
                        <a:pt x="1423" y="981"/>
                        <a:pt x="1452" y="909"/>
                        <a:pt x="1472" y="880"/>
                      </a:cubicBezTo>
                      <a:cubicBezTo>
                        <a:pt x="1491" y="853"/>
                        <a:pt x="2251" y="1"/>
                        <a:pt x="211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8" name="Google Shape;1388;p35"/>
                <p:cNvSpPr/>
                <p:nvPr/>
              </p:nvSpPr>
              <p:spPr>
                <a:xfrm>
                  <a:off x="2323800" y="-20520"/>
                  <a:ext cx="302400" cy="613440"/>
                </a:xfrm>
                <a:custGeom>
                  <a:avLst/>
                  <a:gdLst/>
                  <a:ahLst/>
                  <a:rect l="l" t="t" r="r" b="b"/>
                  <a:pathLst>
                    <a:path w="2867" h="5563">
                      <a:moveTo>
                        <a:pt x="619" y="1"/>
                      </a:moveTo>
                      <a:cubicBezTo>
                        <a:pt x="612" y="1"/>
                        <a:pt x="608" y="5"/>
                        <a:pt x="607" y="13"/>
                      </a:cubicBezTo>
                      <a:cubicBezTo>
                        <a:pt x="596" y="136"/>
                        <a:pt x="1255" y="1185"/>
                        <a:pt x="1215" y="1444"/>
                      </a:cubicBezTo>
                      <a:cubicBezTo>
                        <a:pt x="1174" y="1704"/>
                        <a:pt x="411" y="2665"/>
                        <a:pt x="411" y="2665"/>
                      </a:cubicBezTo>
                      <a:cubicBezTo>
                        <a:pt x="411" y="2665"/>
                        <a:pt x="133" y="2244"/>
                        <a:pt x="65" y="2244"/>
                      </a:cubicBezTo>
                      <a:cubicBezTo>
                        <a:pt x="58" y="2244"/>
                        <a:pt x="53" y="2249"/>
                        <a:pt x="51" y="2260"/>
                      </a:cubicBezTo>
                      <a:cubicBezTo>
                        <a:pt x="32" y="2374"/>
                        <a:pt x="221" y="3142"/>
                        <a:pt x="172" y="3242"/>
                      </a:cubicBezTo>
                      <a:cubicBezTo>
                        <a:pt x="123" y="3342"/>
                        <a:pt x="0" y="4137"/>
                        <a:pt x="135" y="4706"/>
                      </a:cubicBezTo>
                      <a:cubicBezTo>
                        <a:pt x="265" y="5248"/>
                        <a:pt x="325" y="5563"/>
                        <a:pt x="434" y="5563"/>
                      </a:cubicBezTo>
                      <a:cubicBezTo>
                        <a:pt x="440" y="5563"/>
                        <a:pt x="445" y="5562"/>
                        <a:pt x="451" y="5560"/>
                      </a:cubicBezTo>
                      <a:cubicBezTo>
                        <a:pt x="451" y="5560"/>
                        <a:pt x="1413" y="5410"/>
                        <a:pt x="1713" y="4012"/>
                      </a:cubicBezTo>
                      <a:cubicBezTo>
                        <a:pt x="1713" y="4012"/>
                        <a:pt x="1859" y="3604"/>
                        <a:pt x="1958" y="3453"/>
                      </a:cubicBezTo>
                      <a:cubicBezTo>
                        <a:pt x="2056" y="3302"/>
                        <a:pt x="2359" y="3001"/>
                        <a:pt x="2203" y="2993"/>
                      </a:cubicBezTo>
                      <a:cubicBezTo>
                        <a:pt x="2196" y="2993"/>
                        <a:pt x="2188" y="2993"/>
                        <a:pt x="2181" y="2993"/>
                      </a:cubicBezTo>
                      <a:cubicBezTo>
                        <a:pt x="2088" y="2993"/>
                        <a:pt x="1990" y="3021"/>
                        <a:pt x="1914" y="3021"/>
                      </a:cubicBezTo>
                      <a:cubicBezTo>
                        <a:pt x="1867" y="3021"/>
                        <a:pt x="1830" y="3010"/>
                        <a:pt x="1808" y="2973"/>
                      </a:cubicBezTo>
                      <a:cubicBezTo>
                        <a:pt x="1749" y="2872"/>
                        <a:pt x="1496" y="1879"/>
                        <a:pt x="1585" y="1568"/>
                      </a:cubicBezTo>
                      <a:cubicBezTo>
                        <a:pt x="1676" y="1258"/>
                        <a:pt x="1726" y="1200"/>
                        <a:pt x="1754" y="1179"/>
                      </a:cubicBezTo>
                      <a:cubicBezTo>
                        <a:pt x="1782" y="1159"/>
                        <a:pt x="2866" y="560"/>
                        <a:pt x="2634" y="560"/>
                      </a:cubicBezTo>
                      <a:cubicBezTo>
                        <a:pt x="2633" y="560"/>
                        <a:pt x="2632" y="560"/>
                        <a:pt x="2632" y="560"/>
                      </a:cubicBezTo>
                      <a:cubicBezTo>
                        <a:pt x="2413" y="563"/>
                        <a:pt x="1884" y="849"/>
                        <a:pt x="1649" y="849"/>
                      </a:cubicBezTo>
                      <a:cubicBezTo>
                        <a:pt x="1623" y="849"/>
                        <a:pt x="1601" y="845"/>
                        <a:pt x="1583" y="837"/>
                      </a:cubicBezTo>
                      <a:cubicBezTo>
                        <a:pt x="1416" y="764"/>
                        <a:pt x="719" y="1"/>
                        <a:pt x="619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69" name="Google Shape;1389;p35"/>
                <p:cNvSpPr/>
                <p:nvPr/>
              </p:nvSpPr>
              <p:spPr>
                <a:xfrm>
                  <a:off x="1344240" y="124920"/>
                  <a:ext cx="228600" cy="496800"/>
                </a:xfrm>
                <a:custGeom>
                  <a:avLst/>
                  <a:gdLst/>
                  <a:ahLst/>
                  <a:rect l="l" t="t" r="r" b="b"/>
                  <a:pathLst>
                    <a:path w="2169" h="4505">
                      <a:moveTo>
                        <a:pt x="1749" y="0"/>
                      </a:moveTo>
                      <a:cubicBezTo>
                        <a:pt x="1745" y="0"/>
                        <a:pt x="1738" y="2"/>
                        <a:pt x="1730" y="5"/>
                      </a:cubicBezTo>
                      <a:cubicBezTo>
                        <a:pt x="1544" y="73"/>
                        <a:pt x="1159" y="508"/>
                        <a:pt x="995" y="508"/>
                      </a:cubicBezTo>
                      <a:cubicBezTo>
                        <a:pt x="993" y="508"/>
                        <a:pt x="990" y="508"/>
                        <a:pt x="988" y="507"/>
                      </a:cubicBezTo>
                      <a:cubicBezTo>
                        <a:pt x="844" y="497"/>
                        <a:pt x="136" y="118"/>
                        <a:pt x="19" y="118"/>
                      </a:cubicBezTo>
                      <a:cubicBezTo>
                        <a:pt x="6" y="118"/>
                        <a:pt x="0" y="123"/>
                        <a:pt x="3" y="132"/>
                      </a:cubicBezTo>
                      <a:cubicBezTo>
                        <a:pt x="29" y="231"/>
                        <a:pt x="829" y="868"/>
                        <a:pt x="867" y="1081"/>
                      </a:cubicBezTo>
                      <a:cubicBezTo>
                        <a:pt x="907" y="1294"/>
                        <a:pt x="575" y="2251"/>
                        <a:pt x="575" y="2251"/>
                      </a:cubicBezTo>
                      <a:cubicBezTo>
                        <a:pt x="575" y="2251"/>
                        <a:pt x="266" y="2017"/>
                        <a:pt x="197" y="2017"/>
                      </a:cubicBezTo>
                      <a:cubicBezTo>
                        <a:pt x="186" y="2017"/>
                        <a:pt x="181" y="2022"/>
                        <a:pt x="184" y="2034"/>
                      </a:cubicBezTo>
                      <a:cubicBezTo>
                        <a:pt x="201" y="2127"/>
                        <a:pt x="556" y="2674"/>
                        <a:pt x="546" y="2766"/>
                      </a:cubicBezTo>
                      <a:cubicBezTo>
                        <a:pt x="535" y="2858"/>
                        <a:pt x="657" y="3510"/>
                        <a:pt x="918" y="3916"/>
                      </a:cubicBezTo>
                      <a:cubicBezTo>
                        <a:pt x="1152" y="4281"/>
                        <a:pt x="1283" y="4505"/>
                        <a:pt x="1369" y="4505"/>
                      </a:cubicBezTo>
                      <a:cubicBezTo>
                        <a:pt x="1379" y="4505"/>
                        <a:pt x="1388" y="4502"/>
                        <a:pt x="1397" y="4496"/>
                      </a:cubicBezTo>
                      <a:cubicBezTo>
                        <a:pt x="1397" y="4496"/>
                        <a:pt x="2105" y="4117"/>
                        <a:pt x="1957" y="2946"/>
                      </a:cubicBezTo>
                      <a:cubicBezTo>
                        <a:pt x="1957" y="2946"/>
                        <a:pt x="1959" y="2587"/>
                        <a:pt x="1995" y="2443"/>
                      </a:cubicBezTo>
                      <a:cubicBezTo>
                        <a:pt x="2028" y="2306"/>
                        <a:pt x="2169" y="2014"/>
                        <a:pt x="2078" y="2014"/>
                      </a:cubicBezTo>
                      <a:cubicBezTo>
                        <a:pt x="2073" y="2014"/>
                        <a:pt x="2067" y="2015"/>
                        <a:pt x="2061" y="2017"/>
                      </a:cubicBezTo>
                      <a:cubicBezTo>
                        <a:pt x="1962" y="2047"/>
                        <a:pt x="1868" y="2128"/>
                        <a:pt x="1797" y="2128"/>
                      </a:cubicBezTo>
                      <a:cubicBezTo>
                        <a:pt x="1779" y="2128"/>
                        <a:pt x="1762" y="2122"/>
                        <a:pt x="1748" y="2110"/>
                      </a:cubicBezTo>
                      <a:cubicBezTo>
                        <a:pt x="1673" y="2048"/>
                        <a:pt x="1205" y="1342"/>
                        <a:pt x="1190" y="1076"/>
                      </a:cubicBezTo>
                      <a:cubicBezTo>
                        <a:pt x="1175" y="811"/>
                        <a:pt x="1199" y="751"/>
                        <a:pt x="1215" y="728"/>
                      </a:cubicBezTo>
                      <a:cubicBezTo>
                        <a:pt x="1231" y="704"/>
                        <a:pt x="1860" y="0"/>
                        <a:pt x="174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0" name="Google Shape;1390;p35"/>
                <p:cNvSpPr/>
                <p:nvPr/>
              </p:nvSpPr>
              <p:spPr>
                <a:xfrm rot="18331800">
                  <a:off x="1670760" y="2867400"/>
                  <a:ext cx="233280" cy="506880"/>
                </a:xfrm>
                <a:custGeom>
                  <a:avLst/>
                  <a:gdLst/>
                  <a:ahLst/>
                  <a:rect l="l" t="t" r="r" b="b"/>
                  <a:pathLst>
                    <a:path w="2213" h="4597">
                      <a:moveTo>
                        <a:pt x="1785" y="0"/>
                      </a:moveTo>
                      <a:cubicBezTo>
                        <a:pt x="1780" y="0"/>
                        <a:pt x="1773" y="2"/>
                        <a:pt x="1765" y="5"/>
                      </a:cubicBezTo>
                      <a:cubicBezTo>
                        <a:pt x="1576" y="74"/>
                        <a:pt x="1184" y="517"/>
                        <a:pt x="1015" y="517"/>
                      </a:cubicBezTo>
                      <a:cubicBezTo>
                        <a:pt x="1013" y="517"/>
                        <a:pt x="1011" y="517"/>
                        <a:pt x="1008" y="517"/>
                      </a:cubicBezTo>
                      <a:cubicBezTo>
                        <a:pt x="861" y="507"/>
                        <a:pt x="137" y="121"/>
                        <a:pt x="19" y="121"/>
                      </a:cubicBezTo>
                      <a:cubicBezTo>
                        <a:pt x="6" y="121"/>
                        <a:pt x="1" y="125"/>
                        <a:pt x="3" y="135"/>
                      </a:cubicBezTo>
                      <a:cubicBezTo>
                        <a:pt x="28" y="235"/>
                        <a:pt x="845" y="885"/>
                        <a:pt x="885" y="1103"/>
                      </a:cubicBezTo>
                      <a:cubicBezTo>
                        <a:pt x="926" y="1320"/>
                        <a:pt x="586" y="2297"/>
                        <a:pt x="586" y="2297"/>
                      </a:cubicBezTo>
                      <a:cubicBezTo>
                        <a:pt x="586" y="2297"/>
                        <a:pt x="271" y="2058"/>
                        <a:pt x="200" y="2058"/>
                      </a:cubicBezTo>
                      <a:cubicBezTo>
                        <a:pt x="189" y="2058"/>
                        <a:pt x="184" y="2064"/>
                        <a:pt x="186" y="2076"/>
                      </a:cubicBezTo>
                      <a:cubicBezTo>
                        <a:pt x="204" y="2170"/>
                        <a:pt x="568" y="2729"/>
                        <a:pt x="557" y="2823"/>
                      </a:cubicBezTo>
                      <a:cubicBezTo>
                        <a:pt x="547" y="2916"/>
                        <a:pt x="669" y="3582"/>
                        <a:pt x="935" y="3997"/>
                      </a:cubicBezTo>
                      <a:cubicBezTo>
                        <a:pt x="1175" y="4369"/>
                        <a:pt x="1309" y="4597"/>
                        <a:pt x="1396" y="4597"/>
                      </a:cubicBezTo>
                      <a:cubicBezTo>
                        <a:pt x="1406" y="4597"/>
                        <a:pt x="1416" y="4594"/>
                        <a:pt x="1425" y="4587"/>
                      </a:cubicBezTo>
                      <a:lnTo>
                        <a:pt x="1426" y="4587"/>
                      </a:lnTo>
                      <a:cubicBezTo>
                        <a:pt x="1426" y="4587"/>
                        <a:pt x="2148" y="4201"/>
                        <a:pt x="1997" y="3006"/>
                      </a:cubicBezTo>
                      <a:cubicBezTo>
                        <a:pt x="1997" y="3006"/>
                        <a:pt x="1999" y="2640"/>
                        <a:pt x="2035" y="2492"/>
                      </a:cubicBezTo>
                      <a:cubicBezTo>
                        <a:pt x="2069" y="2353"/>
                        <a:pt x="2213" y="2055"/>
                        <a:pt x="2121" y="2055"/>
                      </a:cubicBezTo>
                      <a:cubicBezTo>
                        <a:pt x="2116" y="2055"/>
                        <a:pt x="2110" y="2056"/>
                        <a:pt x="2103" y="2058"/>
                      </a:cubicBezTo>
                      <a:cubicBezTo>
                        <a:pt x="2001" y="2088"/>
                        <a:pt x="1906" y="2171"/>
                        <a:pt x="1833" y="2171"/>
                      </a:cubicBezTo>
                      <a:cubicBezTo>
                        <a:pt x="1815" y="2171"/>
                        <a:pt x="1798" y="2166"/>
                        <a:pt x="1782" y="2153"/>
                      </a:cubicBezTo>
                      <a:cubicBezTo>
                        <a:pt x="1708" y="2089"/>
                        <a:pt x="1230" y="1369"/>
                        <a:pt x="1214" y="1098"/>
                      </a:cubicBezTo>
                      <a:cubicBezTo>
                        <a:pt x="1199" y="827"/>
                        <a:pt x="1224" y="766"/>
                        <a:pt x="1240" y="741"/>
                      </a:cubicBezTo>
                      <a:cubicBezTo>
                        <a:pt x="1257" y="719"/>
                        <a:pt x="1897" y="0"/>
                        <a:pt x="178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1" name="Google Shape;1391;p35"/>
                <p:cNvSpPr/>
                <p:nvPr/>
              </p:nvSpPr>
              <p:spPr>
                <a:xfrm>
                  <a:off x="551520" y="484200"/>
                  <a:ext cx="990360" cy="859680"/>
                </a:xfrm>
                <a:custGeom>
                  <a:avLst/>
                  <a:gdLst/>
                  <a:ahLst/>
                  <a:rect l="l" t="t" r="r" b="b"/>
                  <a:pathLst>
                    <a:path w="9384" h="7792">
                      <a:moveTo>
                        <a:pt x="2057" y="0"/>
                      </a:moveTo>
                      <a:cubicBezTo>
                        <a:pt x="2047" y="0"/>
                        <a:pt x="2036" y="5"/>
                        <a:pt x="2025" y="15"/>
                      </a:cubicBezTo>
                      <a:cubicBezTo>
                        <a:pt x="1799" y="228"/>
                        <a:pt x="1819" y="1506"/>
                        <a:pt x="1680" y="1506"/>
                      </a:cubicBezTo>
                      <a:cubicBezTo>
                        <a:pt x="1679" y="1506"/>
                        <a:pt x="1677" y="1505"/>
                        <a:pt x="1675" y="1505"/>
                      </a:cubicBezTo>
                      <a:cubicBezTo>
                        <a:pt x="1574" y="1483"/>
                        <a:pt x="747" y="1313"/>
                        <a:pt x="310" y="1313"/>
                      </a:cubicBezTo>
                      <a:cubicBezTo>
                        <a:pt x="118" y="1313"/>
                        <a:pt x="1" y="1346"/>
                        <a:pt x="54" y="1438"/>
                      </a:cubicBezTo>
                      <a:cubicBezTo>
                        <a:pt x="228" y="1739"/>
                        <a:pt x="1751" y="1894"/>
                        <a:pt x="2111" y="2207"/>
                      </a:cubicBezTo>
                      <a:cubicBezTo>
                        <a:pt x="2471" y="2519"/>
                        <a:pt x="3541" y="4769"/>
                        <a:pt x="3613" y="4863"/>
                      </a:cubicBezTo>
                      <a:lnTo>
                        <a:pt x="3541" y="4769"/>
                      </a:lnTo>
                      <a:cubicBezTo>
                        <a:pt x="3541" y="4769"/>
                        <a:pt x="3095" y="4705"/>
                        <a:pt x="2921" y="4559"/>
                      </a:cubicBezTo>
                      <a:cubicBezTo>
                        <a:pt x="2903" y="4544"/>
                        <a:pt x="2890" y="4537"/>
                        <a:pt x="2883" y="4537"/>
                      </a:cubicBezTo>
                      <a:lnTo>
                        <a:pt x="2883" y="4537"/>
                      </a:lnTo>
                      <a:cubicBezTo>
                        <a:pt x="2817" y="4537"/>
                        <a:pt x="3149" y="5073"/>
                        <a:pt x="3739" y="5304"/>
                      </a:cubicBezTo>
                      <a:cubicBezTo>
                        <a:pt x="4396" y="5562"/>
                        <a:pt x="4633" y="5729"/>
                        <a:pt x="4819" y="5844"/>
                      </a:cubicBezTo>
                      <a:cubicBezTo>
                        <a:pt x="4981" y="5944"/>
                        <a:pt x="6877" y="7792"/>
                        <a:pt x="8197" y="7792"/>
                      </a:cubicBezTo>
                      <a:cubicBezTo>
                        <a:pt x="8391" y="7792"/>
                        <a:pt x="8573" y="7752"/>
                        <a:pt x="8734" y="7661"/>
                      </a:cubicBezTo>
                      <a:cubicBezTo>
                        <a:pt x="8734" y="7661"/>
                        <a:pt x="9383" y="6514"/>
                        <a:pt x="7362" y="4926"/>
                      </a:cubicBezTo>
                      <a:cubicBezTo>
                        <a:pt x="7362" y="4926"/>
                        <a:pt x="6517" y="4363"/>
                        <a:pt x="6399" y="4098"/>
                      </a:cubicBezTo>
                      <a:cubicBezTo>
                        <a:pt x="6291" y="3854"/>
                        <a:pt x="5464" y="2839"/>
                        <a:pt x="5331" y="2839"/>
                      </a:cubicBezTo>
                      <a:cubicBezTo>
                        <a:pt x="5320" y="2839"/>
                        <a:pt x="5313" y="2847"/>
                        <a:pt x="5313" y="2863"/>
                      </a:cubicBezTo>
                      <a:cubicBezTo>
                        <a:pt x="5312" y="3070"/>
                        <a:pt x="5304" y="3552"/>
                        <a:pt x="5304" y="3552"/>
                      </a:cubicBezTo>
                      <a:cubicBezTo>
                        <a:pt x="5304" y="3552"/>
                        <a:pt x="2750" y="2771"/>
                        <a:pt x="2366" y="1964"/>
                      </a:cubicBezTo>
                      <a:cubicBezTo>
                        <a:pt x="2366" y="1964"/>
                        <a:pt x="2265" y="0"/>
                        <a:pt x="205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2" name="Google Shape;1392;p35"/>
                <p:cNvSpPr/>
                <p:nvPr/>
              </p:nvSpPr>
              <p:spPr>
                <a:xfrm>
                  <a:off x="536400" y="2627640"/>
                  <a:ext cx="886320" cy="293040"/>
                </a:xfrm>
                <a:custGeom>
                  <a:avLst/>
                  <a:gdLst/>
                  <a:ahLst/>
                  <a:rect l="l" t="t" r="r" b="b"/>
                  <a:pathLst>
                    <a:path w="8399" h="2658">
                      <a:moveTo>
                        <a:pt x="902" y="0"/>
                      </a:moveTo>
                      <a:cubicBezTo>
                        <a:pt x="886" y="0"/>
                        <a:pt x="875" y="9"/>
                        <a:pt x="871" y="29"/>
                      </a:cubicBezTo>
                      <a:cubicBezTo>
                        <a:pt x="819" y="263"/>
                        <a:pt x="1398" y="1076"/>
                        <a:pt x="1292" y="1120"/>
                      </a:cubicBezTo>
                      <a:cubicBezTo>
                        <a:pt x="1187" y="1162"/>
                        <a:pt x="1" y="1661"/>
                        <a:pt x="241" y="1776"/>
                      </a:cubicBezTo>
                      <a:cubicBezTo>
                        <a:pt x="263" y="1787"/>
                        <a:pt x="293" y="1792"/>
                        <a:pt x="328" y="1792"/>
                      </a:cubicBezTo>
                      <a:cubicBezTo>
                        <a:pt x="654" y="1792"/>
                        <a:pt x="1472" y="1371"/>
                        <a:pt x="1828" y="1371"/>
                      </a:cubicBezTo>
                      <a:cubicBezTo>
                        <a:pt x="1843" y="1371"/>
                        <a:pt x="1857" y="1372"/>
                        <a:pt x="1871" y="1373"/>
                      </a:cubicBezTo>
                      <a:cubicBezTo>
                        <a:pt x="2224" y="1415"/>
                        <a:pt x="3802" y="2329"/>
                        <a:pt x="3954" y="2398"/>
                      </a:cubicBezTo>
                      <a:lnTo>
                        <a:pt x="3954" y="2398"/>
                      </a:lnTo>
                      <a:cubicBezTo>
                        <a:pt x="3921" y="2387"/>
                        <a:pt x="3877" y="2373"/>
                        <a:pt x="3877" y="2373"/>
                      </a:cubicBezTo>
                      <a:cubicBezTo>
                        <a:pt x="3877" y="2373"/>
                        <a:pt x="3599" y="2509"/>
                        <a:pt x="3422" y="2509"/>
                      </a:cubicBezTo>
                      <a:cubicBezTo>
                        <a:pt x="3413" y="2509"/>
                        <a:pt x="3404" y="2509"/>
                        <a:pt x="3395" y="2508"/>
                      </a:cubicBezTo>
                      <a:cubicBezTo>
                        <a:pt x="3389" y="2507"/>
                        <a:pt x="3384" y="2507"/>
                        <a:pt x="3380" y="2507"/>
                      </a:cubicBezTo>
                      <a:cubicBezTo>
                        <a:pt x="3279" y="2507"/>
                        <a:pt x="3561" y="2657"/>
                        <a:pt x="3937" y="2657"/>
                      </a:cubicBezTo>
                      <a:cubicBezTo>
                        <a:pt x="4032" y="2657"/>
                        <a:pt x="4132" y="2648"/>
                        <a:pt x="4233" y="2624"/>
                      </a:cubicBezTo>
                      <a:cubicBezTo>
                        <a:pt x="4758" y="2504"/>
                        <a:pt x="4980" y="2507"/>
                        <a:pt x="5147" y="2499"/>
                      </a:cubicBezTo>
                      <a:cubicBezTo>
                        <a:pt x="5148" y="2499"/>
                        <a:pt x="5150" y="2499"/>
                        <a:pt x="5152" y="2499"/>
                      </a:cubicBezTo>
                      <a:cubicBezTo>
                        <a:pt x="5248" y="2499"/>
                        <a:pt x="5871" y="2598"/>
                        <a:pt x="6553" y="2598"/>
                      </a:cubicBezTo>
                      <a:cubicBezTo>
                        <a:pt x="7312" y="2598"/>
                        <a:pt x="8143" y="2475"/>
                        <a:pt x="8399" y="1955"/>
                      </a:cubicBezTo>
                      <a:cubicBezTo>
                        <a:pt x="8399" y="1955"/>
                        <a:pt x="8315" y="952"/>
                        <a:pt x="6356" y="824"/>
                      </a:cubicBezTo>
                      <a:cubicBezTo>
                        <a:pt x="6356" y="824"/>
                        <a:pt x="6343" y="824"/>
                        <a:pt x="6319" y="824"/>
                      </a:cubicBezTo>
                      <a:cubicBezTo>
                        <a:pt x="6164" y="824"/>
                        <a:pt x="5554" y="817"/>
                        <a:pt x="5390" y="716"/>
                      </a:cubicBezTo>
                      <a:cubicBezTo>
                        <a:pt x="5232" y="619"/>
                        <a:pt x="4425" y="376"/>
                        <a:pt x="4217" y="376"/>
                      </a:cubicBezTo>
                      <a:cubicBezTo>
                        <a:pt x="4176" y="376"/>
                        <a:pt x="4158" y="385"/>
                        <a:pt x="4173" y="406"/>
                      </a:cubicBezTo>
                      <a:cubicBezTo>
                        <a:pt x="4262" y="538"/>
                        <a:pt x="4464" y="845"/>
                        <a:pt x="4464" y="845"/>
                      </a:cubicBezTo>
                      <a:cubicBezTo>
                        <a:pt x="4464" y="845"/>
                        <a:pt x="3277" y="1215"/>
                        <a:pt x="2475" y="1215"/>
                      </a:cubicBezTo>
                      <a:cubicBezTo>
                        <a:pt x="2250" y="1215"/>
                        <a:pt x="2056" y="1186"/>
                        <a:pt x="1926" y="1111"/>
                      </a:cubicBezTo>
                      <a:cubicBezTo>
                        <a:pt x="1926" y="1111"/>
                        <a:pt x="1081" y="0"/>
                        <a:pt x="902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3" name="Google Shape;1393;p35"/>
                <p:cNvSpPr/>
                <p:nvPr/>
              </p:nvSpPr>
              <p:spPr>
                <a:xfrm>
                  <a:off x="1857600" y="-1080"/>
                  <a:ext cx="426240" cy="705960"/>
                </a:xfrm>
                <a:custGeom>
                  <a:avLst/>
                  <a:gdLst/>
                  <a:ahLst/>
                  <a:rect l="l" t="t" r="r" b="b"/>
                  <a:pathLst>
                    <a:path w="4041" h="6400">
                      <a:moveTo>
                        <a:pt x="1577" y="1"/>
                      </a:moveTo>
                      <a:cubicBezTo>
                        <a:pt x="1573" y="1"/>
                        <a:pt x="1569" y="1"/>
                        <a:pt x="1564" y="3"/>
                      </a:cubicBezTo>
                      <a:cubicBezTo>
                        <a:pt x="1376" y="62"/>
                        <a:pt x="1038" y="781"/>
                        <a:pt x="945" y="781"/>
                      </a:cubicBezTo>
                      <a:cubicBezTo>
                        <a:pt x="941" y="781"/>
                        <a:pt x="938" y="780"/>
                        <a:pt x="935" y="778"/>
                      </a:cubicBezTo>
                      <a:cubicBezTo>
                        <a:pt x="870" y="727"/>
                        <a:pt x="221" y="231"/>
                        <a:pt x="46" y="231"/>
                      </a:cubicBezTo>
                      <a:cubicBezTo>
                        <a:pt x="16" y="231"/>
                        <a:pt x="0" y="245"/>
                        <a:pt x="3" y="278"/>
                      </a:cubicBezTo>
                      <a:cubicBezTo>
                        <a:pt x="19" y="504"/>
                        <a:pt x="869" y="1028"/>
                        <a:pt x="992" y="1314"/>
                      </a:cubicBezTo>
                      <a:cubicBezTo>
                        <a:pt x="1115" y="1600"/>
                        <a:pt x="1105" y="3225"/>
                        <a:pt x="1119" y="3300"/>
                      </a:cubicBezTo>
                      <a:lnTo>
                        <a:pt x="1105" y="3225"/>
                      </a:lnTo>
                      <a:cubicBezTo>
                        <a:pt x="1105" y="3225"/>
                        <a:pt x="861" y="3061"/>
                        <a:pt x="800" y="2925"/>
                      </a:cubicBezTo>
                      <a:cubicBezTo>
                        <a:pt x="793" y="2909"/>
                        <a:pt x="786" y="2901"/>
                        <a:pt x="781" y="2901"/>
                      </a:cubicBezTo>
                      <a:lnTo>
                        <a:pt x="781" y="2901"/>
                      </a:lnTo>
                      <a:cubicBezTo>
                        <a:pt x="747" y="2901"/>
                        <a:pt x="794" y="3299"/>
                        <a:pt x="1069" y="3596"/>
                      </a:cubicBezTo>
                      <a:cubicBezTo>
                        <a:pt x="1382" y="3934"/>
                        <a:pt x="1474" y="4099"/>
                        <a:pt x="1550" y="4219"/>
                      </a:cubicBezTo>
                      <a:cubicBezTo>
                        <a:pt x="1625" y="4339"/>
                        <a:pt x="2369" y="6400"/>
                        <a:pt x="3296" y="6400"/>
                      </a:cubicBezTo>
                      <a:cubicBezTo>
                        <a:pt x="3309" y="6400"/>
                        <a:pt x="3322" y="6399"/>
                        <a:pt x="3335" y="6399"/>
                      </a:cubicBezTo>
                      <a:cubicBezTo>
                        <a:pt x="3335" y="6399"/>
                        <a:pt x="4041" y="5909"/>
                        <a:pt x="3305" y="4404"/>
                      </a:cubicBezTo>
                      <a:cubicBezTo>
                        <a:pt x="3305" y="4404"/>
                        <a:pt x="2968" y="3832"/>
                        <a:pt x="2974" y="3642"/>
                      </a:cubicBezTo>
                      <a:cubicBezTo>
                        <a:pt x="2980" y="3465"/>
                        <a:pt x="2773" y="2599"/>
                        <a:pt x="2699" y="2599"/>
                      </a:cubicBezTo>
                      <a:cubicBezTo>
                        <a:pt x="2695" y="2599"/>
                        <a:pt x="2691" y="2602"/>
                        <a:pt x="2687" y="2609"/>
                      </a:cubicBezTo>
                      <a:cubicBezTo>
                        <a:pt x="2628" y="2731"/>
                        <a:pt x="2485" y="3012"/>
                        <a:pt x="2485" y="3012"/>
                      </a:cubicBezTo>
                      <a:cubicBezTo>
                        <a:pt x="2485" y="3012"/>
                        <a:pt x="1207" y="1827"/>
                        <a:pt x="1211" y="1245"/>
                      </a:cubicBezTo>
                      <a:cubicBezTo>
                        <a:pt x="1211" y="1245"/>
                        <a:pt x="1736" y="1"/>
                        <a:pt x="157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4" name="Google Shape;1394;p35"/>
                <p:cNvSpPr/>
                <p:nvPr/>
              </p:nvSpPr>
              <p:spPr>
                <a:xfrm>
                  <a:off x="2044800" y="1344240"/>
                  <a:ext cx="330480" cy="542160"/>
                </a:xfrm>
                <a:custGeom>
                  <a:avLst/>
                  <a:gdLst/>
                  <a:ahLst/>
                  <a:rect l="l" t="t" r="r" b="b"/>
                  <a:pathLst>
                    <a:path w="3133" h="4916">
                      <a:moveTo>
                        <a:pt x="1277" y="1"/>
                      </a:moveTo>
                      <a:cubicBezTo>
                        <a:pt x="1274" y="1"/>
                        <a:pt x="1270" y="2"/>
                        <a:pt x="1267" y="3"/>
                      </a:cubicBezTo>
                      <a:cubicBezTo>
                        <a:pt x="1114" y="52"/>
                        <a:pt x="842" y="634"/>
                        <a:pt x="767" y="634"/>
                      </a:cubicBezTo>
                      <a:cubicBezTo>
                        <a:pt x="764" y="634"/>
                        <a:pt x="761" y="634"/>
                        <a:pt x="759" y="632"/>
                      </a:cubicBezTo>
                      <a:cubicBezTo>
                        <a:pt x="706" y="590"/>
                        <a:pt x="180" y="193"/>
                        <a:pt x="37" y="193"/>
                      </a:cubicBezTo>
                      <a:cubicBezTo>
                        <a:pt x="13" y="193"/>
                        <a:pt x="0" y="204"/>
                        <a:pt x="2" y="231"/>
                      </a:cubicBezTo>
                      <a:cubicBezTo>
                        <a:pt x="16" y="414"/>
                        <a:pt x="706" y="835"/>
                        <a:pt x="807" y="1066"/>
                      </a:cubicBezTo>
                      <a:cubicBezTo>
                        <a:pt x="906" y="1298"/>
                        <a:pt x="899" y="2810"/>
                        <a:pt x="911" y="2871"/>
                      </a:cubicBezTo>
                      <a:lnTo>
                        <a:pt x="899" y="2810"/>
                      </a:lnTo>
                      <a:cubicBezTo>
                        <a:pt x="899" y="2810"/>
                        <a:pt x="702" y="2677"/>
                        <a:pt x="651" y="2567"/>
                      </a:cubicBezTo>
                      <a:cubicBezTo>
                        <a:pt x="645" y="2554"/>
                        <a:pt x="640" y="2548"/>
                        <a:pt x="636" y="2548"/>
                      </a:cubicBezTo>
                      <a:lnTo>
                        <a:pt x="636" y="2548"/>
                      </a:lnTo>
                      <a:cubicBezTo>
                        <a:pt x="609" y="2548"/>
                        <a:pt x="648" y="2870"/>
                        <a:pt x="872" y="3110"/>
                      </a:cubicBezTo>
                      <a:cubicBezTo>
                        <a:pt x="1125" y="3382"/>
                        <a:pt x="1200" y="3516"/>
                        <a:pt x="1262" y="3614"/>
                      </a:cubicBezTo>
                      <a:cubicBezTo>
                        <a:pt x="1324" y="3709"/>
                        <a:pt x="1839" y="4915"/>
                        <a:pt x="2579" y="4915"/>
                      </a:cubicBezTo>
                      <a:cubicBezTo>
                        <a:pt x="2594" y="4915"/>
                        <a:pt x="2609" y="4915"/>
                        <a:pt x="2624" y="4914"/>
                      </a:cubicBezTo>
                      <a:lnTo>
                        <a:pt x="2625" y="4914"/>
                      </a:lnTo>
                      <a:cubicBezTo>
                        <a:pt x="2625" y="4914"/>
                        <a:pt x="3133" y="4428"/>
                        <a:pt x="2688" y="3560"/>
                      </a:cubicBezTo>
                      <a:cubicBezTo>
                        <a:pt x="2688" y="3560"/>
                        <a:pt x="2413" y="3098"/>
                        <a:pt x="2418" y="2945"/>
                      </a:cubicBezTo>
                      <a:cubicBezTo>
                        <a:pt x="2422" y="2802"/>
                        <a:pt x="2252" y="2102"/>
                        <a:pt x="2193" y="2102"/>
                      </a:cubicBezTo>
                      <a:cubicBezTo>
                        <a:pt x="2189" y="2102"/>
                        <a:pt x="2186" y="2104"/>
                        <a:pt x="2183" y="2110"/>
                      </a:cubicBezTo>
                      <a:cubicBezTo>
                        <a:pt x="2135" y="2208"/>
                        <a:pt x="2021" y="2436"/>
                        <a:pt x="2021" y="2436"/>
                      </a:cubicBezTo>
                      <a:cubicBezTo>
                        <a:pt x="2021" y="2436"/>
                        <a:pt x="983" y="1480"/>
                        <a:pt x="983" y="1009"/>
                      </a:cubicBezTo>
                      <a:cubicBezTo>
                        <a:pt x="983" y="1009"/>
                        <a:pt x="1405" y="1"/>
                        <a:pt x="127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5" name="Google Shape;1395;p35"/>
                <p:cNvSpPr/>
                <p:nvPr/>
              </p:nvSpPr>
              <p:spPr>
                <a:xfrm>
                  <a:off x="764640" y="8640"/>
                  <a:ext cx="474840" cy="453960"/>
                </a:xfrm>
                <a:custGeom>
                  <a:avLst/>
                  <a:gdLst/>
                  <a:ahLst/>
                  <a:rect l="l" t="t" r="r" b="b"/>
                  <a:pathLst>
                    <a:path w="4502" h="4117">
                      <a:moveTo>
                        <a:pt x="1123" y="0"/>
                      </a:moveTo>
                      <a:cubicBezTo>
                        <a:pt x="1118" y="0"/>
                        <a:pt x="1112" y="2"/>
                        <a:pt x="1107" y="7"/>
                      </a:cubicBezTo>
                      <a:cubicBezTo>
                        <a:pt x="981" y="112"/>
                        <a:pt x="950" y="782"/>
                        <a:pt x="877" y="782"/>
                      </a:cubicBezTo>
                      <a:cubicBezTo>
                        <a:pt x="876" y="782"/>
                        <a:pt x="875" y="781"/>
                        <a:pt x="874" y="781"/>
                      </a:cubicBezTo>
                      <a:cubicBezTo>
                        <a:pt x="818" y="765"/>
                        <a:pt x="334" y="634"/>
                        <a:pt x="119" y="634"/>
                      </a:cubicBezTo>
                      <a:cubicBezTo>
                        <a:pt x="43" y="634"/>
                        <a:pt x="1" y="650"/>
                        <a:pt x="22" y="693"/>
                      </a:cubicBezTo>
                      <a:cubicBezTo>
                        <a:pt x="104" y="858"/>
                        <a:pt x="901" y="988"/>
                        <a:pt x="1082" y="1165"/>
                      </a:cubicBezTo>
                      <a:cubicBezTo>
                        <a:pt x="1261" y="1342"/>
                        <a:pt x="1822" y="2746"/>
                        <a:pt x="1857" y="2798"/>
                      </a:cubicBezTo>
                      <a:lnTo>
                        <a:pt x="1822" y="2746"/>
                      </a:lnTo>
                      <a:cubicBezTo>
                        <a:pt x="1822" y="2746"/>
                        <a:pt x="1590" y="2698"/>
                        <a:pt x="1502" y="2615"/>
                      </a:cubicBezTo>
                      <a:cubicBezTo>
                        <a:pt x="1493" y="2606"/>
                        <a:pt x="1486" y="2602"/>
                        <a:pt x="1482" y="2602"/>
                      </a:cubicBezTo>
                      <a:lnTo>
                        <a:pt x="1482" y="2602"/>
                      </a:lnTo>
                      <a:cubicBezTo>
                        <a:pt x="1450" y="2602"/>
                        <a:pt x="1608" y="2894"/>
                        <a:pt x="1910" y="3035"/>
                      </a:cubicBezTo>
                      <a:cubicBezTo>
                        <a:pt x="2247" y="3192"/>
                        <a:pt x="2367" y="3287"/>
                        <a:pt x="2461" y="3354"/>
                      </a:cubicBezTo>
                      <a:cubicBezTo>
                        <a:pt x="2541" y="3411"/>
                        <a:pt x="3257" y="4117"/>
                        <a:pt x="3893" y="4117"/>
                      </a:cubicBezTo>
                      <a:cubicBezTo>
                        <a:pt x="4003" y="4117"/>
                        <a:pt x="4111" y="4096"/>
                        <a:pt x="4212" y="4046"/>
                      </a:cubicBezTo>
                      <a:lnTo>
                        <a:pt x="4212" y="4045"/>
                      </a:lnTo>
                      <a:cubicBezTo>
                        <a:pt x="4212" y="4045"/>
                        <a:pt x="4502" y="3405"/>
                        <a:pt x="3763" y="2769"/>
                      </a:cubicBezTo>
                      <a:cubicBezTo>
                        <a:pt x="3763" y="2769"/>
                        <a:pt x="3334" y="2443"/>
                        <a:pt x="3281" y="2301"/>
                      </a:cubicBezTo>
                      <a:cubicBezTo>
                        <a:pt x="3232" y="2168"/>
                        <a:pt x="2826" y="1602"/>
                        <a:pt x="2758" y="1602"/>
                      </a:cubicBezTo>
                      <a:cubicBezTo>
                        <a:pt x="2752" y="1602"/>
                        <a:pt x="2749" y="1606"/>
                        <a:pt x="2749" y="1615"/>
                      </a:cubicBezTo>
                      <a:cubicBezTo>
                        <a:pt x="2741" y="1723"/>
                        <a:pt x="2721" y="1977"/>
                        <a:pt x="2721" y="1977"/>
                      </a:cubicBezTo>
                      <a:cubicBezTo>
                        <a:pt x="2721" y="1977"/>
                        <a:pt x="1400" y="1482"/>
                        <a:pt x="1224" y="1046"/>
                      </a:cubicBezTo>
                      <a:cubicBezTo>
                        <a:pt x="1224" y="1046"/>
                        <a:pt x="1234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6" name="Google Shape;1396;p35"/>
                <p:cNvSpPr/>
                <p:nvPr/>
              </p:nvSpPr>
              <p:spPr>
                <a:xfrm>
                  <a:off x="2360160" y="1981440"/>
                  <a:ext cx="519480" cy="883800"/>
                </a:xfrm>
                <a:custGeom>
                  <a:avLst/>
                  <a:gdLst/>
                  <a:ahLst/>
                  <a:rect l="l" t="t" r="r" b="b"/>
                  <a:pathLst>
                    <a:path w="4923" h="8012">
                      <a:moveTo>
                        <a:pt x="2084" y="1"/>
                      </a:moveTo>
                      <a:cubicBezTo>
                        <a:pt x="2078" y="1"/>
                        <a:pt x="2072" y="2"/>
                        <a:pt x="2065" y="5"/>
                      </a:cubicBezTo>
                      <a:cubicBezTo>
                        <a:pt x="1831" y="105"/>
                        <a:pt x="1497" y="882"/>
                        <a:pt x="1378" y="882"/>
                      </a:cubicBezTo>
                      <a:cubicBezTo>
                        <a:pt x="1373" y="882"/>
                        <a:pt x="1368" y="881"/>
                        <a:pt x="1364" y="878"/>
                      </a:cubicBezTo>
                      <a:cubicBezTo>
                        <a:pt x="1268" y="817"/>
                        <a:pt x="308" y="549"/>
                        <a:pt x="123" y="549"/>
                      </a:cubicBezTo>
                      <a:cubicBezTo>
                        <a:pt x="105" y="549"/>
                        <a:pt x="94" y="552"/>
                        <a:pt x="92" y="557"/>
                      </a:cubicBezTo>
                      <a:cubicBezTo>
                        <a:pt x="1" y="837"/>
                        <a:pt x="1302" y="1411"/>
                        <a:pt x="1495" y="1763"/>
                      </a:cubicBezTo>
                      <a:cubicBezTo>
                        <a:pt x="1690" y="2115"/>
                        <a:pt x="1659" y="4085"/>
                        <a:pt x="1659" y="4085"/>
                      </a:cubicBezTo>
                      <a:cubicBezTo>
                        <a:pt x="1659" y="4085"/>
                        <a:pt x="1326" y="3904"/>
                        <a:pt x="1229" y="3739"/>
                      </a:cubicBezTo>
                      <a:cubicBezTo>
                        <a:pt x="1218" y="3719"/>
                        <a:pt x="1209" y="3710"/>
                        <a:pt x="1203" y="3710"/>
                      </a:cubicBezTo>
                      <a:lnTo>
                        <a:pt x="1203" y="3710"/>
                      </a:lnTo>
                      <a:cubicBezTo>
                        <a:pt x="1158" y="3710"/>
                        <a:pt x="1269" y="4217"/>
                        <a:pt x="1661" y="4566"/>
                      </a:cubicBezTo>
                      <a:cubicBezTo>
                        <a:pt x="2105" y="4961"/>
                        <a:pt x="2004" y="5166"/>
                        <a:pt x="2241" y="5658"/>
                      </a:cubicBezTo>
                      <a:cubicBezTo>
                        <a:pt x="2318" y="5817"/>
                        <a:pt x="3382" y="8011"/>
                        <a:pt x="4534" y="8011"/>
                      </a:cubicBezTo>
                      <a:cubicBezTo>
                        <a:pt x="4582" y="8011"/>
                        <a:pt x="4630" y="8007"/>
                        <a:pt x="4678" y="7999"/>
                      </a:cubicBezTo>
                      <a:lnTo>
                        <a:pt x="4677" y="7999"/>
                      </a:lnTo>
                      <a:cubicBezTo>
                        <a:pt x="4677" y="7999"/>
                        <a:pt x="4923" y="6668"/>
                        <a:pt x="4386" y="5440"/>
                      </a:cubicBezTo>
                      <a:cubicBezTo>
                        <a:pt x="4386" y="5440"/>
                        <a:pt x="3882" y="4748"/>
                        <a:pt x="3865" y="4504"/>
                      </a:cubicBezTo>
                      <a:cubicBezTo>
                        <a:pt x="3850" y="4276"/>
                        <a:pt x="3477" y="3197"/>
                        <a:pt x="3381" y="3197"/>
                      </a:cubicBezTo>
                      <a:cubicBezTo>
                        <a:pt x="3374" y="3197"/>
                        <a:pt x="3369" y="3202"/>
                        <a:pt x="3365" y="3212"/>
                      </a:cubicBezTo>
                      <a:cubicBezTo>
                        <a:pt x="3303" y="3377"/>
                        <a:pt x="3157" y="3755"/>
                        <a:pt x="3157" y="3755"/>
                      </a:cubicBezTo>
                      <a:cubicBezTo>
                        <a:pt x="3157" y="3755"/>
                        <a:pt x="1837" y="2395"/>
                        <a:pt x="1768" y="1646"/>
                      </a:cubicBezTo>
                      <a:cubicBezTo>
                        <a:pt x="1768" y="1646"/>
                        <a:pt x="2278" y="1"/>
                        <a:pt x="208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7" name="Google Shape;1397;p35"/>
                <p:cNvSpPr/>
                <p:nvPr/>
              </p:nvSpPr>
              <p:spPr>
                <a:xfrm>
                  <a:off x="1928160" y="2347560"/>
                  <a:ext cx="604440" cy="524520"/>
                </a:xfrm>
                <a:custGeom>
                  <a:avLst/>
                  <a:gdLst/>
                  <a:ahLst/>
                  <a:rect l="l" t="t" r="r" b="b"/>
                  <a:pathLst>
                    <a:path w="5729" h="4757">
                      <a:moveTo>
                        <a:pt x="1256" y="0"/>
                      </a:moveTo>
                      <a:cubicBezTo>
                        <a:pt x="1249" y="0"/>
                        <a:pt x="1243" y="3"/>
                        <a:pt x="1236" y="9"/>
                      </a:cubicBezTo>
                      <a:cubicBezTo>
                        <a:pt x="1098" y="139"/>
                        <a:pt x="1111" y="919"/>
                        <a:pt x="1025" y="919"/>
                      </a:cubicBezTo>
                      <a:cubicBezTo>
                        <a:pt x="1024" y="919"/>
                        <a:pt x="1023" y="919"/>
                        <a:pt x="1022" y="918"/>
                      </a:cubicBezTo>
                      <a:cubicBezTo>
                        <a:pt x="961" y="905"/>
                        <a:pt x="454" y="802"/>
                        <a:pt x="187" y="802"/>
                      </a:cubicBezTo>
                      <a:cubicBezTo>
                        <a:pt x="71" y="802"/>
                        <a:pt x="0" y="822"/>
                        <a:pt x="32" y="877"/>
                      </a:cubicBezTo>
                      <a:cubicBezTo>
                        <a:pt x="139" y="1062"/>
                        <a:pt x="1068" y="1156"/>
                        <a:pt x="1288" y="1347"/>
                      </a:cubicBezTo>
                      <a:cubicBezTo>
                        <a:pt x="1508" y="1539"/>
                        <a:pt x="2161" y="2912"/>
                        <a:pt x="2206" y="2969"/>
                      </a:cubicBezTo>
                      <a:cubicBezTo>
                        <a:pt x="2214" y="2980"/>
                        <a:pt x="2218" y="2985"/>
                        <a:pt x="2218" y="2985"/>
                      </a:cubicBezTo>
                      <a:cubicBezTo>
                        <a:pt x="2217" y="2985"/>
                        <a:pt x="2161" y="2912"/>
                        <a:pt x="2161" y="2912"/>
                      </a:cubicBezTo>
                      <a:cubicBezTo>
                        <a:pt x="2161" y="2912"/>
                        <a:pt x="1890" y="2872"/>
                        <a:pt x="1782" y="2783"/>
                      </a:cubicBezTo>
                      <a:cubicBezTo>
                        <a:pt x="1771" y="2774"/>
                        <a:pt x="1764" y="2770"/>
                        <a:pt x="1759" y="2770"/>
                      </a:cubicBezTo>
                      <a:lnTo>
                        <a:pt x="1759" y="2770"/>
                      </a:lnTo>
                      <a:cubicBezTo>
                        <a:pt x="1720" y="2770"/>
                        <a:pt x="1923" y="3096"/>
                        <a:pt x="2282" y="3238"/>
                      </a:cubicBezTo>
                      <a:cubicBezTo>
                        <a:pt x="2684" y="3395"/>
                        <a:pt x="2828" y="3498"/>
                        <a:pt x="2941" y="3568"/>
                      </a:cubicBezTo>
                      <a:cubicBezTo>
                        <a:pt x="3041" y="3629"/>
                        <a:pt x="4198" y="4757"/>
                        <a:pt x="5004" y="4757"/>
                      </a:cubicBezTo>
                      <a:cubicBezTo>
                        <a:pt x="5123" y="4757"/>
                        <a:pt x="5233" y="4732"/>
                        <a:pt x="5332" y="4677"/>
                      </a:cubicBezTo>
                      <a:cubicBezTo>
                        <a:pt x="5332" y="4677"/>
                        <a:pt x="5729" y="3977"/>
                        <a:pt x="4495" y="3007"/>
                      </a:cubicBezTo>
                      <a:cubicBezTo>
                        <a:pt x="4495" y="3007"/>
                        <a:pt x="3978" y="2663"/>
                        <a:pt x="3906" y="2501"/>
                      </a:cubicBezTo>
                      <a:cubicBezTo>
                        <a:pt x="3840" y="2353"/>
                        <a:pt x="3336" y="1733"/>
                        <a:pt x="3254" y="1733"/>
                      </a:cubicBezTo>
                      <a:cubicBezTo>
                        <a:pt x="3247" y="1733"/>
                        <a:pt x="3243" y="1738"/>
                        <a:pt x="3243" y="1748"/>
                      </a:cubicBezTo>
                      <a:cubicBezTo>
                        <a:pt x="3243" y="1874"/>
                        <a:pt x="3238" y="2168"/>
                        <a:pt x="3238" y="2168"/>
                      </a:cubicBezTo>
                      <a:cubicBezTo>
                        <a:pt x="3238" y="2168"/>
                        <a:pt x="1678" y="1691"/>
                        <a:pt x="1444" y="1199"/>
                      </a:cubicBezTo>
                      <a:cubicBezTo>
                        <a:pt x="1444" y="1199"/>
                        <a:pt x="1382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8" name="Google Shape;1398;p35"/>
                <p:cNvSpPr/>
                <p:nvPr/>
              </p:nvSpPr>
              <p:spPr>
                <a:xfrm>
                  <a:off x="301320" y="1134360"/>
                  <a:ext cx="604440" cy="524520"/>
                </a:xfrm>
                <a:custGeom>
                  <a:avLst/>
                  <a:gdLst/>
                  <a:ahLst/>
                  <a:rect l="l" t="t" r="r" b="b"/>
                  <a:pathLst>
                    <a:path w="5729" h="4758">
                      <a:moveTo>
                        <a:pt x="1256" y="1"/>
                      </a:moveTo>
                      <a:cubicBezTo>
                        <a:pt x="1249" y="1"/>
                        <a:pt x="1243" y="4"/>
                        <a:pt x="1236" y="10"/>
                      </a:cubicBezTo>
                      <a:cubicBezTo>
                        <a:pt x="1098" y="140"/>
                        <a:pt x="1111" y="919"/>
                        <a:pt x="1025" y="919"/>
                      </a:cubicBezTo>
                      <a:cubicBezTo>
                        <a:pt x="1024" y="919"/>
                        <a:pt x="1023" y="919"/>
                        <a:pt x="1022" y="919"/>
                      </a:cubicBezTo>
                      <a:cubicBezTo>
                        <a:pt x="961" y="906"/>
                        <a:pt x="456" y="803"/>
                        <a:pt x="189" y="803"/>
                      </a:cubicBezTo>
                      <a:cubicBezTo>
                        <a:pt x="72" y="803"/>
                        <a:pt x="0" y="823"/>
                        <a:pt x="33" y="879"/>
                      </a:cubicBezTo>
                      <a:cubicBezTo>
                        <a:pt x="139" y="1063"/>
                        <a:pt x="1069" y="1157"/>
                        <a:pt x="1288" y="1349"/>
                      </a:cubicBezTo>
                      <a:cubicBezTo>
                        <a:pt x="1509" y="1539"/>
                        <a:pt x="2161" y="2913"/>
                        <a:pt x="2206" y="2970"/>
                      </a:cubicBezTo>
                      <a:cubicBezTo>
                        <a:pt x="2214" y="2981"/>
                        <a:pt x="2218" y="2986"/>
                        <a:pt x="2218" y="2986"/>
                      </a:cubicBezTo>
                      <a:cubicBezTo>
                        <a:pt x="2217" y="2986"/>
                        <a:pt x="2161" y="2913"/>
                        <a:pt x="2161" y="2913"/>
                      </a:cubicBezTo>
                      <a:cubicBezTo>
                        <a:pt x="2161" y="2913"/>
                        <a:pt x="1890" y="2873"/>
                        <a:pt x="1782" y="2784"/>
                      </a:cubicBezTo>
                      <a:cubicBezTo>
                        <a:pt x="1771" y="2775"/>
                        <a:pt x="1764" y="2771"/>
                        <a:pt x="1759" y="2771"/>
                      </a:cubicBezTo>
                      <a:lnTo>
                        <a:pt x="1759" y="2771"/>
                      </a:lnTo>
                      <a:cubicBezTo>
                        <a:pt x="1720" y="2771"/>
                        <a:pt x="1923" y="3097"/>
                        <a:pt x="2283" y="3238"/>
                      </a:cubicBezTo>
                      <a:cubicBezTo>
                        <a:pt x="2684" y="3397"/>
                        <a:pt x="2829" y="3498"/>
                        <a:pt x="2941" y="3569"/>
                      </a:cubicBezTo>
                      <a:cubicBezTo>
                        <a:pt x="3041" y="3629"/>
                        <a:pt x="4198" y="4757"/>
                        <a:pt x="5004" y="4757"/>
                      </a:cubicBezTo>
                      <a:cubicBezTo>
                        <a:pt x="5123" y="4757"/>
                        <a:pt x="5234" y="4733"/>
                        <a:pt x="5332" y="4677"/>
                      </a:cubicBezTo>
                      <a:cubicBezTo>
                        <a:pt x="5332" y="4677"/>
                        <a:pt x="5729" y="3978"/>
                        <a:pt x="4495" y="3008"/>
                      </a:cubicBezTo>
                      <a:cubicBezTo>
                        <a:pt x="4495" y="3008"/>
                        <a:pt x="3978" y="2664"/>
                        <a:pt x="3907" y="2502"/>
                      </a:cubicBezTo>
                      <a:cubicBezTo>
                        <a:pt x="3841" y="2353"/>
                        <a:pt x="3336" y="1734"/>
                        <a:pt x="3254" y="1734"/>
                      </a:cubicBezTo>
                      <a:cubicBezTo>
                        <a:pt x="3247" y="1734"/>
                        <a:pt x="3244" y="1739"/>
                        <a:pt x="3243" y="1749"/>
                      </a:cubicBezTo>
                      <a:cubicBezTo>
                        <a:pt x="3243" y="1875"/>
                        <a:pt x="3238" y="2170"/>
                        <a:pt x="3238" y="2170"/>
                      </a:cubicBezTo>
                      <a:cubicBezTo>
                        <a:pt x="3238" y="2170"/>
                        <a:pt x="1678" y="1692"/>
                        <a:pt x="1444" y="1200"/>
                      </a:cubicBezTo>
                      <a:cubicBezTo>
                        <a:pt x="1444" y="1200"/>
                        <a:pt x="1382" y="1"/>
                        <a:pt x="1256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79" name="Google Shape;1399;p35"/>
                <p:cNvSpPr/>
                <p:nvPr/>
              </p:nvSpPr>
              <p:spPr>
                <a:xfrm>
                  <a:off x="137880" y="1719720"/>
                  <a:ext cx="604440" cy="524520"/>
                </a:xfrm>
                <a:custGeom>
                  <a:avLst/>
                  <a:gdLst/>
                  <a:ahLst/>
                  <a:rect l="l" t="t" r="r" b="b"/>
                  <a:pathLst>
                    <a:path w="5728" h="4757">
                      <a:moveTo>
                        <a:pt x="1256" y="0"/>
                      </a:moveTo>
                      <a:cubicBezTo>
                        <a:pt x="1250" y="0"/>
                        <a:pt x="1243" y="3"/>
                        <a:pt x="1237" y="10"/>
                      </a:cubicBezTo>
                      <a:cubicBezTo>
                        <a:pt x="1098" y="139"/>
                        <a:pt x="1110" y="919"/>
                        <a:pt x="1026" y="919"/>
                      </a:cubicBezTo>
                      <a:cubicBezTo>
                        <a:pt x="1024" y="919"/>
                        <a:pt x="1023" y="919"/>
                        <a:pt x="1022" y="919"/>
                      </a:cubicBezTo>
                      <a:cubicBezTo>
                        <a:pt x="961" y="905"/>
                        <a:pt x="456" y="802"/>
                        <a:pt x="189" y="802"/>
                      </a:cubicBezTo>
                      <a:cubicBezTo>
                        <a:pt x="72" y="802"/>
                        <a:pt x="0" y="822"/>
                        <a:pt x="33" y="878"/>
                      </a:cubicBezTo>
                      <a:cubicBezTo>
                        <a:pt x="139" y="1062"/>
                        <a:pt x="1068" y="1156"/>
                        <a:pt x="1289" y="1347"/>
                      </a:cubicBezTo>
                      <a:cubicBezTo>
                        <a:pt x="1507" y="1536"/>
                        <a:pt x="2148" y="2884"/>
                        <a:pt x="2203" y="2966"/>
                      </a:cubicBezTo>
                      <a:lnTo>
                        <a:pt x="2203" y="2966"/>
                      </a:lnTo>
                      <a:cubicBezTo>
                        <a:pt x="2187" y="2944"/>
                        <a:pt x="2162" y="2911"/>
                        <a:pt x="2162" y="2911"/>
                      </a:cubicBezTo>
                      <a:cubicBezTo>
                        <a:pt x="2162" y="2911"/>
                        <a:pt x="1889" y="2871"/>
                        <a:pt x="1783" y="2782"/>
                      </a:cubicBezTo>
                      <a:cubicBezTo>
                        <a:pt x="1772" y="2773"/>
                        <a:pt x="1764" y="2769"/>
                        <a:pt x="1759" y="2769"/>
                      </a:cubicBezTo>
                      <a:cubicBezTo>
                        <a:pt x="1719" y="2769"/>
                        <a:pt x="1922" y="3097"/>
                        <a:pt x="2283" y="3238"/>
                      </a:cubicBezTo>
                      <a:cubicBezTo>
                        <a:pt x="2683" y="3395"/>
                        <a:pt x="2828" y="3498"/>
                        <a:pt x="2942" y="3567"/>
                      </a:cubicBezTo>
                      <a:cubicBezTo>
                        <a:pt x="3040" y="3629"/>
                        <a:pt x="4197" y="4756"/>
                        <a:pt x="5003" y="4756"/>
                      </a:cubicBezTo>
                      <a:cubicBezTo>
                        <a:pt x="5122" y="4756"/>
                        <a:pt x="5233" y="4732"/>
                        <a:pt x="5332" y="4676"/>
                      </a:cubicBezTo>
                      <a:cubicBezTo>
                        <a:pt x="5332" y="4676"/>
                        <a:pt x="5728" y="3976"/>
                        <a:pt x="4494" y="3008"/>
                      </a:cubicBezTo>
                      <a:cubicBezTo>
                        <a:pt x="4494" y="3008"/>
                        <a:pt x="3978" y="2663"/>
                        <a:pt x="3906" y="2501"/>
                      </a:cubicBezTo>
                      <a:cubicBezTo>
                        <a:pt x="3840" y="2352"/>
                        <a:pt x="3336" y="1733"/>
                        <a:pt x="3255" y="1733"/>
                      </a:cubicBezTo>
                      <a:cubicBezTo>
                        <a:pt x="3248" y="1733"/>
                        <a:pt x="3244" y="1738"/>
                        <a:pt x="3244" y="1748"/>
                      </a:cubicBezTo>
                      <a:cubicBezTo>
                        <a:pt x="3243" y="1875"/>
                        <a:pt x="3238" y="2168"/>
                        <a:pt x="3238" y="2168"/>
                      </a:cubicBezTo>
                      <a:cubicBezTo>
                        <a:pt x="3238" y="2168"/>
                        <a:pt x="1679" y="1691"/>
                        <a:pt x="1445" y="1200"/>
                      </a:cubicBezTo>
                      <a:cubicBezTo>
                        <a:pt x="1445" y="1200"/>
                        <a:pt x="1383" y="0"/>
                        <a:pt x="125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0" name="Google Shape;1400;p35"/>
                <p:cNvSpPr/>
                <p:nvPr/>
              </p:nvSpPr>
              <p:spPr>
                <a:xfrm>
                  <a:off x="1676880" y="1824120"/>
                  <a:ext cx="714240" cy="516240"/>
                </a:xfrm>
                <a:custGeom>
                  <a:avLst/>
                  <a:gdLst/>
                  <a:ahLst/>
                  <a:rect l="l" t="t" r="r" b="b"/>
                  <a:pathLst>
                    <a:path w="6768" h="4682">
                      <a:moveTo>
                        <a:pt x="931" y="1"/>
                      </a:moveTo>
                      <a:cubicBezTo>
                        <a:pt x="871" y="1"/>
                        <a:pt x="1075" y="1146"/>
                        <a:pt x="1075" y="1146"/>
                      </a:cubicBezTo>
                      <a:cubicBezTo>
                        <a:pt x="891" y="1586"/>
                        <a:pt x="246" y="1787"/>
                        <a:pt x="38" y="1993"/>
                      </a:cubicBezTo>
                      <a:cubicBezTo>
                        <a:pt x="1" y="2029"/>
                        <a:pt x="12" y="2044"/>
                        <a:pt x="59" y="2044"/>
                      </a:cubicBezTo>
                      <a:cubicBezTo>
                        <a:pt x="246" y="2044"/>
                        <a:pt x="996" y="1811"/>
                        <a:pt x="1467" y="1811"/>
                      </a:cubicBezTo>
                      <a:cubicBezTo>
                        <a:pt x="1540" y="1811"/>
                        <a:pt x="1606" y="1816"/>
                        <a:pt x="1662" y="1829"/>
                      </a:cubicBezTo>
                      <a:cubicBezTo>
                        <a:pt x="2176" y="1947"/>
                        <a:pt x="3111" y="3096"/>
                        <a:pt x="3250" y="3165"/>
                      </a:cubicBezTo>
                      <a:cubicBezTo>
                        <a:pt x="3387" y="3235"/>
                        <a:pt x="2985" y="3467"/>
                        <a:pt x="2753" y="3506"/>
                      </a:cubicBezTo>
                      <a:cubicBezTo>
                        <a:pt x="2520" y="3545"/>
                        <a:pt x="3532" y="3722"/>
                        <a:pt x="3774" y="3758"/>
                      </a:cubicBezTo>
                      <a:cubicBezTo>
                        <a:pt x="4016" y="3795"/>
                        <a:pt x="5641" y="4510"/>
                        <a:pt x="6124" y="4650"/>
                      </a:cubicBezTo>
                      <a:cubicBezTo>
                        <a:pt x="6199" y="4672"/>
                        <a:pt x="6265" y="4681"/>
                        <a:pt x="6323" y="4681"/>
                      </a:cubicBezTo>
                      <a:cubicBezTo>
                        <a:pt x="6643" y="4681"/>
                        <a:pt x="6735" y="4396"/>
                        <a:pt x="6749" y="4265"/>
                      </a:cubicBezTo>
                      <a:cubicBezTo>
                        <a:pt x="6768" y="4109"/>
                        <a:pt x="6716" y="3895"/>
                        <a:pt x="6580" y="3685"/>
                      </a:cubicBezTo>
                      <a:cubicBezTo>
                        <a:pt x="6442" y="3477"/>
                        <a:pt x="6041" y="2890"/>
                        <a:pt x="4876" y="2080"/>
                      </a:cubicBezTo>
                      <a:cubicBezTo>
                        <a:pt x="4633" y="1911"/>
                        <a:pt x="4102" y="1492"/>
                        <a:pt x="3860" y="1491"/>
                      </a:cubicBezTo>
                      <a:lnTo>
                        <a:pt x="3860" y="1491"/>
                      </a:lnTo>
                      <a:cubicBezTo>
                        <a:pt x="3860" y="1491"/>
                        <a:pt x="3932" y="1736"/>
                        <a:pt x="3814" y="1777"/>
                      </a:cubicBezTo>
                      <a:cubicBezTo>
                        <a:pt x="3805" y="1780"/>
                        <a:pt x="3786" y="1782"/>
                        <a:pt x="3758" y="1782"/>
                      </a:cubicBezTo>
                      <a:cubicBezTo>
                        <a:pt x="3417" y="1782"/>
                        <a:pt x="1784" y="1567"/>
                        <a:pt x="1647" y="1466"/>
                      </a:cubicBezTo>
                      <a:cubicBezTo>
                        <a:pt x="1499" y="1359"/>
                        <a:pt x="1002" y="36"/>
                        <a:pt x="934" y="1"/>
                      </a:cubicBezTo>
                      <a:cubicBezTo>
                        <a:pt x="933" y="1"/>
                        <a:pt x="932" y="1"/>
                        <a:pt x="931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1" name="Google Shape;1401;p35"/>
                <p:cNvSpPr/>
                <p:nvPr/>
              </p:nvSpPr>
              <p:spPr>
                <a:xfrm>
                  <a:off x="3191400" y="4871520"/>
                  <a:ext cx="701640" cy="293760"/>
                </a:xfrm>
                <a:custGeom>
                  <a:avLst/>
                  <a:gdLst/>
                  <a:ahLst/>
                  <a:rect l="l" t="t" r="r" b="b"/>
                  <a:pathLst>
                    <a:path w="6648" h="2665">
                      <a:moveTo>
                        <a:pt x="4534" y="0"/>
                      </a:moveTo>
                      <a:cubicBezTo>
                        <a:pt x="4357" y="0"/>
                        <a:pt x="4163" y="6"/>
                        <a:pt x="3950" y="20"/>
                      </a:cubicBezTo>
                      <a:cubicBezTo>
                        <a:pt x="3689" y="36"/>
                        <a:pt x="3090" y="38"/>
                        <a:pt x="2921" y="169"/>
                      </a:cubicBezTo>
                      <a:cubicBezTo>
                        <a:pt x="2921" y="169"/>
                        <a:pt x="3105" y="301"/>
                        <a:pt x="3046" y="394"/>
                      </a:cubicBezTo>
                      <a:cubicBezTo>
                        <a:pt x="2987" y="486"/>
                        <a:pt x="1532" y="1366"/>
                        <a:pt x="1370" y="1372"/>
                      </a:cubicBezTo>
                      <a:cubicBezTo>
                        <a:pt x="1369" y="1372"/>
                        <a:pt x="1368" y="1372"/>
                        <a:pt x="1367" y="1372"/>
                      </a:cubicBezTo>
                      <a:cubicBezTo>
                        <a:pt x="1197" y="1372"/>
                        <a:pt x="158" y="748"/>
                        <a:pt x="70" y="748"/>
                      </a:cubicBezTo>
                      <a:cubicBezTo>
                        <a:pt x="69" y="748"/>
                        <a:pt x="68" y="748"/>
                        <a:pt x="67" y="748"/>
                      </a:cubicBezTo>
                      <a:cubicBezTo>
                        <a:pt x="0" y="761"/>
                        <a:pt x="795" y="1463"/>
                        <a:pt x="795" y="1463"/>
                      </a:cubicBezTo>
                      <a:cubicBezTo>
                        <a:pt x="910" y="1872"/>
                        <a:pt x="572" y="2366"/>
                        <a:pt x="541" y="2624"/>
                      </a:cubicBezTo>
                      <a:cubicBezTo>
                        <a:pt x="538" y="2652"/>
                        <a:pt x="543" y="2664"/>
                        <a:pt x="554" y="2664"/>
                      </a:cubicBezTo>
                      <a:cubicBezTo>
                        <a:pt x="647" y="2664"/>
                        <a:pt x="1203" y="1796"/>
                        <a:pt x="1580" y="1616"/>
                      </a:cubicBezTo>
                      <a:cubicBezTo>
                        <a:pt x="1693" y="1562"/>
                        <a:pt x="1866" y="1543"/>
                        <a:pt x="2063" y="1543"/>
                      </a:cubicBezTo>
                      <a:cubicBezTo>
                        <a:pt x="2570" y="1543"/>
                        <a:pt x="3229" y="1671"/>
                        <a:pt x="3393" y="1671"/>
                      </a:cubicBezTo>
                      <a:cubicBezTo>
                        <a:pt x="3404" y="1671"/>
                        <a:pt x="3413" y="1670"/>
                        <a:pt x="3419" y="1669"/>
                      </a:cubicBezTo>
                      <a:cubicBezTo>
                        <a:pt x="3424" y="1668"/>
                        <a:pt x="3428" y="1668"/>
                        <a:pt x="3432" y="1668"/>
                      </a:cubicBezTo>
                      <a:cubicBezTo>
                        <a:pt x="3543" y="1668"/>
                        <a:pt x="3397" y="2030"/>
                        <a:pt x="3262" y="2180"/>
                      </a:cubicBezTo>
                      <a:cubicBezTo>
                        <a:pt x="3241" y="2203"/>
                        <a:pt x="3241" y="2213"/>
                        <a:pt x="3257" y="2213"/>
                      </a:cubicBezTo>
                      <a:cubicBezTo>
                        <a:pt x="3346" y="2213"/>
                        <a:pt x="3951" y="1885"/>
                        <a:pt x="4110" y="1793"/>
                      </a:cubicBezTo>
                      <a:cubicBezTo>
                        <a:pt x="4298" y="1685"/>
                        <a:pt x="5821" y="1285"/>
                        <a:pt x="6234" y="1117"/>
                      </a:cubicBezTo>
                      <a:cubicBezTo>
                        <a:pt x="6647" y="950"/>
                        <a:pt x="6530" y="623"/>
                        <a:pt x="6457" y="505"/>
                      </a:cubicBezTo>
                      <a:cubicBezTo>
                        <a:pt x="6384" y="387"/>
                        <a:pt x="6229" y="266"/>
                        <a:pt x="6020" y="197"/>
                      </a:cubicBezTo>
                      <a:cubicBezTo>
                        <a:pt x="5845" y="139"/>
                        <a:pt x="5399" y="0"/>
                        <a:pt x="4534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2" name="Google Shape;1402;p35"/>
                <p:cNvSpPr/>
                <p:nvPr/>
              </p:nvSpPr>
              <p:spPr>
                <a:xfrm>
                  <a:off x="1145880" y="484200"/>
                  <a:ext cx="324000" cy="418680"/>
                </a:xfrm>
                <a:custGeom>
                  <a:avLst/>
                  <a:gdLst/>
                  <a:ahLst/>
                  <a:rect l="l" t="t" r="r" b="b"/>
                  <a:pathLst>
                    <a:path w="3071" h="3797">
                      <a:moveTo>
                        <a:pt x="901" y="0"/>
                      </a:moveTo>
                      <a:cubicBezTo>
                        <a:pt x="823" y="0"/>
                        <a:pt x="611" y="594"/>
                        <a:pt x="611" y="594"/>
                      </a:cubicBezTo>
                      <a:cubicBezTo>
                        <a:pt x="589" y="611"/>
                        <a:pt x="547" y="616"/>
                        <a:pt x="496" y="616"/>
                      </a:cubicBezTo>
                      <a:cubicBezTo>
                        <a:pt x="419" y="616"/>
                        <a:pt x="321" y="604"/>
                        <a:pt x="238" y="604"/>
                      </a:cubicBezTo>
                      <a:cubicBezTo>
                        <a:pt x="165" y="604"/>
                        <a:pt x="104" y="613"/>
                        <a:pt x="77" y="647"/>
                      </a:cubicBezTo>
                      <a:cubicBezTo>
                        <a:pt x="1" y="743"/>
                        <a:pt x="361" y="742"/>
                        <a:pt x="729" y="906"/>
                      </a:cubicBezTo>
                      <a:cubicBezTo>
                        <a:pt x="1098" y="1069"/>
                        <a:pt x="1223" y="2055"/>
                        <a:pt x="1184" y="2122"/>
                      </a:cubicBezTo>
                      <a:cubicBezTo>
                        <a:pt x="1169" y="2150"/>
                        <a:pt x="1105" y="2157"/>
                        <a:pt x="1034" y="2157"/>
                      </a:cubicBezTo>
                      <a:cubicBezTo>
                        <a:pt x="949" y="2157"/>
                        <a:pt x="855" y="2147"/>
                        <a:pt x="820" y="2147"/>
                      </a:cubicBezTo>
                      <a:cubicBezTo>
                        <a:pt x="814" y="2147"/>
                        <a:pt x="810" y="2147"/>
                        <a:pt x="808" y="2148"/>
                      </a:cubicBezTo>
                      <a:cubicBezTo>
                        <a:pt x="784" y="2155"/>
                        <a:pt x="1046" y="2398"/>
                        <a:pt x="1302" y="2441"/>
                      </a:cubicBezTo>
                      <a:cubicBezTo>
                        <a:pt x="1558" y="2484"/>
                        <a:pt x="1598" y="2628"/>
                        <a:pt x="1598" y="2628"/>
                      </a:cubicBezTo>
                      <a:cubicBezTo>
                        <a:pt x="1816" y="3210"/>
                        <a:pt x="2768" y="3796"/>
                        <a:pt x="2928" y="3796"/>
                      </a:cubicBezTo>
                      <a:cubicBezTo>
                        <a:pt x="2931" y="3796"/>
                        <a:pt x="2933" y="3796"/>
                        <a:pt x="2935" y="3796"/>
                      </a:cubicBezTo>
                      <a:cubicBezTo>
                        <a:pt x="3070" y="3774"/>
                        <a:pt x="3018" y="3168"/>
                        <a:pt x="2928" y="2800"/>
                      </a:cubicBezTo>
                      <a:lnTo>
                        <a:pt x="2928" y="2801"/>
                      </a:lnTo>
                      <a:cubicBezTo>
                        <a:pt x="2881" y="2611"/>
                        <a:pt x="2659" y="2306"/>
                        <a:pt x="2407" y="2026"/>
                      </a:cubicBezTo>
                      <a:cubicBezTo>
                        <a:pt x="2397" y="1894"/>
                        <a:pt x="2373" y="1728"/>
                        <a:pt x="2346" y="1683"/>
                      </a:cubicBezTo>
                      <a:cubicBezTo>
                        <a:pt x="2341" y="1675"/>
                        <a:pt x="2334" y="1671"/>
                        <a:pt x="2326" y="1671"/>
                      </a:cubicBezTo>
                      <a:cubicBezTo>
                        <a:pt x="2293" y="1671"/>
                        <a:pt x="2238" y="1731"/>
                        <a:pt x="2187" y="1795"/>
                      </a:cubicBezTo>
                      <a:cubicBezTo>
                        <a:pt x="2024" y="1630"/>
                        <a:pt x="1864" y="1491"/>
                        <a:pt x="1748" y="1415"/>
                      </a:cubicBezTo>
                      <a:cubicBezTo>
                        <a:pt x="1400" y="1184"/>
                        <a:pt x="1181" y="1137"/>
                        <a:pt x="1005" y="847"/>
                      </a:cubicBezTo>
                      <a:cubicBezTo>
                        <a:pt x="829" y="556"/>
                        <a:pt x="979" y="52"/>
                        <a:pt x="910" y="3"/>
                      </a:cubicBezTo>
                      <a:cubicBezTo>
                        <a:pt x="907" y="1"/>
                        <a:pt x="904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3" name="Google Shape;1403;p35"/>
                <p:cNvSpPr/>
                <p:nvPr/>
              </p:nvSpPr>
              <p:spPr>
                <a:xfrm>
                  <a:off x="2532240" y="522360"/>
                  <a:ext cx="210600" cy="462960"/>
                </a:xfrm>
                <a:custGeom>
                  <a:avLst/>
                  <a:gdLst/>
                  <a:ahLst/>
                  <a:rect l="l" t="t" r="r" b="b"/>
                  <a:pathLst>
                    <a:path w="1999" h="4200">
                      <a:moveTo>
                        <a:pt x="979" y="0"/>
                      </a:moveTo>
                      <a:cubicBezTo>
                        <a:pt x="857" y="0"/>
                        <a:pt x="1075" y="285"/>
                        <a:pt x="1171" y="675"/>
                      </a:cubicBezTo>
                      <a:cubicBezTo>
                        <a:pt x="1266" y="1066"/>
                        <a:pt x="560" y="1766"/>
                        <a:pt x="485" y="1777"/>
                      </a:cubicBezTo>
                      <a:cubicBezTo>
                        <a:pt x="483" y="1777"/>
                        <a:pt x="482" y="1777"/>
                        <a:pt x="480" y="1777"/>
                      </a:cubicBezTo>
                      <a:cubicBezTo>
                        <a:pt x="403" y="1777"/>
                        <a:pt x="256" y="1508"/>
                        <a:pt x="236" y="1495"/>
                      </a:cubicBezTo>
                      <a:cubicBezTo>
                        <a:pt x="235" y="1495"/>
                        <a:pt x="235" y="1494"/>
                        <a:pt x="234" y="1494"/>
                      </a:cubicBezTo>
                      <a:lnTo>
                        <a:pt x="234" y="1494"/>
                      </a:lnTo>
                      <a:cubicBezTo>
                        <a:pt x="212" y="1494"/>
                        <a:pt x="184" y="1840"/>
                        <a:pt x="304" y="2066"/>
                      </a:cubicBezTo>
                      <a:cubicBezTo>
                        <a:pt x="425" y="2295"/>
                        <a:pt x="335" y="2415"/>
                        <a:pt x="335" y="2415"/>
                      </a:cubicBezTo>
                      <a:cubicBezTo>
                        <a:pt x="0" y="2950"/>
                        <a:pt x="127" y="4093"/>
                        <a:pt x="226" y="4186"/>
                      </a:cubicBezTo>
                      <a:cubicBezTo>
                        <a:pt x="235" y="4195"/>
                        <a:pt x="249" y="4199"/>
                        <a:pt x="265" y="4199"/>
                      </a:cubicBezTo>
                      <a:cubicBezTo>
                        <a:pt x="411" y="4199"/>
                        <a:pt x="797" y="3840"/>
                        <a:pt x="1010" y="3574"/>
                      </a:cubicBezTo>
                      <a:cubicBezTo>
                        <a:pt x="1132" y="3420"/>
                        <a:pt x="1237" y="3059"/>
                        <a:pt x="1306" y="2687"/>
                      </a:cubicBezTo>
                      <a:cubicBezTo>
                        <a:pt x="1405" y="2599"/>
                        <a:pt x="1521" y="2479"/>
                        <a:pt x="1540" y="2431"/>
                      </a:cubicBezTo>
                      <a:cubicBezTo>
                        <a:pt x="1558" y="2385"/>
                        <a:pt x="1458" y="2374"/>
                        <a:pt x="1356" y="2373"/>
                      </a:cubicBezTo>
                      <a:cubicBezTo>
                        <a:pt x="1386" y="2142"/>
                        <a:pt x="1398" y="1931"/>
                        <a:pt x="1388" y="1792"/>
                      </a:cubicBezTo>
                      <a:cubicBezTo>
                        <a:pt x="1359" y="1376"/>
                        <a:pt x="1262" y="1174"/>
                        <a:pt x="1386" y="858"/>
                      </a:cubicBezTo>
                      <a:cubicBezTo>
                        <a:pt x="1509" y="541"/>
                        <a:pt x="1999" y="353"/>
                        <a:pt x="1996" y="268"/>
                      </a:cubicBezTo>
                      <a:cubicBezTo>
                        <a:pt x="1996" y="253"/>
                        <a:pt x="1977" y="247"/>
                        <a:pt x="1945" y="247"/>
                      </a:cubicBezTo>
                      <a:cubicBezTo>
                        <a:pt x="1792" y="247"/>
                        <a:pt x="1346" y="392"/>
                        <a:pt x="1346" y="392"/>
                      </a:cubicBezTo>
                      <a:cubicBezTo>
                        <a:pt x="1242" y="363"/>
                        <a:pt x="1104" y="3"/>
                        <a:pt x="980" y="0"/>
                      </a:cubicBezTo>
                      <a:cubicBezTo>
                        <a:pt x="980" y="0"/>
                        <a:pt x="979" y="0"/>
                        <a:pt x="979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4" name="Google Shape;1404;p35"/>
                <p:cNvSpPr/>
                <p:nvPr/>
              </p:nvSpPr>
              <p:spPr>
                <a:xfrm>
                  <a:off x="1661040" y="2663640"/>
                  <a:ext cx="451080" cy="209520"/>
                </a:xfrm>
                <a:custGeom>
                  <a:avLst/>
                  <a:gdLst/>
                  <a:ahLst/>
                  <a:rect l="l" t="t" r="r" b="b"/>
                  <a:pathLst>
                    <a:path w="4274" h="1902">
                      <a:moveTo>
                        <a:pt x="275" y="0"/>
                      </a:moveTo>
                      <a:cubicBezTo>
                        <a:pt x="275" y="0"/>
                        <a:pt x="275" y="0"/>
                        <a:pt x="274" y="0"/>
                      </a:cubicBezTo>
                      <a:cubicBezTo>
                        <a:pt x="189" y="1"/>
                        <a:pt x="393" y="651"/>
                        <a:pt x="393" y="651"/>
                      </a:cubicBezTo>
                      <a:cubicBezTo>
                        <a:pt x="365" y="754"/>
                        <a:pt x="3" y="892"/>
                        <a:pt x="1" y="1016"/>
                      </a:cubicBezTo>
                      <a:cubicBezTo>
                        <a:pt x="0" y="1042"/>
                        <a:pt x="13" y="1053"/>
                        <a:pt x="36" y="1053"/>
                      </a:cubicBezTo>
                      <a:cubicBezTo>
                        <a:pt x="124" y="1053"/>
                        <a:pt x="367" y="902"/>
                        <a:pt x="676" y="829"/>
                      </a:cubicBezTo>
                      <a:cubicBezTo>
                        <a:pt x="700" y="823"/>
                        <a:pt x="725" y="820"/>
                        <a:pt x="751" y="820"/>
                      </a:cubicBezTo>
                      <a:cubicBezTo>
                        <a:pt x="1150" y="820"/>
                        <a:pt x="1763" y="1452"/>
                        <a:pt x="1774" y="1523"/>
                      </a:cubicBezTo>
                      <a:cubicBezTo>
                        <a:pt x="1784" y="1599"/>
                        <a:pt x="1503" y="1750"/>
                        <a:pt x="1489" y="1771"/>
                      </a:cubicBezTo>
                      <a:cubicBezTo>
                        <a:pt x="1483" y="1780"/>
                        <a:pt x="1549" y="1792"/>
                        <a:pt x="1645" y="1792"/>
                      </a:cubicBezTo>
                      <a:cubicBezTo>
                        <a:pt x="1765" y="1792"/>
                        <a:pt x="1932" y="1773"/>
                        <a:pt x="2060" y="1706"/>
                      </a:cubicBezTo>
                      <a:cubicBezTo>
                        <a:pt x="2152" y="1659"/>
                        <a:pt x="2226" y="1644"/>
                        <a:pt x="2282" y="1644"/>
                      </a:cubicBezTo>
                      <a:cubicBezTo>
                        <a:pt x="2366" y="1644"/>
                        <a:pt x="2409" y="1677"/>
                        <a:pt x="2409" y="1677"/>
                      </a:cubicBezTo>
                      <a:cubicBezTo>
                        <a:pt x="2678" y="1847"/>
                        <a:pt x="3100" y="1902"/>
                        <a:pt x="3466" y="1902"/>
                      </a:cubicBezTo>
                      <a:cubicBezTo>
                        <a:pt x="3827" y="1902"/>
                        <a:pt x="4133" y="1848"/>
                        <a:pt x="4180" y="1799"/>
                      </a:cubicBezTo>
                      <a:cubicBezTo>
                        <a:pt x="4274" y="1700"/>
                        <a:pt x="3867" y="1248"/>
                        <a:pt x="3573" y="1011"/>
                      </a:cubicBezTo>
                      <a:cubicBezTo>
                        <a:pt x="3421" y="888"/>
                        <a:pt x="3060" y="779"/>
                        <a:pt x="2690" y="708"/>
                      </a:cubicBezTo>
                      <a:cubicBezTo>
                        <a:pt x="2601" y="608"/>
                        <a:pt x="2482" y="490"/>
                        <a:pt x="2435" y="472"/>
                      </a:cubicBezTo>
                      <a:cubicBezTo>
                        <a:pt x="2431" y="470"/>
                        <a:pt x="2428" y="470"/>
                        <a:pt x="2424" y="470"/>
                      </a:cubicBezTo>
                      <a:cubicBezTo>
                        <a:pt x="2387" y="470"/>
                        <a:pt x="2378" y="563"/>
                        <a:pt x="2376" y="656"/>
                      </a:cubicBezTo>
                      <a:cubicBezTo>
                        <a:pt x="2193" y="631"/>
                        <a:pt x="2022" y="616"/>
                        <a:pt x="1890" y="616"/>
                      </a:cubicBezTo>
                      <a:cubicBezTo>
                        <a:pt x="1855" y="616"/>
                        <a:pt x="1824" y="617"/>
                        <a:pt x="1795" y="619"/>
                      </a:cubicBezTo>
                      <a:cubicBezTo>
                        <a:pt x="1536" y="635"/>
                        <a:pt x="1359" y="679"/>
                        <a:pt x="1187" y="679"/>
                      </a:cubicBezTo>
                      <a:cubicBezTo>
                        <a:pt x="1082" y="679"/>
                        <a:pt x="979" y="663"/>
                        <a:pt x="860" y="616"/>
                      </a:cubicBezTo>
                      <a:cubicBezTo>
                        <a:pt x="545" y="490"/>
                        <a:pt x="361" y="0"/>
                        <a:pt x="275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5" name="Google Shape;1405;p35"/>
                <p:cNvSpPr/>
                <p:nvPr/>
              </p:nvSpPr>
              <p:spPr>
                <a:xfrm>
                  <a:off x="201240" y="2847600"/>
                  <a:ext cx="458640" cy="171000"/>
                </a:xfrm>
                <a:custGeom>
                  <a:avLst/>
                  <a:gdLst/>
                  <a:ahLst/>
                  <a:rect l="l" t="t" r="r" b="b"/>
                  <a:pathLst>
                    <a:path w="4347" h="1554">
                      <a:moveTo>
                        <a:pt x="127" y="0"/>
                      </a:moveTo>
                      <a:cubicBezTo>
                        <a:pt x="125" y="0"/>
                        <a:pt x="123" y="1"/>
                        <a:pt x="122" y="1"/>
                      </a:cubicBezTo>
                      <a:cubicBezTo>
                        <a:pt x="37" y="17"/>
                        <a:pt x="347" y="622"/>
                        <a:pt x="347" y="622"/>
                      </a:cubicBezTo>
                      <a:cubicBezTo>
                        <a:pt x="335" y="730"/>
                        <a:pt x="0" y="925"/>
                        <a:pt x="19" y="1047"/>
                      </a:cubicBezTo>
                      <a:cubicBezTo>
                        <a:pt x="22" y="1069"/>
                        <a:pt x="33" y="1079"/>
                        <a:pt x="50" y="1079"/>
                      </a:cubicBezTo>
                      <a:cubicBezTo>
                        <a:pt x="129" y="1079"/>
                        <a:pt x="349" y="879"/>
                        <a:pt x="654" y="751"/>
                      </a:cubicBezTo>
                      <a:cubicBezTo>
                        <a:pt x="697" y="733"/>
                        <a:pt x="747" y="725"/>
                        <a:pt x="800" y="725"/>
                      </a:cubicBezTo>
                      <a:cubicBezTo>
                        <a:pt x="1202" y="725"/>
                        <a:pt x="1831" y="1191"/>
                        <a:pt x="1852" y="1255"/>
                      </a:cubicBezTo>
                      <a:cubicBezTo>
                        <a:pt x="1875" y="1328"/>
                        <a:pt x="1621" y="1523"/>
                        <a:pt x="1611" y="1546"/>
                      </a:cubicBezTo>
                      <a:cubicBezTo>
                        <a:pt x="1609" y="1551"/>
                        <a:pt x="1622" y="1554"/>
                        <a:pt x="1647" y="1554"/>
                      </a:cubicBezTo>
                      <a:cubicBezTo>
                        <a:pt x="1741" y="1554"/>
                        <a:pt x="2000" y="1513"/>
                        <a:pt x="2165" y="1389"/>
                      </a:cubicBezTo>
                      <a:cubicBezTo>
                        <a:pt x="2274" y="1306"/>
                        <a:pt x="2362" y="1287"/>
                        <a:pt x="2421" y="1287"/>
                      </a:cubicBezTo>
                      <a:cubicBezTo>
                        <a:pt x="2474" y="1287"/>
                        <a:pt x="2504" y="1302"/>
                        <a:pt x="2504" y="1302"/>
                      </a:cubicBezTo>
                      <a:cubicBezTo>
                        <a:pt x="2664" y="1370"/>
                        <a:pt x="2863" y="1395"/>
                        <a:pt x="3069" y="1395"/>
                      </a:cubicBezTo>
                      <a:cubicBezTo>
                        <a:pt x="3616" y="1395"/>
                        <a:pt x="4214" y="1213"/>
                        <a:pt x="4270" y="1131"/>
                      </a:cubicBezTo>
                      <a:cubicBezTo>
                        <a:pt x="4347" y="1017"/>
                        <a:pt x="3871" y="640"/>
                        <a:pt x="3542" y="454"/>
                      </a:cubicBezTo>
                      <a:cubicBezTo>
                        <a:pt x="3371" y="357"/>
                        <a:pt x="2997" y="310"/>
                        <a:pt x="2621" y="301"/>
                      </a:cubicBezTo>
                      <a:cubicBezTo>
                        <a:pt x="2518" y="218"/>
                        <a:pt x="2380" y="121"/>
                        <a:pt x="2331" y="110"/>
                      </a:cubicBezTo>
                      <a:cubicBezTo>
                        <a:pt x="2328" y="109"/>
                        <a:pt x="2326" y="109"/>
                        <a:pt x="2324" y="109"/>
                      </a:cubicBezTo>
                      <a:cubicBezTo>
                        <a:pt x="2282" y="109"/>
                        <a:pt x="2288" y="205"/>
                        <a:pt x="2302" y="301"/>
                      </a:cubicBezTo>
                      <a:cubicBezTo>
                        <a:pt x="2069" y="308"/>
                        <a:pt x="1859" y="328"/>
                        <a:pt x="1724" y="360"/>
                      </a:cubicBezTo>
                      <a:cubicBezTo>
                        <a:pt x="1400" y="436"/>
                        <a:pt x="1218" y="531"/>
                        <a:pt x="990" y="531"/>
                      </a:cubicBezTo>
                      <a:cubicBezTo>
                        <a:pt x="931" y="531"/>
                        <a:pt x="869" y="525"/>
                        <a:pt x="800" y="510"/>
                      </a:cubicBezTo>
                      <a:cubicBezTo>
                        <a:pt x="475" y="441"/>
                        <a:pt x="216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6" name="Google Shape;1406;p35"/>
                <p:cNvSpPr/>
                <p:nvPr/>
              </p:nvSpPr>
              <p:spPr>
                <a:xfrm>
                  <a:off x="1170720" y="2484720"/>
                  <a:ext cx="345240" cy="160560"/>
                </a:xfrm>
                <a:custGeom>
                  <a:avLst/>
                  <a:gdLst/>
                  <a:ahLst/>
                  <a:rect l="l" t="t" r="r" b="b"/>
                  <a:pathLst>
                    <a:path w="3274" h="1458">
                      <a:moveTo>
                        <a:pt x="212" y="1"/>
                      </a:moveTo>
                      <a:cubicBezTo>
                        <a:pt x="212" y="1"/>
                        <a:pt x="212" y="1"/>
                        <a:pt x="211" y="1"/>
                      </a:cubicBezTo>
                      <a:cubicBezTo>
                        <a:pt x="146" y="2"/>
                        <a:pt x="303" y="500"/>
                        <a:pt x="303" y="500"/>
                      </a:cubicBezTo>
                      <a:cubicBezTo>
                        <a:pt x="281" y="579"/>
                        <a:pt x="3" y="684"/>
                        <a:pt x="1" y="778"/>
                      </a:cubicBezTo>
                      <a:cubicBezTo>
                        <a:pt x="1" y="799"/>
                        <a:pt x="10" y="807"/>
                        <a:pt x="29" y="807"/>
                      </a:cubicBezTo>
                      <a:cubicBezTo>
                        <a:pt x="96" y="807"/>
                        <a:pt x="283" y="692"/>
                        <a:pt x="519" y="636"/>
                      </a:cubicBezTo>
                      <a:cubicBezTo>
                        <a:pt x="537" y="632"/>
                        <a:pt x="556" y="629"/>
                        <a:pt x="577" y="629"/>
                      </a:cubicBezTo>
                      <a:cubicBezTo>
                        <a:pt x="883" y="629"/>
                        <a:pt x="1351" y="1113"/>
                        <a:pt x="1359" y="1167"/>
                      </a:cubicBezTo>
                      <a:cubicBezTo>
                        <a:pt x="1368" y="1225"/>
                        <a:pt x="1153" y="1341"/>
                        <a:pt x="1141" y="1357"/>
                      </a:cubicBezTo>
                      <a:cubicBezTo>
                        <a:pt x="1136" y="1364"/>
                        <a:pt x="1188" y="1373"/>
                        <a:pt x="1262" y="1373"/>
                      </a:cubicBezTo>
                      <a:cubicBezTo>
                        <a:pt x="1354" y="1373"/>
                        <a:pt x="1481" y="1359"/>
                        <a:pt x="1578" y="1307"/>
                      </a:cubicBezTo>
                      <a:cubicBezTo>
                        <a:pt x="1649" y="1271"/>
                        <a:pt x="1706" y="1260"/>
                        <a:pt x="1748" y="1260"/>
                      </a:cubicBezTo>
                      <a:cubicBezTo>
                        <a:pt x="1813" y="1260"/>
                        <a:pt x="1846" y="1285"/>
                        <a:pt x="1846" y="1285"/>
                      </a:cubicBezTo>
                      <a:cubicBezTo>
                        <a:pt x="2052" y="1415"/>
                        <a:pt x="2376" y="1457"/>
                        <a:pt x="2656" y="1457"/>
                      </a:cubicBezTo>
                      <a:cubicBezTo>
                        <a:pt x="2932" y="1457"/>
                        <a:pt x="3166" y="1416"/>
                        <a:pt x="3202" y="1379"/>
                      </a:cubicBezTo>
                      <a:cubicBezTo>
                        <a:pt x="3274" y="1303"/>
                        <a:pt x="2962" y="957"/>
                        <a:pt x="2738" y="775"/>
                      </a:cubicBezTo>
                      <a:cubicBezTo>
                        <a:pt x="2621" y="681"/>
                        <a:pt x="2344" y="598"/>
                        <a:pt x="2060" y="543"/>
                      </a:cubicBezTo>
                      <a:cubicBezTo>
                        <a:pt x="1993" y="468"/>
                        <a:pt x="1902" y="377"/>
                        <a:pt x="1866" y="362"/>
                      </a:cubicBezTo>
                      <a:cubicBezTo>
                        <a:pt x="1863" y="361"/>
                        <a:pt x="1860" y="361"/>
                        <a:pt x="1858" y="361"/>
                      </a:cubicBezTo>
                      <a:cubicBezTo>
                        <a:pt x="1829" y="361"/>
                        <a:pt x="1822" y="432"/>
                        <a:pt x="1820" y="503"/>
                      </a:cubicBezTo>
                      <a:cubicBezTo>
                        <a:pt x="1680" y="484"/>
                        <a:pt x="1549" y="473"/>
                        <a:pt x="1448" y="473"/>
                      </a:cubicBezTo>
                      <a:cubicBezTo>
                        <a:pt x="1422" y="473"/>
                        <a:pt x="1397" y="473"/>
                        <a:pt x="1375" y="475"/>
                      </a:cubicBezTo>
                      <a:cubicBezTo>
                        <a:pt x="1178" y="488"/>
                        <a:pt x="1043" y="521"/>
                        <a:pt x="911" y="521"/>
                      </a:cubicBezTo>
                      <a:cubicBezTo>
                        <a:pt x="831" y="521"/>
                        <a:pt x="752" y="509"/>
                        <a:pt x="660" y="473"/>
                      </a:cubicBezTo>
                      <a:cubicBezTo>
                        <a:pt x="419" y="376"/>
                        <a:pt x="278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7" name="Google Shape;1407;p35"/>
                <p:cNvSpPr/>
                <p:nvPr/>
              </p:nvSpPr>
              <p:spPr>
                <a:xfrm>
                  <a:off x="205920" y="2390400"/>
                  <a:ext cx="345240" cy="160560"/>
                </a:xfrm>
                <a:custGeom>
                  <a:avLst/>
                  <a:gdLst/>
                  <a:ahLst/>
                  <a:rect l="l" t="t" r="r" b="b"/>
                  <a:pathLst>
                    <a:path w="3274" h="1458">
                      <a:moveTo>
                        <a:pt x="212" y="1"/>
                      </a:moveTo>
                      <a:cubicBezTo>
                        <a:pt x="212" y="1"/>
                        <a:pt x="211" y="1"/>
                        <a:pt x="211" y="1"/>
                      </a:cubicBezTo>
                      <a:cubicBezTo>
                        <a:pt x="145" y="2"/>
                        <a:pt x="302" y="500"/>
                        <a:pt x="302" y="500"/>
                      </a:cubicBezTo>
                      <a:cubicBezTo>
                        <a:pt x="279" y="579"/>
                        <a:pt x="3" y="683"/>
                        <a:pt x="1" y="778"/>
                      </a:cubicBezTo>
                      <a:cubicBezTo>
                        <a:pt x="1" y="798"/>
                        <a:pt x="10" y="807"/>
                        <a:pt x="28" y="807"/>
                      </a:cubicBezTo>
                      <a:cubicBezTo>
                        <a:pt x="95" y="807"/>
                        <a:pt x="281" y="691"/>
                        <a:pt x="518" y="635"/>
                      </a:cubicBezTo>
                      <a:cubicBezTo>
                        <a:pt x="537" y="631"/>
                        <a:pt x="556" y="629"/>
                        <a:pt x="575" y="629"/>
                      </a:cubicBezTo>
                      <a:cubicBezTo>
                        <a:pt x="881" y="629"/>
                        <a:pt x="1351" y="1113"/>
                        <a:pt x="1359" y="1167"/>
                      </a:cubicBezTo>
                      <a:cubicBezTo>
                        <a:pt x="1367" y="1225"/>
                        <a:pt x="1151" y="1341"/>
                        <a:pt x="1141" y="1357"/>
                      </a:cubicBezTo>
                      <a:cubicBezTo>
                        <a:pt x="1136" y="1364"/>
                        <a:pt x="1187" y="1373"/>
                        <a:pt x="1261" y="1373"/>
                      </a:cubicBezTo>
                      <a:cubicBezTo>
                        <a:pt x="1353" y="1373"/>
                        <a:pt x="1480" y="1359"/>
                        <a:pt x="1578" y="1307"/>
                      </a:cubicBezTo>
                      <a:cubicBezTo>
                        <a:pt x="1649" y="1271"/>
                        <a:pt x="1706" y="1260"/>
                        <a:pt x="1748" y="1260"/>
                      </a:cubicBezTo>
                      <a:cubicBezTo>
                        <a:pt x="1813" y="1260"/>
                        <a:pt x="1846" y="1285"/>
                        <a:pt x="1846" y="1285"/>
                      </a:cubicBezTo>
                      <a:cubicBezTo>
                        <a:pt x="2052" y="1415"/>
                        <a:pt x="2376" y="1457"/>
                        <a:pt x="2656" y="1457"/>
                      </a:cubicBezTo>
                      <a:cubicBezTo>
                        <a:pt x="2932" y="1457"/>
                        <a:pt x="3166" y="1416"/>
                        <a:pt x="3202" y="1379"/>
                      </a:cubicBezTo>
                      <a:cubicBezTo>
                        <a:pt x="3274" y="1303"/>
                        <a:pt x="2962" y="957"/>
                        <a:pt x="2737" y="775"/>
                      </a:cubicBezTo>
                      <a:lnTo>
                        <a:pt x="2736" y="775"/>
                      </a:lnTo>
                      <a:cubicBezTo>
                        <a:pt x="2620" y="681"/>
                        <a:pt x="2344" y="598"/>
                        <a:pt x="2060" y="543"/>
                      </a:cubicBezTo>
                      <a:cubicBezTo>
                        <a:pt x="1993" y="466"/>
                        <a:pt x="1902" y="377"/>
                        <a:pt x="1866" y="362"/>
                      </a:cubicBezTo>
                      <a:cubicBezTo>
                        <a:pt x="1863" y="361"/>
                        <a:pt x="1860" y="361"/>
                        <a:pt x="1857" y="361"/>
                      </a:cubicBezTo>
                      <a:cubicBezTo>
                        <a:pt x="1828" y="361"/>
                        <a:pt x="1821" y="432"/>
                        <a:pt x="1820" y="504"/>
                      </a:cubicBezTo>
                      <a:cubicBezTo>
                        <a:pt x="1679" y="484"/>
                        <a:pt x="1549" y="473"/>
                        <a:pt x="1448" y="473"/>
                      </a:cubicBezTo>
                      <a:cubicBezTo>
                        <a:pt x="1421" y="473"/>
                        <a:pt x="1397" y="474"/>
                        <a:pt x="1375" y="475"/>
                      </a:cubicBezTo>
                      <a:cubicBezTo>
                        <a:pt x="1177" y="487"/>
                        <a:pt x="1042" y="520"/>
                        <a:pt x="911" y="520"/>
                      </a:cubicBezTo>
                      <a:cubicBezTo>
                        <a:pt x="830" y="520"/>
                        <a:pt x="751" y="508"/>
                        <a:pt x="660" y="471"/>
                      </a:cubicBezTo>
                      <a:cubicBezTo>
                        <a:pt x="419" y="376"/>
                        <a:pt x="277" y="1"/>
                        <a:pt x="212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8" name="Google Shape;1408;p35"/>
                <p:cNvSpPr/>
                <p:nvPr/>
              </p:nvSpPr>
              <p:spPr>
                <a:xfrm>
                  <a:off x="1673640" y="301320"/>
                  <a:ext cx="227880" cy="467640"/>
                </a:xfrm>
                <a:custGeom>
                  <a:avLst/>
                  <a:gdLst/>
                  <a:ahLst/>
                  <a:rect l="l" t="t" r="r" b="b"/>
                  <a:pathLst>
                    <a:path w="2163" h="4240">
                      <a:moveTo>
                        <a:pt x="1081" y="1"/>
                      </a:moveTo>
                      <a:cubicBezTo>
                        <a:pt x="995" y="1"/>
                        <a:pt x="629" y="476"/>
                        <a:pt x="629" y="476"/>
                      </a:cubicBezTo>
                      <a:cubicBezTo>
                        <a:pt x="621" y="479"/>
                        <a:pt x="612" y="480"/>
                        <a:pt x="602" y="480"/>
                      </a:cubicBezTo>
                      <a:cubicBezTo>
                        <a:pt x="497" y="480"/>
                        <a:pt x="279" y="348"/>
                        <a:pt x="158" y="348"/>
                      </a:cubicBezTo>
                      <a:cubicBezTo>
                        <a:pt x="137" y="348"/>
                        <a:pt x="119" y="352"/>
                        <a:pt x="105" y="361"/>
                      </a:cubicBezTo>
                      <a:cubicBezTo>
                        <a:pt x="1" y="430"/>
                        <a:pt x="344" y="541"/>
                        <a:pt x="643" y="809"/>
                      </a:cubicBezTo>
                      <a:cubicBezTo>
                        <a:pt x="943" y="1078"/>
                        <a:pt x="756" y="2055"/>
                        <a:pt x="700" y="2107"/>
                      </a:cubicBezTo>
                      <a:cubicBezTo>
                        <a:pt x="692" y="2115"/>
                        <a:pt x="678" y="2118"/>
                        <a:pt x="661" y="2118"/>
                      </a:cubicBezTo>
                      <a:cubicBezTo>
                        <a:pt x="564" y="2118"/>
                        <a:pt x="356" y="2014"/>
                        <a:pt x="335" y="2014"/>
                      </a:cubicBezTo>
                      <a:lnTo>
                        <a:pt x="335" y="2014"/>
                      </a:lnTo>
                      <a:cubicBezTo>
                        <a:pt x="309" y="2014"/>
                        <a:pt x="484" y="2326"/>
                        <a:pt x="714" y="2446"/>
                      </a:cubicBezTo>
                      <a:cubicBezTo>
                        <a:pt x="944" y="2568"/>
                        <a:pt x="937" y="2716"/>
                        <a:pt x="937" y="2716"/>
                      </a:cubicBezTo>
                      <a:cubicBezTo>
                        <a:pt x="964" y="3348"/>
                        <a:pt x="1713" y="4218"/>
                        <a:pt x="1848" y="4239"/>
                      </a:cubicBezTo>
                      <a:cubicBezTo>
                        <a:pt x="1851" y="4240"/>
                        <a:pt x="1853" y="4240"/>
                        <a:pt x="1855" y="4240"/>
                      </a:cubicBezTo>
                      <a:cubicBezTo>
                        <a:pt x="1988" y="4240"/>
                        <a:pt x="2121" y="3662"/>
                        <a:pt x="2149" y="3292"/>
                      </a:cubicBezTo>
                      <a:cubicBezTo>
                        <a:pt x="2163" y="3096"/>
                        <a:pt x="2045" y="2739"/>
                        <a:pt x="1893" y="2393"/>
                      </a:cubicBezTo>
                      <a:cubicBezTo>
                        <a:pt x="1924" y="2264"/>
                        <a:pt x="1952" y="2100"/>
                        <a:pt x="1941" y="2049"/>
                      </a:cubicBezTo>
                      <a:cubicBezTo>
                        <a:pt x="1938" y="2035"/>
                        <a:pt x="1928" y="2029"/>
                        <a:pt x="1914" y="2029"/>
                      </a:cubicBezTo>
                      <a:cubicBezTo>
                        <a:pt x="1879" y="2029"/>
                        <a:pt x="1816" y="2065"/>
                        <a:pt x="1755" y="2106"/>
                      </a:cubicBezTo>
                      <a:cubicBezTo>
                        <a:pt x="1650" y="1899"/>
                        <a:pt x="1541" y="1717"/>
                        <a:pt x="1455" y="1608"/>
                      </a:cubicBezTo>
                      <a:cubicBezTo>
                        <a:pt x="1195" y="1281"/>
                        <a:pt x="1001" y="1170"/>
                        <a:pt x="925" y="839"/>
                      </a:cubicBezTo>
                      <a:cubicBezTo>
                        <a:pt x="847" y="508"/>
                        <a:pt x="1145" y="75"/>
                        <a:pt x="1094" y="7"/>
                      </a:cubicBezTo>
                      <a:cubicBezTo>
                        <a:pt x="1091" y="3"/>
                        <a:pt x="1087" y="1"/>
                        <a:pt x="1081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89" name="Google Shape;1409;p35"/>
                <p:cNvSpPr/>
                <p:nvPr/>
              </p:nvSpPr>
              <p:spPr>
                <a:xfrm>
                  <a:off x="1808280" y="1278360"/>
                  <a:ext cx="243720" cy="314640"/>
                </a:xfrm>
                <a:custGeom>
                  <a:avLst/>
                  <a:gdLst/>
                  <a:ahLst/>
                  <a:rect l="l" t="t" r="r" b="b"/>
                  <a:pathLst>
                    <a:path w="2311" h="2856">
                      <a:moveTo>
                        <a:pt x="678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59"/>
                        <a:pt x="412" y="463"/>
                        <a:pt x="374" y="463"/>
                      </a:cubicBezTo>
                      <a:cubicBezTo>
                        <a:pt x="317" y="463"/>
                        <a:pt x="243" y="455"/>
                        <a:pt x="181" y="455"/>
                      </a:cubicBezTo>
                      <a:cubicBezTo>
                        <a:pt x="126" y="455"/>
                        <a:pt x="79" y="461"/>
                        <a:pt x="59" y="487"/>
                      </a:cubicBezTo>
                      <a:cubicBezTo>
                        <a:pt x="1" y="560"/>
                        <a:pt x="272" y="558"/>
                        <a:pt x="549" y="681"/>
                      </a:cubicBezTo>
                      <a:cubicBezTo>
                        <a:pt x="825" y="805"/>
                        <a:pt x="920" y="1547"/>
                        <a:pt x="892" y="1597"/>
                      </a:cubicBezTo>
                      <a:cubicBezTo>
                        <a:pt x="881" y="1618"/>
                        <a:pt x="833" y="1623"/>
                        <a:pt x="780" y="1623"/>
                      </a:cubicBezTo>
                      <a:cubicBezTo>
                        <a:pt x="715" y="1623"/>
                        <a:pt x="643" y="1615"/>
                        <a:pt x="617" y="1615"/>
                      </a:cubicBezTo>
                      <a:cubicBezTo>
                        <a:pt x="613" y="1615"/>
                        <a:pt x="610" y="1615"/>
                        <a:pt x="609" y="1616"/>
                      </a:cubicBezTo>
                      <a:cubicBezTo>
                        <a:pt x="590" y="1622"/>
                        <a:pt x="787" y="1804"/>
                        <a:pt x="980" y="1838"/>
                      </a:cubicBezTo>
                      <a:cubicBezTo>
                        <a:pt x="1173" y="1870"/>
                        <a:pt x="1203" y="1977"/>
                        <a:pt x="1203" y="1977"/>
                      </a:cubicBezTo>
                      <a:cubicBezTo>
                        <a:pt x="1366" y="2415"/>
                        <a:pt x="2081" y="2856"/>
                        <a:pt x="2203" y="2856"/>
                      </a:cubicBezTo>
                      <a:cubicBezTo>
                        <a:pt x="2206" y="2856"/>
                        <a:pt x="2208" y="2856"/>
                        <a:pt x="2210" y="2855"/>
                      </a:cubicBezTo>
                      <a:cubicBezTo>
                        <a:pt x="2310" y="2839"/>
                        <a:pt x="2272" y="2384"/>
                        <a:pt x="2204" y="2107"/>
                      </a:cubicBezTo>
                      <a:cubicBezTo>
                        <a:pt x="2169" y="1965"/>
                        <a:pt x="2001" y="1736"/>
                        <a:pt x="1811" y="1524"/>
                      </a:cubicBezTo>
                      <a:cubicBezTo>
                        <a:pt x="1804" y="1425"/>
                        <a:pt x="1786" y="1300"/>
                        <a:pt x="1767" y="1267"/>
                      </a:cubicBezTo>
                      <a:cubicBezTo>
                        <a:pt x="1763" y="1260"/>
                        <a:pt x="1757" y="1257"/>
                        <a:pt x="1751" y="1257"/>
                      </a:cubicBezTo>
                      <a:cubicBezTo>
                        <a:pt x="1726" y="1257"/>
                        <a:pt x="1685" y="1302"/>
                        <a:pt x="1646" y="1351"/>
                      </a:cubicBezTo>
                      <a:cubicBezTo>
                        <a:pt x="1523" y="1227"/>
                        <a:pt x="1402" y="1122"/>
                        <a:pt x="1316" y="1065"/>
                      </a:cubicBezTo>
                      <a:cubicBezTo>
                        <a:pt x="1053" y="891"/>
                        <a:pt x="889" y="856"/>
                        <a:pt x="756" y="638"/>
                      </a:cubicBezTo>
                      <a:cubicBezTo>
                        <a:pt x="624" y="418"/>
                        <a:pt x="738" y="40"/>
                        <a:pt x="684" y="2"/>
                      </a:cubicBezTo>
                      <a:cubicBezTo>
                        <a:pt x="682" y="1"/>
                        <a:pt x="680" y="0"/>
                        <a:pt x="67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0" name="Google Shape;1410;p35"/>
                <p:cNvSpPr/>
                <p:nvPr/>
              </p:nvSpPr>
              <p:spPr>
                <a:xfrm>
                  <a:off x="2382840" y="3018960"/>
                  <a:ext cx="243720" cy="315000"/>
                </a:xfrm>
                <a:custGeom>
                  <a:avLst/>
                  <a:gdLst/>
                  <a:ahLst/>
                  <a:rect l="l" t="t" r="r" b="b"/>
                  <a:pathLst>
                    <a:path w="2311" h="2858">
                      <a:moveTo>
                        <a:pt x="678" y="1"/>
                      </a:moveTo>
                      <a:cubicBezTo>
                        <a:pt x="619" y="1"/>
                        <a:pt x="460" y="447"/>
                        <a:pt x="460" y="447"/>
                      </a:cubicBezTo>
                      <a:cubicBezTo>
                        <a:pt x="443" y="460"/>
                        <a:pt x="412" y="464"/>
                        <a:pt x="373" y="464"/>
                      </a:cubicBezTo>
                      <a:cubicBezTo>
                        <a:pt x="315" y="464"/>
                        <a:pt x="241" y="455"/>
                        <a:pt x="178" y="455"/>
                      </a:cubicBezTo>
                      <a:cubicBezTo>
                        <a:pt x="124" y="455"/>
                        <a:pt x="78" y="462"/>
                        <a:pt x="59" y="487"/>
                      </a:cubicBezTo>
                      <a:cubicBezTo>
                        <a:pt x="1" y="560"/>
                        <a:pt x="272" y="560"/>
                        <a:pt x="548" y="683"/>
                      </a:cubicBezTo>
                      <a:cubicBezTo>
                        <a:pt x="825" y="805"/>
                        <a:pt x="920" y="1547"/>
                        <a:pt x="891" y="1598"/>
                      </a:cubicBezTo>
                      <a:cubicBezTo>
                        <a:pt x="880" y="1619"/>
                        <a:pt x="833" y="1624"/>
                        <a:pt x="780" y="1624"/>
                      </a:cubicBezTo>
                      <a:cubicBezTo>
                        <a:pt x="715" y="1624"/>
                        <a:pt x="642" y="1616"/>
                        <a:pt x="617" y="1616"/>
                      </a:cubicBezTo>
                      <a:cubicBezTo>
                        <a:pt x="613" y="1616"/>
                        <a:pt x="610" y="1616"/>
                        <a:pt x="609" y="1616"/>
                      </a:cubicBezTo>
                      <a:cubicBezTo>
                        <a:pt x="590" y="1623"/>
                        <a:pt x="787" y="1806"/>
                        <a:pt x="980" y="1838"/>
                      </a:cubicBezTo>
                      <a:cubicBezTo>
                        <a:pt x="1173" y="1870"/>
                        <a:pt x="1203" y="1979"/>
                        <a:pt x="1203" y="1979"/>
                      </a:cubicBezTo>
                      <a:cubicBezTo>
                        <a:pt x="1366" y="2416"/>
                        <a:pt x="2083" y="2858"/>
                        <a:pt x="2203" y="2858"/>
                      </a:cubicBezTo>
                      <a:cubicBezTo>
                        <a:pt x="2205" y="2858"/>
                        <a:pt x="2207" y="2857"/>
                        <a:pt x="2209" y="2857"/>
                      </a:cubicBezTo>
                      <a:cubicBezTo>
                        <a:pt x="2310" y="2841"/>
                        <a:pt x="2272" y="2384"/>
                        <a:pt x="2204" y="2108"/>
                      </a:cubicBezTo>
                      <a:lnTo>
                        <a:pt x="2204" y="2109"/>
                      </a:lnTo>
                      <a:cubicBezTo>
                        <a:pt x="2168" y="1966"/>
                        <a:pt x="2001" y="1736"/>
                        <a:pt x="1811" y="1526"/>
                      </a:cubicBezTo>
                      <a:cubicBezTo>
                        <a:pt x="1804" y="1426"/>
                        <a:pt x="1785" y="1301"/>
                        <a:pt x="1765" y="1268"/>
                      </a:cubicBezTo>
                      <a:cubicBezTo>
                        <a:pt x="1762" y="1262"/>
                        <a:pt x="1756" y="1259"/>
                        <a:pt x="1750" y="1259"/>
                      </a:cubicBezTo>
                      <a:cubicBezTo>
                        <a:pt x="1725" y="1259"/>
                        <a:pt x="1684" y="1304"/>
                        <a:pt x="1646" y="1351"/>
                      </a:cubicBezTo>
                      <a:cubicBezTo>
                        <a:pt x="1523" y="1228"/>
                        <a:pt x="1402" y="1124"/>
                        <a:pt x="1315" y="1065"/>
                      </a:cubicBezTo>
                      <a:cubicBezTo>
                        <a:pt x="1053" y="892"/>
                        <a:pt x="889" y="857"/>
                        <a:pt x="756" y="638"/>
                      </a:cubicBezTo>
                      <a:cubicBezTo>
                        <a:pt x="624" y="419"/>
                        <a:pt x="738" y="41"/>
                        <a:pt x="684" y="3"/>
                      </a:cubicBezTo>
                      <a:cubicBezTo>
                        <a:pt x="682" y="1"/>
                        <a:pt x="680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1" name="Google Shape;1411;p35"/>
                <p:cNvSpPr/>
                <p:nvPr/>
              </p:nvSpPr>
              <p:spPr>
                <a:xfrm rot="19919400">
                  <a:off x="2133000" y="3645360"/>
                  <a:ext cx="153360" cy="356040"/>
                </a:xfrm>
                <a:custGeom>
                  <a:avLst/>
                  <a:gdLst/>
                  <a:ahLst/>
                  <a:rect l="l" t="t" r="r" b="b"/>
                  <a:pathLst>
                    <a:path w="1455" h="3230">
                      <a:moveTo>
                        <a:pt x="837" y="1"/>
                      </a:moveTo>
                      <a:cubicBezTo>
                        <a:pt x="768" y="1"/>
                        <a:pt x="469" y="328"/>
                        <a:pt x="469" y="328"/>
                      </a:cubicBezTo>
                      <a:cubicBezTo>
                        <a:pt x="464" y="329"/>
                        <a:pt x="460" y="330"/>
                        <a:pt x="455" y="330"/>
                      </a:cubicBezTo>
                      <a:cubicBezTo>
                        <a:pt x="376" y="330"/>
                        <a:pt x="205" y="203"/>
                        <a:pt x="114" y="203"/>
                      </a:cubicBezTo>
                      <a:cubicBezTo>
                        <a:pt x="102" y="203"/>
                        <a:pt x="91" y="205"/>
                        <a:pt x="82" y="209"/>
                      </a:cubicBezTo>
                      <a:cubicBezTo>
                        <a:pt x="1" y="254"/>
                        <a:pt x="251" y="359"/>
                        <a:pt x="459" y="580"/>
                      </a:cubicBezTo>
                      <a:cubicBezTo>
                        <a:pt x="667" y="800"/>
                        <a:pt x="465" y="1521"/>
                        <a:pt x="419" y="1557"/>
                      </a:cubicBezTo>
                      <a:cubicBezTo>
                        <a:pt x="414" y="1561"/>
                        <a:pt x="406" y="1563"/>
                        <a:pt x="397" y="1563"/>
                      </a:cubicBezTo>
                      <a:cubicBezTo>
                        <a:pt x="328" y="1563"/>
                        <a:pt x="168" y="1465"/>
                        <a:pt x="152" y="1464"/>
                      </a:cubicBezTo>
                      <a:cubicBezTo>
                        <a:pt x="152" y="1464"/>
                        <a:pt x="152" y="1464"/>
                        <a:pt x="151" y="1464"/>
                      </a:cubicBezTo>
                      <a:lnTo>
                        <a:pt x="151" y="1464"/>
                      </a:lnTo>
                      <a:cubicBezTo>
                        <a:pt x="133" y="1464"/>
                        <a:pt x="244" y="1707"/>
                        <a:pt x="408" y="1812"/>
                      </a:cubicBezTo>
                      <a:cubicBezTo>
                        <a:pt x="573" y="1917"/>
                        <a:pt x="559" y="2029"/>
                        <a:pt x="559" y="2029"/>
                      </a:cubicBezTo>
                      <a:cubicBezTo>
                        <a:pt x="539" y="2503"/>
                        <a:pt x="1046" y="3204"/>
                        <a:pt x="1146" y="3228"/>
                      </a:cubicBezTo>
                      <a:cubicBezTo>
                        <a:pt x="1149" y="3229"/>
                        <a:pt x="1151" y="3229"/>
                        <a:pt x="1154" y="3229"/>
                      </a:cubicBezTo>
                      <a:cubicBezTo>
                        <a:pt x="1252" y="3229"/>
                        <a:pt x="1387" y="2810"/>
                        <a:pt x="1431" y="2536"/>
                      </a:cubicBezTo>
                      <a:cubicBezTo>
                        <a:pt x="1454" y="2390"/>
                        <a:pt x="1389" y="2115"/>
                        <a:pt x="1296" y="1846"/>
                      </a:cubicBezTo>
                      <a:cubicBezTo>
                        <a:pt x="1327" y="1751"/>
                        <a:pt x="1359" y="1630"/>
                        <a:pt x="1353" y="1591"/>
                      </a:cubicBezTo>
                      <a:cubicBezTo>
                        <a:pt x="1351" y="1580"/>
                        <a:pt x="1343" y="1575"/>
                        <a:pt x="1331" y="1575"/>
                      </a:cubicBezTo>
                      <a:cubicBezTo>
                        <a:pt x="1304" y="1575"/>
                        <a:pt x="1257" y="1597"/>
                        <a:pt x="1212" y="1622"/>
                      </a:cubicBezTo>
                      <a:cubicBezTo>
                        <a:pt x="1145" y="1460"/>
                        <a:pt x="1076" y="1317"/>
                        <a:pt x="1017" y="1230"/>
                      </a:cubicBezTo>
                      <a:cubicBezTo>
                        <a:pt x="843" y="969"/>
                        <a:pt x="705" y="872"/>
                        <a:pt x="668" y="619"/>
                      </a:cubicBezTo>
                      <a:cubicBezTo>
                        <a:pt x="630" y="367"/>
                        <a:pt x="881" y="61"/>
                        <a:pt x="848" y="6"/>
                      </a:cubicBezTo>
                      <a:cubicBezTo>
                        <a:pt x="845" y="3"/>
                        <a:pt x="842" y="1"/>
                        <a:pt x="83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2" name="Google Shape;1412;p35"/>
                <p:cNvSpPr/>
                <p:nvPr/>
              </p:nvSpPr>
              <p:spPr>
                <a:xfrm>
                  <a:off x="2088360" y="3080880"/>
                  <a:ext cx="311400" cy="235080"/>
                </a:xfrm>
                <a:custGeom>
                  <a:avLst/>
                  <a:gdLst/>
                  <a:ahLst/>
                  <a:rect l="l" t="t" r="r" b="b"/>
                  <a:pathLst>
                    <a:path w="2954" h="2132">
                      <a:moveTo>
                        <a:pt x="418" y="0"/>
                      </a:moveTo>
                      <a:cubicBezTo>
                        <a:pt x="359" y="0"/>
                        <a:pt x="370" y="496"/>
                        <a:pt x="370" y="496"/>
                      </a:cubicBezTo>
                      <a:cubicBezTo>
                        <a:pt x="328" y="565"/>
                        <a:pt x="37" y="588"/>
                        <a:pt x="10" y="677"/>
                      </a:cubicBezTo>
                      <a:cubicBezTo>
                        <a:pt x="1" y="706"/>
                        <a:pt x="21" y="715"/>
                        <a:pt x="63" y="715"/>
                      </a:cubicBezTo>
                      <a:cubicBezTo>
                        <a:pt x="141" y="715"/>
                        <a:pt x="294" y="683"/>
                        <a:pt x="471" y="683"/>
                      </a:cubicBezTo>
                      <a:cubicBezTo>
                        <a:pt x="493" y="683"/>
                        <a:pt x="515" y="683"/>
                        <a:pt x="537" y="684"/>
                      </a:cubicBezTo>
                      <a:cubicBezTo>
                        <a:pt x="839" y="700"/>
                        <a:pt x="1192" y="1360"/>
                        <a:pt x="1184" y="1417"/>
                      </a:cubicBezTo>
                      <a:cubicBezTo>
                        <a:pt x="1176" y="1474"/>
                        <a:pt x="941" y="1524"/>
                        <a:pt x="926" y="1536"/>
                      </a:cubicBezTo>
                      <a:cubicBezTo>
                        <a:pt x="914" y="1545"/>
                        <a:pt x="1088" y="1618"/>
                        <a:pt x="1257" y="1618"/>
                      </a:cubicBezTo>
                      <a:cubicBezTo>
                        <a:pt x="1290" y="1618"/>
                        <a:pt x="1322" y="1615"/>
                        <a:pt x="1352" y="1609"/>
                      </a:cubicBezTo>
                      <a:cubicBezTo>
                        <a:pt x="1386" y="1602"/>
                        <a:pt x="1415" y="1600"/>
                        <a:pt x="1442" y="1600"/>
                      </a:cubicBezTo>
                      <a:cubicBezTo>
                        <a:pt x="1565" y="1600"/>
                        <a:pt x="1611" y="1661"/>
                        <a:pt x="1611" y="1661"/>
                      </a:cubicBezTo>
                      <a:cubicBezTo>
                        <a:pt x="1886" y="1973"/>
                        <a:pt x="2571" y="2132"/>
                        <a:pt x="2798" y="2132"/>
                      </a:cubicBezTo>
                      <a:cubicBezTo>
                        <a:pt x="2830" y="2132"/>
                        <a:pt x="2853" y="2128"/>
                        <a:pt x="2864" y="2122"/>
                      </a:cubicBezTo>
                      <a:cubicBezTo>
                        <a:pt x="2953" y="2071"/>
                        <a:pt x="2754" y="1659"/>
                        <a:pt x="2592" y="1425"/>
                      </a:cubicBezTo>
                      <a:cubicBezTo>
                        <a:pt x="2507" y="1303"/>
                        <a:pt x="2270" y="1150"/>
                        <a:pt x="2017" y="1020"/>
                      </a:cubicBezTo>
                      <a:cubicBezTo>
                        <a:pt x="1975" y="931"/>
                        <a:pt x="1913" y="820"/>
                        <a:pt x="1883" y="796"/>
                      </a:cubicBezTo>
                      <a:cubicBezTo>
                        <a:pt x="1880" y="793"/>
                        <a:pt x="1876" y="791"/>
                        <a:pt x="1872" y="791"/>
                      </a:cubicBezTo>
                      <a:cubicBezTo>
                        <a:pt x="1846" y="791"/>
                        <a:pt x="1821" y="853"/>
                        <a:pt x="1802" y="917"/>
                      </a:cubicBezTo>
                      <a:cubicBezTo>
                        <a:pt x="1642" y="845"/>
                        <a:pt x="1492" y="791"/>
                        <a:pt x="1389" y="768"/>
                      </a:cubicBezTo>
                      <a:cubicBezTo>
                        <a:pt x="1083" y="699"/>
                        <a:pt x="917" y="725"/>
                        <a:pt x="716" y="569"/>
                      </a:cubicBezTo>
                      <a:cubicBezTo>
                        <a:pt x="514" y="412"/>
                        <a:pt x="484" y="17"/>
                        <a:pt x="421" y="1"/>
                      </a:cubicBezTo>
                      <a:cubicBezTo>
                        <a:pt x="420" y="0"/>
                        <a:pt x="419" y="0"/>
                        <a:pt x="41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3" name="Google Shape;1413;p35"/>
                <p:cNvSpPr/>
                <p:nvPr/>
              </p:nvSpPr>
              <p:spPr>
                <a:xfrm rot="19817400">
                  <a:off x="2503080" y="3895920"/>
                  <a:ext cx="232560" cy="385200"/>
                </a:xfrm>
                <a:custGeom>
                  <a:avLst/>
                  <a:gdLst/>
                  <a:ahLst/>
                  <a:rect l="l" t="t" r="r" b="b"/>
                  <a:pathLst>
                    <a:path w="2207" h="3495">
                      <a:moveTo>
                        <a:pt x="773" y="0"/>
                      </a:moveTo>
                      <a:cubicBezTo>
                        <a:pt x="710" y="0"/>
                        <a:pt x="497" y="503"/>
                        <a:pt x="497" y="503"/>
                      </a:cubicBezTo>
                      <a:cubicBezTo>
                        <a:pt x="483" y="513"/>
                        <a:pt x="462" y="517"/>
                        <a:pt x="436" y="517"/>
                      </a:cubicBezTo>
                      <a:cubicBezTo>
                        <a:pt x="360" y="517"/>
                        <a:pt x="243" y="485"/>
                        <a:pt x="158" y="485"/>
                      </a:cubicBezTo>
                      <a:cubicBezTo>
                        <a:pt x="119" y="485"/>
                        <a:pt x="86" y="492"/>
                        <a:pt x="68" y="512"/>
                      </a:cubicBezTo>
                      <a:cubicBezTo>
                        <a:pt x="0" y="593"/>
                        <a:pt x="286" y="617"/>
                        <a:pt x="566" y="788"/>
                      </a:cubicBezTo>
                      <a:cubicBezTo>
                        <a:pt x="846" y="958"/>
                        <a:pt x="867" y="1837"/>
                        <a:pt x="832" y="1893"/>
                      </a:cubicBezTo>
                      <a:cubicBezTo>
                        <a:pt x="821" y="1910"/>
                        <a:pt x="791" y="1916"/>
                        <a:pt x="754" y="1916"/>
                      </a:cubicBezTo>
                      <a:cubicBezTo>
                        <a:pt x="673" y="1916"/>
                        <a:pt x="557" y="1888"/>
                        <a:pt x="533" y="1888"/>
                      </a:cubicBezTo>
                      <a:cubicBezTo>
                        <a:pt x="532" y="1888"/>
                        <a:pt x="531" y="1888"/>
                        <a:pt x="530" y="1888"/>
                      </a:cubicBezTo>
                      <a:cubicBezTo>
                        <a:pt x="510" y="1894"/>
                        <a:pt x="700" y="2127"/>
                        <a:pt x="900" y="2183"/>
                      </a:cubicBezTo>
                      <a:cubicBezTo>
                        <a:pt x="1101" y="2240"/>
                        <a:pt x="1121" y="2370"/>
                        <a:pt x="1121" y="2370"/>
                      </a:cubicBezTo>
                      <a:cubicBezTo>
                        <a:pt x="1249" y="2903"/>
                        <a:pt x="1971" y="3494"/>
                        <a:pt x="2088" y="3494"/>
                      </a:cubicBezTo>
                      <a:cubicBezTo>
                        <a:pt x="2089" y="3494"/>
                        <a:pt x="2090" y="3494"/>
                        <a:pt x="2090" y="3494"/>
                      </a:cubicBezTo>
                      <a:cubicBezTo>
                        <a:pt x="2199" y="3484"/>
                        <a:pt x="2207" y="2945"/>
                        <a:pt x="2163" y="2616"/>
                      </a:cubicBezTo>
                      <a:cubicBezTo>
                        <a:pt x="2141" y="2445"/>
                        <a:pt x="1989" y="2160"/>
                        <a:pt x="1811" y="1895"/>
                      </a:cubicBezTo>
                      <a:cubicBezTo>
                        <a:pt x="1813" y="1778"/>
                        <a:pt x="1807" y="1630"/>
                        <a:pt x="1789" y="1589"/>
                      </a:cubicBezTo>
                      <a:cubicBezTo>
                        <a:pt x="1786" y="1581"/>
                        <a:pt x="1780" y="1577"/>
                        <a:pt x="1772" y="1577"/>
                      </a:cubicBezTo>
                      <a:cubicBezTo>
                        <a:pt x="1746" y="1577"/>
                        <a:pt x="1699" y="1625"/>
                        <a:pt x="1655" y="1676"/>
                      </a:cubicBezTo>
                      <a:cubicBezTo>
                        <a:pt x="1537" y="1519"/>
                        <a:pt x="1422" y="1385"/>
                        <a:pt x="1335" y="1310"/>
                      </a:cubicBezTo>
                      <a:cubicBezTo>
                        <a:pt x="1076" y="1082"/>
                        <a:pt x="907" y="1024"/>
                        <a:pt x="790" y="755"/>
                      </a:cubicBezTo>
                      <a:cubicBezTo>
                        <a:pt x="673" y="486"/>
                        <a:pt x="832" y="53"/>
                        <a:pt x="780" y="3"/>
                      </a:cubicBezTo>
                      <a:cubicBezTo>
                        <a:pt x="778" y="1"/>
                        <a:pt x="776" y="0"/>
                        <a:pt x="77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4" name="Google Shape;1414;p35"/>
                <p:cNvSpPr/>
                <p:nvPr/>
              </p:nvSpPr>
              <p:spPr>
                <a:xfrm rot="19140600">
                  <a:off x="1892160" y="3291480"/>
                  <a:ext cx="243720" cy="315000"/>
                </a:xfrm>
                <a:custGeom>
                  <a:avLst/>
                  <a:gdLst/>
                  <a:ahLst/>
                  <a:rect l="l" t="t" r="r" b="b"/>
                  <a:pathLst>
                    <a:path w="2311" h="2858">
                      <a:moveTo>
                        <a:pt x="678" y="1"/>
                      </a:moveTo>
                      <a:cubicBezTo>
                        <a:pt x="619" y="1"/>
                        <a:pt x="460" y="448"/>
                        <a:pt x="460" y="448"/>
                      </a:cubicBezTo>
                      <a:cubicBezTo>
                        <a:pt x="443" y="461"/>
                        <a:pt x="412" y="465"/>
                        <a:pt x="373" y="465"/>
                      </a:cubicBezTo>
                      <a:cubicBezTo>
                        <a:pt x="315" y="465"/>
                        <a:pt x="241" y="456"/>
                        <a:pt x="178" y="456"/>
                      </a:cubicBezTo>
                      <a:cubicBezTo>
                        <a:pt x="124" y="456"/>
                        <a:pt x="79" y="462"/>
                        <a:pt x="59" y="487"/>
                      </a:cubicBezTo>
                      <a:cubicBezTo>
                        <a:pt x="1" y="560"/>
                        <a:pt x="272" y="560"/>
                        <a:pt x="548" y="683"/>
                      </a:cubicBezTo>
                      <a:cubicBezTo>
                        <a:pt x="826" y="806"/>
                        <a:pt x="920" y="1547"/>
                        <a:pt x="891" y="1598"/>
                      </a:cubicBezTo>
                      <a:cubicBezTo>
                        <a:pt x="880" y="1619"/>
                        <a:pt x="832" y="1624"/>
                        <a:pt x="779" y="1624"/>
                      </a:cubicBezTo>
                      <a:cubicBezTo>
                        <a:pt x="715" y="1624"/>
                        <a:pt x="642" y="1616"/>
                        <a:pt x="616" y="1616"/>
                      </a:cubicBezTo>
                      <a:cubicBezTo>
                        <a:pt x="612" y="1616"/>
                        <a:pt x="609" y="1616"/>
                        <a:pt x="608" y="1617"/>
                      </a:cubicBezTo>
                      <a:cubicBezTo>
                        <a:pt x="590" y="1623"/>
                        <a:pt x="787" y="1806"/>
                        <a:pt x="980" y="1838"/>
                      </a:cubicBezTo>
                      <a:cubicBezTo>
                        <a:pt x="1173" y="1870"/>
                        <a:pt x="1203" y="1979"/>
                        <a:pt x="1203" y="1979"/>
                      </a:cubicBezTo>
                      <a:cubicBezTo>
                        <a:pt x="1366" y="2416"/>
                        <a:pt x="2083" y="2858"/>
                        <a:pt x="2203" y="2858"/>
                      </a:cubicBezTo>
                      <a:cubicBezTo>
                        <a:pt x="2205" y="2858"/>
                        <a:pt x="2207" y="2858"/>
                        <a:pt x="2209" y="2857"/>
                      </a:cubicBezTo>
                      <a:cubicBezTo>
                        <a:pt x="2310" y="2841"/>
                        <a:pt x="2272" y="2384"/>
                        <a:pt x="2204" y="2108"/>
                      </a:cubicBezTo>
                      <a:lnTo>
                        <a:pt x="2204" y="2109"/>
                      </a:lnTo>
                      <a:cubicBezTo>
                        <a:pt x="2169" y="1966"/>
                        <a:pt x="2001" y="1737"/>
                        <a:pt x="1811" y="1526"/>
                      </a:cubicBezTo>
                      <a:cubicBezTo>
                        <a:pt x="1804" y="1426"/>
                        <a:pt x="1786" y="1301"/>
                        <a:pt x="1767" y="1269"/>
                      </a:cubicBezTo>
                      <a:cubicBezTo>
                        <a:pt x="1763" y="1262"/>
                        <a:pt x="1757" y="1259"/>
                        <a:pt x="1751" y="1259"/>
                      </a:cubicBezTo>
                      <a:cubicBezTo>
                        <a:pt x="1726" y="1259"/>
                        <a:pt x="1685" y="1304"/>
                        <a:pt x="1646" y="1352"/>
                      </a:cubicBezTo>
                      <a:cubicBezTo>
                        <a:pt x="1523" y="1228"/>
                        <a:pt x="1403" y="1124"/>
                        <a:pt x="1316" y="1066"/>
                      </a:cubicBezTo>
                      <a:cubicBezTo>
                        <a:pt x="1053" y="892"/>
                        <a:pt x="889" y="858"/>
                        <a:pt x="756" y="638"/>
                      </a:cubicBezTo>
                      <a:cubicBezTo>
                        <a:pt x="624" y="419"/>
                        <a:pt x="738" y="40"/>
                        <a:pt x="684" y="3"/>
                      </a:cubicBezTo>
                      <a:cubicBezTo>
                        <a:pt x="682" y="2"/>
                        <a:pt x="680" y="1"/>
                        <a:pt x="678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5" name="Google Shape;1415;p35"/>
                <p:cNvSpPr/>
                <p:nvPr/>
              </p:nvSpPr>
              <p:spPr>
                <a:xfrm rot="17501400">
                  <a:off x="3831480" y="4367160"/>
                  <a:ext cx="299160" cy="632520"/>
                </a:xfrm>
                <a:custGeom>
                  <a:avLst/>
                  <a:gdLst/>
                  <a:ahLst/>
                  <a:rect l="l" t="t" r="r" b="b"/>
                  <a:pathLst>
                    <a:path w="2838" h="5735">
                      <a:moveTo>
                        <a:pt x="1468" y="0"/>
                      </a:moveTo>
                      <a:cubicBezTo>
                        <a:pt x="1351" y="0"/>
                        <a:pt x="844" y="629"/>
                        <a:pt x="844" y="629"/>
                      </a:cubicBezTo>
                      <a:cubicBezTo>
                        <a:pt x="835" y="632"/>
                        <a:pt x="824" y="634"/>
                        <a:pt x="812" y="634"/>
                      </a:cubicBezTo>
                      <a:cubicBezTo>
                        <a:pt x="672" y="634"/>
                        <a:pt x="375" y="443"/>
                        <a:pt x="210" y="443"/>
                      </a:cubicBezTo>
                      <a:cubicBezTo>
                        <a:pt x="184" y="443"/>
                        <a:pt x="160" y="448"/>
                        <a:pt x="142" y="459"/>
                      </a:cubicBezTo>
                      <a:cubicBezTo>
                        <a:pt x="1" y="549"/>
                        <a:pt x="459" y="707"/>
                        <a:pt x="855" y="1079"/>
                      </a:cubicBezTo>
                      <a:cubicBezTo>
                        <a:pt x="1252" y="1449"/>
                        <a:pt x="973" y="2759"/>
                        <a:pt x="896" y="2828"/>
                      </a:cubicBezTo>
                      <a:cubicBezTo>
                        <a:pt x="885" y="2838"/>
                        <a:pt x="868" y="2842"/>
                        <a:pt x="846" y="2842"/>
                      </a:cubicBezTo>
                      <a:cubicBezTo>
                        <a:pt x="716" y="2842"/>
                        <a:pt x="434" y="2693"/>
                        <a:pt x="406" y="2692"/>
                      </a:cubicBezTo>
                      <a:lnTo>
                        <a:pt x="406" y="2692"/>
                      </a:lnTo>
                      <a:cubicBezTo>
                        <a:pt x="371" y="2692"/>
                        <a:pt x="596" y="3117"/>
                        <a:pt x="904" y="3286"/>
                      </a:cubicBezTo>
                      <a:cubicBezTo>
                        <a:pt x="1211" y="3455"/>
                        <a:pt x="1197" y="3655"/>
                        <a:pt x="1197" y="3655"/>
                      </a:cubicBezTo>
                      <a:cubicBezTo>
                        <a:pt x="1216" y="4506"/>
                        <a:pt x="2200" y="5701"/>
                        <a:pt x="2381" y="5733"/>
                      </a:cubicBezTo>
                      <a:cubicBezTo>
                        <a:pt x="2384" y="5734"/>
                        <a:pt x="2388" y="5734"/>
                        <a:pt x="2392" y="5734"/>
                      </a:cubicBezTo>
                      <a:cubicBezTo>
                        <a:pt x="2570" y="5734"/>
                        <a:pt x="2766" y="4962"/>
                        <a:pt x="2813" y="4465"/>
                      </a:cubicBezTo>
                      <a:cubicBezTo>
                        <a:pt x="2838" y="4203"/>
                        <a:pt x="2689" y="3716"/>
                        <a:pt x="2494" y="3248"/>
                      </a:cubicBezTo>
                      <a:cubicBezTo>
                        <a:pt x="2539" y="3075"/>
                        <a:pt x="2581" y="2853"/>
                        <a:pt x="2568" y="2785"/>
                      </a:cubicBezTo>
                      <a:cubicBezTo>
                        <a:pt x="2564" y="2766"/>
                        <a:pt x="2550" y="2757"/>
                        <a:pt x="2531" y="2757"/>
                      </a:cubicBezTo>
                      <a:cubicBezTo>
                        <a:pt x="2483" y="2757"/>
                        <a:pt x="2399" y="2804"/>
                        <a:pt x="2318" y="2855"/>
                      </a:cubicBezTo>
                      <a:cubicBezTo>
                        <a:pt x="2180" y="2574"/>
                        <a:pt x="2039" y="2327"/>
                        <a:pt x="1926" y="2177"/>
                      </a:cubicBezTo>
                      <a:cubicBezTo>
                        <a:pt x="1585" y="1730"/>
                        <a:pt x="1328" y="1574"/>
                        <a:pt x="1233" y="1126"/>
                      </a:cubicBezTo>
                      <a:cubicBezTo>
                        <a:pt x="1138" y="677"/>
                        <a:pt x="1552" y="104"/>
                        <a:pt x="1486" y="9"/>
                      </a:cubicBezTo>
                      <a:cubicBezTo>
                        <a:pt x="1482" y="3"/>
                        <a:pt x="1476" y="0"/>
                        <a:pt x="1468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6" name="Google Shape;1416;p35"/>
                <p:cNvSpPr/>
                <p:nvPr/>
              </p:nvSpPr>
              <p:spPr>
                <a:xfrm rot="18900000">
                  <a:off x="3225600" y="4400640"/>
                  <a:ext cx="229320" cy="417240"/>
                </a:xfrm>
                <a:custGeom>
                  <a:avLst/>
                  <a:gdLst/>
                  <a:ahLst/>
                  <a:rect l="l" t="t" r="r" b="b"/>
                  <a:pathLst>
                    <a:path w="2174" h="3785">
                      <a:moveTo>
                        <a:pt x="1127" y="1"/>
                      </a:moveTo>
                      <a:cubicBezTo>
                        <a:pt x="1025" y="1"/>
                        <a:pt x="649" y="320"/>
                        <a:pt x="649" y="320"/>
                      </a:cubicBezTo>
                      <a:cubicBezTo>
                        <a:pt x="647" y="320"/>
                        <a:pt x="645" y="320"/>
                        <a:pt x="642" y="320"/>
                      </a:cubicBezTo>
                      <a:cubicBezTo>
                        <a:pt x="537" y="320"/>
                        <a:pt x="260" y="115"/>
                        <a:pt x="136" y="115"/>
                      </a:cubicBezTo>
                      <a:cubicBezTo>
                        <a:pt x="126" y="115"/>
                        <a:pt x="117" y="117"/>
                        <a:pt x="109" y="119"/>
                      </a:cubicBezTo>
                      <a:cubicBezTo>
                        <a:pt x="1" y="158"/>
                        <a:pt x="352" y="320"/>
                        <a:pt x="657" y="608"/>
                      </a:cubicBezTo>
                      <a:cubicBezTo>
                        <a:pt x="961" y="898"/>
                        <a:pt x="741" y="1698"/>
                        <a:pt x="682" y="1732"/>
                      </a:cubicBezTo>
                      <a:cubicBezTo>
                        <a:pt x="676" y="1734"/>
                        <a:pt x="670" y="1736"/>
                        <a:pt x="661" y="1736"/>
                      </a:cubicBezTo>
                      <a:cubicBezTo>
                        <a:pt x="573" y="1736"/>
                        <a:pt x="328" y="1585"/>
                        <a:pt x="304" y="1580"/>
                      </a:cubicBezTo>
                      <a:cubicBezTo>
                        <a:pt x="304" y="1580"/>
                        <a:pt x="303" y="1580"/>
                        <a:pt x="303" y="1580"/>
                      </a:cubicBezTo>
                      <a:lnTo>
                        <a:pt x="303" y="1580"/>
                      </a:lnTo>
                      <a:cubicBezTo>
                        <a:pt x="279" y="1580"/>
                        <a:pt x="451" y="1878"/>
                        <a:pt x="685" y="2025"/>
                      </a:cubicBezTo>
                      <a:cubicBezTo>
                        <a:pt x="922" y="2172"/>
                        <a:pt x="911" y="2299"/>
                        <a:pt x="911" y="2299"/>
                      </a:cubicBezTo>
                      <a:cubicBezTo>
                        <a:pt x="922" y="2845"/>
                        <a:pt x="1676" y="3738"/>
                        <a:pt x="1816" y="3782"/>
                      </a:cubicBezTo>
                      <a:cubicBezTo>
                        <a:pt x="1822" y="3784"/>
                        <a:pt x="1828" y="3785"/>
                        <a:pt x="1834" y="3785"/>
                      </a:cubicBezTo>
                      <a:cubicBezTo>
                        <a:pt x="1968" y="3785"/>
                        <a:pt x="2116" y="3333"/>
                        <a:pt x="2154" y="3028"/>
                      </a:cubicBezTo>
                      <a:cubicBezTo>
                        <a:pt x="2174" y="2863"/>
                        <a:pt x="2061" y="2534"/>
                        <a:pt x="1912" y="2210"/>
                      </a:cubicBezTo>
                      <a:cubicBezTo>
                        <a:pt x="1947" y="2104"/>
                        <a:pt x="1982" y="1969"/>
                        <a:pt x="1971" y="1923"/>
                      </a:cubicBezTo>
                      <a:cubicBezTo>
                        <a:pt x="1967" y="1907"/>
                        <a:pt x="1950" y="1900"/>
                        <a:pt x="1926" y="1900"/>
                      </a:cubicBezTo>
                      <a:cubicBezTo>
                        <a:pt x="1888" y="1900"/>
                        <a:pt x="1832" y="1916"/>
                        <a:pt x="1777" y="1936"/>
                      </a:cubicBezTo>
                      <a:cubicBezTo>
                        <a:pt x="1673" y="1738"/>
                        <a:pt x="1566" y="1561"/>
                        <a:pt x="1478" y="1450"/>
                      </a:cubicBezTo>
                      <a:cubicBezTo>
                        <a:pt x="1217" y="1121"/>
                        <a:pt x="1020" y="987"/>
                        <a:pt x="948" y="689"/>
                      </a:cubicBezTo>
                      <a:cubicBezTo>
                        <a:pt x="876" y="390"/>
                        <a:pt x="1198" y="78"/>
                        <a:pt x="1147" y="9"/>
                      </a:cubicBezTo>
                      <a:cubicBezTo>
                        <a:pt x="1143" y="3"/>
                        <a:pt x="1136" y="1"/>
                        <a:pt x="1127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7" name="Google Shape;1417;p35"/>
                <p:cNvSpPr/>
                <p:nvPr/>
              </p:nvSpPr>
              <p:spPr>
                <a:xfrm rot="19663200">
                  <a:off x="3220560" y="3613680"/>
                  <a:ext cx="220680" cy="419400"/>
                </a:xfrm>
                <a:custGeom>
                  <a:avLst/>
                  <a:gdLst/>
                  <a:ahLst/>
                  <a:rect l="l" t="t" r="r" b="b"/>
                  <a:pathLst>
                    <a:path w="2095" h="3803">
                      <a:moveTo>
                        <a:pt x="1129" y="1"/>
                      </a:moveTo>
                      <a:cubicBezTo>
                        <a:pt x="1025" y="1"/>
                        <a:pt x="646" y="306"/>
                        <a:pt x="646" y="306"/>
                      </a:cubicBezTo>
                      <a:cubicBezTo>
                        <a:pt x="644" y="306"/>
                        <a:pt x="642" y="306"/>
                        <a:pt x="640" y="306"/>
                      </a:cubicBezTo>
                      <a:cubicBezTo>
                        <a:pt x="535" y="306"/>
                        <a:pt x="258" y="87"/>
                        <a:pt x="134" y="87"/>
                      </a:cubicBezTo>
                      <a:cubicBezTo>
                        <a:pt x="126" y="87"/>
                        <a:pt x="118" y="88"/>
                        <a:pt x="111" y="90"/>
                      </a:cubicBezTo>
                      <a:cubicBezTo>
                        <a:pt x="0" y="126"/>
                        <a:pt x="347" y="297"/>
                        <a:pt x="643" y="594"/>
                      </a:cubicBezTo>
                      <a:cubicBezTo>
                        <a:pt x="939" y="893"/>
                        <a:pt x="696" y="1685"/>
                        <a:pt x="636" y="1717"/>
                      </a:cubicBezTo>
                      <a:cubicBezTo>
                        <a:pt x="631" y="1720"/>
                        <a:pt x="625" y="1721"/>
                        <a:pt x="617" y="1721"/>
                      </a:cubicBezTo>
                      <a:cubicBezTo>
                        <a:pt x="532" y="1721"/>
                        <a:pt x="287" y="1561"/>
                        <a:pt x="263" y="1555"/>
                      </a:cubicBezTo>
                      <a:cubicBezTo>
                        <a:pt x="263" y="1555"/>
                        <a:pt x="262" y="1555"/>
                        <a:pt x="262" y="1555"/>
                      </a:cubicBezTo>
                      <a:lnTo>
                        <a:pt x="262" y="1555"/>
                      </a:lnTo>
                      <a:cubicBezTo>
                        <a:pt x="238" y="1555"/>
                        <a:pt x="401" y="1857"/>
                        <a:pt x="632" y="2011"/>
                      </a:cubicBezTo>
                      <a:cubicBezTo>
                        <a:pt x="863" y="2166"/>
                        <a:pt x="849" y="2292"/>
                        <a:pt x="849" y="2292"/>
                      </a:cubicBezTo>
                      <a:cubicBezTo>
                        <a:pt x="844" y="2838"/>
                        <a:pt x="1572" y="3752"/>
                        <a:pt x="1710" y="3799"/>
                      </a:cubicBezTo>
                      <a:cubicBezTo>
                        <a:pt x="1717" y="3801"/>
                        <a:pt x="1724" y="3802"/>
                        <a:pt x="1730" y="3802"/>
                      </a:cubicBezTo>
                      <a:cubicBezTo>
                        <a:pt x="1864" y="3802"/>
                        <a:pt x="2025" y="3358"/>
                        <a:pt x="2070" y="3056"/>
                      </a:cubicBezTo>
                      <a:cubicBezTo>
                        <a:pt x="2094" y="2892"/>
                        <a:pt x="1992" y="2561"/>
                        <a:pt x="1852" y="2231"/>
                      </a:cubicBezTo>
                      <a:cubicBezTo>
                        <a:pt x="1891" y="2127"/>
                        <a:pt x="1928" y="1992"/>
                        <a:pt x="1920" y="1948"/>
                      </a:cubicBezTo>
                      <a:cubicBezTo>
                        <a:pt x="1916" y="1929"/>
                        <a:pt x="1898" y="1922"/>
                        <a:pt x="1871" y="1922"/>
                      </a:cubicBezTo>
                      <a:cubicBezTo>
                        <a:pt x="1833" y="1922"/>
                        <a:pt x="1779" y="1937"/>
                        <a:pt x="1725" y="1954"/>
                      </a:cubicBezTo>
                      <a:cubicBezTo>
                        <a:pt x="1628" y="1753"/>
                        <a:pt x="1523" y="1572"/>
                        <a:pt x="1441" y="1461"/>
                      </a:cubicBezTo>
                      <a:cubicBezTo>
                        <a:pt x="1189" y="1123"/>
                        <a:pt x="995" y="983"/>
                        <a:pt x="932" y="683"/>
                      </a:cubicBezTo>
                      <a:cubicBezTo>
                        <a:pt x="868" y="382"/>
                        <a:pt x="1199" y="80"/>
                        <a:pt x="1151" y="10"/>
                      </a:cubicBezTo>
                      <a:cubicBezTo>
                        <a:pt x="1146" y="4"/>
                        <a:pt x="1139" y="1"/>
                        <a:pt x="1129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8" name="Google Shape;1418;p35"/>
                <p:cNvSpPr/>
                <p:nvPr/>
              </p:nvSpPr>
              <p:spPr>
                <a:xfrm rot="20151000">
                  <a:off x="2719800" y="2997720"/>
                  <a:ext cx="132120" cy="357840"/>
                </a:xfrm>
                <a:custGeom>
                  <a:avLst/>
                  <a:gdLst/>
                  <a:ahLst/>
                  <a:rect l="l" t="t" r="r" b="b"/>
                  <a:pathLst>
                    <a:path w="1253" h="3246">
                      <a:moveTo>
                        <a:pt x="854" y="1"/>
                      </a:moveTo>
                      <a:cubicBezTo>
                        <a:pt x="781" y="1"/>
                        <a:pt x="460" y="295"/>
                        <a:pt x="460" y="295"/>
                      </a:cubicBezTo>
                      <a:cubicBezTo>
                        <a:pt x="458" y="295"/>
                        <a:pt x="455" y="295"/>
                        <a:pt x="453" y="295"/>
                      </a:cubicBezTo>
                      <a:cubicBezTo>
                        <a:pt x="375" y="295"/>
                        <a:pt x="203" y="136"/>
                        <a:pt x="110" y="136"/>
                      </a:cubicBezTo>
                      <a:cubicBezTo>
                        <a:pt x="101" y="136"/>
                        <a:pt x="93" y="138"/>
                        <a:pt x="86" y="141"/>
                      </a:cubicBezTo>
                      <a:cubicBezTo>
                        <a:pt x="1" y="178"/>
                        <a:pt x="240" y="304"/>
                        <a:pt x="427" y="543"/>
                      </a:cubicBezTo>
                      <a:cubicBezTo>
                        <a:pt x="614" y="782"/>
                        <a:pt x="347" y="1481"/>
                        <a:pt x="299" y="1513"/>
                      </a:cubicBezTo>
                      <a:cubicBezTo>
                        <a:pt x="295" y="1516"/>
                        <a:pt x="289" y="1517"/>
                        <a:pt x="281" y="1517"/>
                      </a:cubicBezTo>
                      <a:cubicBezTo>
                        <a:pt x="215" y="1517"/>
                        <a:pt x="57" y="1399"/>
                        <a:pt x="40" y="1395"/>
                      </a:cubicBezTo>
                      <a:cubicBezTo>
                        <a:pt x="40" y="1395"/>
                        <a:pt x="40" y="1395"/>
                        <a:pt x="40" y="1395"/>
                      </a:cubicBezTo>
                      <a:lnTo>
                        <a:pt x="40" y="1395"/>
                      </a:lnTo>
                      <a:cubicBezTo>
                        <a:pt x="21" y="1395"/>
                        <a:pt x="109" y="1647"/>
                        <a:pt x="265" y="1766"/>
                      </a:cubicBezTo>
                      <a:cubicBezTo>
                        <a:pt x="419" y="1886"/>
                        <a:pt x="395" y="1995"/>
                        <a:pt x="395" y="1995"/>
                      </a:cubicBezTo>
                      <a:cubicBezTo>
                        <a:pt x="331" y="2466"/>
                        <a:pt x="772" y="3211"/>
                        <a:pt x="869" y="3244"/>
                      </a:cubicBezTo>
                      <a:cubicBezTo>
                        <a:pt x="872" y="3245"/>
                        <a:pt x="876" y="3246"/>
                        <a:pt x="880" y="3246"/>
                      </a:cubicBezTo>
                      <a:cubicBezTo>
                        <a:pt x="980" y="3246"/>
                        <a:pt x="1149" y="2846"/>
                        <a:pt x="1217" y="2580"/>
                      </a:cubicBezTo>
                      <a:cubicBezTo>
                        <a:pt x="1253" y="2438"/>
                        <a:pt x="1213" y="2157"/>
                        <a:pt x="1145" y="1881"/>
                      </a:cubicBezTo>
                      <a:cubicBezTo>
                        <a:pt x="1185" y="1790"/>
                        <a:pt x="1228" y="1672"/>
                        <a:pt x="1225" y="1633"/>
                      </a:cubicBezTo>
                      <a:cubicBezTo>
                        <a:pt x="1225" y="1619"/>
                        <a:pt x="1215" y="1614"/>
                        <a:pt x="1199" y="1614"/>
                      </a:cubicBezTo>
                      <a:cubicBezTo>
                        <a:pt x="1172" y="1614"/>
                        <a:pt x="1126" y="1631"/>
                        <a:pt x="1082" y="1650"/>
                      </a:cubicBezTo>
                      <a:cubicBezTo>
                        <a:pt x="1030" y="1483"/>
                        <a:pt x="973" y="1333"/>
                        <a:pt x="923" y="1242"/>
                      </a:cubicBezTo>
                      <a:cubicBezTo>
                        <a:pt x="773" y="966"/>
                        <a:pt x="646" y="858"/>
                        <a:pt x="631" y="602"/>
                      </a:cubicBezTo>
                      <a:cubicBezTo>
                        <a:pt x="617" y="347"/>
                        <a:pt x="895" y="65"/>
                        <a:pt x="866" y="7"/>
                      </a:cubicBezTo>
                      <a:cubicBezTo>
                        <a:pt x="864" y="3"/>
                        <a:pt x="860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299" name="Google Shape;1419;p35"/>
                <p:cNvSpPr/>
                <p:nvPr/>
              </p:nvSpPr>
              <p:spPr>
                <a:xfrm>
                  <a:off x="1920240" y="3900960"/>
                  <a:ext cx="189000" cy="297360"/>
                </a:xfrm>
                <a:custGeom>
                  <a:avLst/>
                  <a:gdLst/>
                  <a:ahLst/>
                  <a:rect l="l" t="t" r="r" b="b"/>
                  <a:pathLst>
                    <a:path w="1793" h="2699">
                      <a:moveTo>
                        <a:pt x="663" y="0"/>
                      </a:moveTo>
                      <a:cubicBezTo>
                        <a:pt x="609" y="0"/>
                        <a:pt x="419" y="370"/>
                        <a:pt x="419" y="370"/>
                      </a:cubicBezTo>
                      <a:cubicBezTo>
                        <a:pt x="410" y="375"/>
                        <a:pt x="397" y="377"/>
                        <a:pt x="380" y="377"/>
                      </a:cubicBezTo>
                      <a:cubicBezTo>
                        <a:pt x="313" y="377"/>
                        <a:pt x="198" y="340"/>
                        <a:pt x="122" y="340"/>
                      </a:cubicBezTo>
                      <a:cubicBezTo>
                        <a:pt x="95" y="340"/>
                        <a:pt x="73" y="345"/>
                        <a:pt x="60" y="357"/>
                      </a:cubicBezTo>
                      <a:cubicBezTo>
                        <a:pt x="1" y="416"/>
                        <a:pt x="240" y="446"/>
                        <a:pt x="470" y="588"/>
                      </a:cubicBezTo>
                      <a:cubicBezTo>
                        <a:pt x="701" y="728"/>
                        <a:pt x="697" y="1394"/>
                        <a:pt x="667" y="1435"/>
                      </a:cubicBezTo>
                      <a:cubicBezTo>
                        <a:pt x="659" y="1445"/>
                        <a:pt x="640" y="1449"/>
                        <a:pt x="616" y="1449"/>
                      </a:cubicBezTo>
                      <a:cubicBezTo>
                        <a:pt x="547" y="1449"/>
                        <a:pt x="436" y="1418"/>
                        <a:pt x="416" y="1418"/>
                      </a:cubicBezTo>
                      <a:cubicBezTo>
                        <a:pt x="416" y="1418"/>
                        <a:pt x="415" y="1418"/>
                        <a:pt x="414" y="1419"/>
                      </a:cubicBezTo>
                      <a:cubicBezTo>
                        <a:pt x="397" y="1421"/>
                        <a:pt x="551" y="1606"/>
                        <a:pt x="717" y="1658"/>
                      </a:cubicBezTo>
                      <a:cubicBezTo>
                        <a:pt x="883" y="1708"/>
                        <a:pt x="897" y="1807"/>
                        <a:pt x="897" y="1807"/>
                      </a:cubicBezTo>
                      <a:cubicBezTo>
                        <a:pt x="991" y="2219"/>
                        <a:pt x="1588" y="2699"/>
                        <a:pt x="1682" y="2699"/>
                      </a:cubicBezTo>
                      <a:cubicBezTo>
                        <a:pt x="1682" y="2699"/>
                        <a:pt x="1682" y="2699"/>
                        <a:pt x="1682" y="2699"/>
                      </a:cubicBezTo>
                      <a:cubicBezTo>
                        <a:pt x="1774" y="2696"/>
                        <a:pt x="1793" y="2289"/>
                        <a:pt x="1765" y="2038"/>
                      </a:cubicBezTo>
                      <a:lnTo>
                        <a:pt x="1765" y="2038"/>
                      </a:lnTo>
                      <a:lnTo>
                        <a:pt x="1764" y="2039"/>
                      </a:lnTo>
                      <a:cubicBezTo>
                        <a:pt x="1751" y="1909"/>
                        <a:pt x="1629" y="1687"/>
                        <a:pt x="1487" y="1478"/>
                      </a:cubicBezTo>
                      <a:cubicBezTo>
                        <a:pt x="1492" y="1390"/>
                        <a:pt x="1491" y="1277"/>
                        <a:pt x="1476" y="1246"/>
                      </a:cubicBezTo>
                      <a:cubicBezTo>
                        <a:pt x="1473" y="1239"/>
                        <a:pt x="1467" y="1236"/>
                        <a:pt x="1461" y="1236"/>
                      </a:cubicBezTo>
                      <a:cubicBezTo>
                        <a:pt x="1438" y="1236"/>
                        <a:pt x="1399" y="1269"/>
                        <a:pt x="1362" y="1306"/>
                      </a:cubicBezTo>
                      <a:cubicBezTo>
                        <a:pt x="1266" y="1182"/>
                        <a:pt x="1172" y="1076"/>
                        <a:pt x="1103" y="1015"/>
                      </a:cubicBezTo>
                      <a:cubicBezTo>
                        <a:pt x="891" y="832"/>
                        <a:pt x="750" y="781"/>
                        <a:pt x="658" y="573"/>
                      </a:cubicBezTo>
                      <a:cubicBezTo>
                        <a:pt x="568" y="364"/>
                        <a:pt x="712" y="43"/>
                        <a:pt x="670" y="3"/>
                      </a:cubicBezTo>
                      <a:cubicBezTo>
                        <a:pt x="668" y="1"/>
                        <a:pt x="665" y="0"/>
                        <a:pt x="663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0" name="Google Shape;1420;p35"/>
                <p:cNvSpPr/>
                <p:nvPr/>
              </p:nvSpPr>
              <p:spPr>
                <a:xfrm rot="17481600">
                  <a:off x="4107240" y="4796640"/>
                  <a:ext cx="131760" cy="357840"/>
                </a:xfrm>
                <a:custGeom>
                  <a:avLst/>
                  <a:gdLst/>
                  <a:ahLst/>
                  <a:rect l="l" t="t" r="r" b="b"/>
                  <a:pathLst>
                    <a:path w="1253" h="3245">
                      <a:moveTo>
                        <a:pt x="854" y="1"/>
                      </a:moveTo>
                      <a:cubicBezTo>
                        <a:pt x="781" y="1"/>
                        <a:pt x="459" y="293"/>
                        <a:pt x="459" y="293"/>
                      </a:cubicBezTo>
                      <a:cubicBezTo>
                        <a:pt x="456" y="294"/>
                        <a:pt x="454" y="294"/>
                        <a:pt x="451" y="294"/>
                      </a:cubicBezTo>
                      <a:cubicBezTo>
                        <a:pt x="373" y="294"/>
                        <a:pt x="202" y="135"/>
                        <a:pt x="110" y="135"/>
                      </a:cubicBezTo>
                      <a:cubicBezTo>
                        <a:pt x="101" y="135"/>
                        <a:pt x="93" y="137"/>
                        <a:pt x="86" y="140"/>
                      </a:cubicBezTo>
                      <a:cubicBezTo>
                        <a:pt x="1" y="177"/>
                        <a:pt x="240" y="304"/>
                        <a:pt x="427" y="543"/>
                      </a:cubicBezTo>
                      <a:cubicBezTo>
                        <a:pt x="614" y="781"/>
                        <a:pt x="348" y="1481"/>
                        <a:pt x="298" y="1512"/>
                      </a:cubicBezTo>
                      <a:cubicBezTo>
                        <a:pt x="293" y="1515"/>
                        <a:pt x="287" y="1516"/>
                        <a:pt x="280" y="1516"/>
                      </a:cubicBezTo>
                      <a:cubicBezTo>
                        <a:pt x="214" y="1516"/>
                        <a:pt x="56" y="1399"/>
                        <a:pt x="39" y="1395"/>
                      </a:cubicBezTo>
                      <a:cubicBezTo>
                        <a:pt x="39" y="1395"/>
                        <a:pt x="39" y="1395"/>
                        <a:pt x="39" y="1395"/>
                      </a:cubicBezTo>
                      <a:lnTo>
                        <a:pt x="39" y="1395"/>
                      </a:lnTo>
                      <a:cubicBezTo>
                        <a:pt x="22" y="1395"/>
                        <a:pt x="110" y="1646"/>
                        <a:pt x="263" y="1766"/>
                      </a:cubicBezTo>
                      <a:cubicBezTo>
                        <a:pt x="418" y="1885"/>
                        <a:pt x="393" y="1995"/>
                        <a:pt x="393" y="1995"/>
                      </a:cubicBezTo>
                      <a:cubicBezTo>
                        <a:pt x="330" y="2467"/>
                        <a:pt x="771" y="3209"/>
                        <a:pt x="869" y="3243"/>
                      </a:cubicBezTo>
                      <a:cubicBezTo>
                        <a:pt x="872" y="3244"/>
                        <a:pt x="876" y="3245"/>
                        <a:pt x="880" y="3245"/>
                      </a:cubicBezTo>
                      <a:cubicBezTo>
                        <a:pt x="979" y="3245"/>
                        <a:pt x="1149" y="2845"/>
                        <a:pt x="1216" y="2580"/>
                      </a:cubicBezTo>
                      <a:cubicBezTo>
                        <a:pt x="1253" y="2437"/>
                        <a:pt x="1212" y="2156"/>
                        <a:pt x="1145" y="1881"/>
                      </a:cubicBezTo>
                      <a:cubicBezTo>
                        <a:pt x="1185" y="1789"/>
                        <a:pt x="1227" y="1670"/>
                        <a:pt x="1225" y="1632"/>
                      </a:cubicBezTo>
                      <a:cubicBezTo>
                        <a:pt x="1225" y="1619"/>
                        <a:pt x="1215" y="1613"/>
                        <a:pt x="1199" y="1613"/>
                      </a:cubicBezTo>
                      <a:cubicBezTo>
                        <a:pt x="1171" y="1613"/>
                        <a:pt x="1126" y="1630"/>
                        <a:pt x="1081" y="1649"/>
                      </a:cubicBezTo>
                      <a:cubicBezTo>
                        <a:pt x="1030" y="1482"/>
                        <a:pt x="973" y="1333"/>
                        <a:pt x="923" y="1242"/>
                      </a:cubicBezTo>
                      <a:cubicBezTo>
                        <a:pt x="773" y="966"/>
                        <a:pt x="645" y="857"/>
                        <a:pt x="631" y="602"/>
                      </a:cubicBezTo>
                      <a:cubicBezTo>
                        <a:pt x="617" y="347"/>
                        <a:pt x="895" y="65"/>
                        <a:pt x="866" y="7"/>
                      </a:cubicBezTo>
                      <a:cubicBezTo>
                        <a:pt x="864" y="3"/>
                        <a:pt x="860" y="1"/>
                        <a:pt x="854" y="1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1" name="Google Shape;1421;p35"/>
                <p:cNvSpPr/>
                <p:nvPr/>
              </p:nvSpPr>
              <p:spPr>
                <a:xfrm>
                  <a:off x="520200" y="77760"/>
                  <a:ext cx="243360" cy="315000"/>
                </a:xfrm>
                <a:custGeom>
                  <a:avLst/>
                  <a:gdLst/>
                  <a:ahLst/>
                  <a:rect l="l" t="t" r="r" b="b"/>
                  <a:pathLst>
                    <a:path w="2310" h="2858">
                      <a:moveTo>
                        <a:pt x="677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60"/>
                        <a:pt x="410" y="464"/>
                        <a:pt x="371" y="464"/>
                      </a:cubicBezTo>
                      <a:cubicBezTo>
                        <a:pt x="314" y="464"/>
                        <a:pt x="242" y="456"/>
                        <a:pt x="181" y="456"/>
                      </a:cubicBezTo>
                      <a:cubicBezTo>
                        <a:pt x="126" y="456"/>
                        <a:pt x="79" y="462"/>
                        <a:pt x="58" y="488"/>
                      </a:cubicBezTo>
                      <a:cubicBezTo>
                        <a:pt x="0" y="561"/>
                        <a:pt x="271" y="560"/>
                        <a:pt x="548" y="682"/>
                      </a:cubicBezTo>
                      <a:cubicBezTo>
                        <a:pt x="825" y="805"/>
                        <a:pt x="919" y="1548"/>
                        <a:pt x="891" y="1597"/>
                      </a:cubicBezTo>
                      <a:cubicBezTo>
                        <a:pt x="879" y="1619"/>
                        <a:pt x="830" y="1624"/>
                        <a:pt x="776" y="1624"/>
                      </a:cubicBezTo>
                      <a:cubicBezTo>
                        <a:pt x="713" y="1624"/>
                        <a:pt x="642" y="1616"/>
                        <a:pt x="617" y="1616"/>
                      </a:cubicBezTo>
                      <a:cubicBezTo>
                        <a:pt x="613" y="1616"/>
                        <a:pt x="610" y="1617"/>
                        <a:pt x="608" y="1617"/>
                      </a:cubicBezTo>
                      <a:cubicBezTo>
                        <a:pt x="590" y="1623"/>
                        <a:pt x="787" y="1805"/>
                        <a:pt x="980" y="1837"/>
                      </a:cubicBezTo>
                      <a:cubicBezTo>
                        <a:pt x="1173" y="1871"/>
                        <a:pt x="1203" y="1979"/>
                        <a:pt x="1203" y="1979"/>
                      </a:cubicBezTo>
                      <a:cubicBezTo>
                        <a:pt x="1365" y="2416"/>
                        <a:pt x="2080" y="2857"/>
                        <a:pt x="2202" y="2857"/>
                      </a:cubicBezTo>
                      <a:cubicBezTo>
                        <a:pt x="2204" y="2857"/>
                        <a:pt x="2206" y="2857"/>
                        <a:pt x="2208" y="2857"/>
                      </a:cubicBezTo>
                      <a:cubicBezTo>
                        <a:pt x="2310" y="2840"/>
                        <a:pt x="2271" y="2385"/>
                        <a:pt x="2203" y="2109"/>
                      </a:cubicBezTo>
                      <a:cubicBezTo>
                        <a:pt x="2168" y="1965"/>
                        <a:pt x="2000" y="1737"/>
                        <a:pt x="1811" y="1525"/>
                      </a:cubicBezTo>
                      <a:cubicBezTo>
                        <a:pt x="1803" y="1426"/>
                        <a:pt x="1785" y="1301"/>
                        <a:pt x="1765" y="1268"/>
                      </a:cubicBezTo>
                      <a:cubicBezTo>
                        <a:pt x="1761" y="1261"/>
                        <a:pt x="1756" y="1258"/>
                        <a:pt x="1750" y="1258"/>
                      </a:cubicBezTo>
                      <a:cubicBezTo>
                        <a:pt x="1725" y="1258"/>
                        <a:pt x="1684" y="1303"/>
                        <a:pt x="1646" y="1351"/>
                      </a:cubicBezTo>
                      <a:cubicBezTo>
                        <a:pt x="1522" y="1228"/>
                        <a:pt x="1402" y="1123"/>
                        <a:pt x="1315" y="1065"/>
                      </a:cubicBezTo>
                      <a:cubicBezTo>
                        <a:pt x="1053" y="893"/>
                        <a:pt x="888" y="857"/>
                        <a:pt x="756" y="638"/>
                      </a:cubicBezTo>
                      <a:cubicBezTo>
                        <a:pt x="623" y="420"/>
                        <a:pt x="737" y="41"/>
                        <a:pt x="684" y="2"/>
                      </a:cubicBezTo>
                      <a:cubicBezTo>
                        <a:pt x="682" y="1"/>
                        <a:pt x="680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2" name="Google Shape;1422;p35"/>
                <p:cNvSpPr/>
                <p:nvPr/>
              </p:nvSpPr>
              <p:spPr>
                <a:xfrm>
                  <a:off x="830880" y="432360"/>
                  <a:ext cx="243360" cy="315000"/>
                </a:xfrm>
                <a:custGeom>
                  <a:avLst/>
                  <a:gdLst/>
                  <a:ahLst/>
                  <a:rect l="l" t="t" r="r" b="b"/>
                  <a:pathLst>
                    <a:path w="2310" h="2858">
                      <a:moveTo>
                        <a:pt x="677" y="0"/>
                      </a:moveTo>
                      <a:cubicBezTo>
                        <a:pt x="619" y="0"/>
                        <a:pt x="460" y="447"/>
                        <a:pt x="460" y="447"/>
                      </a:cubicBezTo>
                      <a:cubicBezTo>
                        <a:pt x="443" y="460"/>
                        <a:pt x="411" y="464"/>
                        <a:pt x="373" y="464"/>
                      </a:cubicBezTo>
                      <a:cubicBezTo>
                        <a:pt x="315" y="464"/>
                        <a:pt x="241" y="455"/>
                        <a:pt x="178" y="455"/>
                      </a:cubicBezTo>
                      <a:cubicBezTo>
                        <a:pt x="123" y="455"/>
                        <a:pt x="77" y="462"/>
                        <a:pt x="57" y="487"/>
                      </a:cubicBezTo>
                      <a:cubicBezTo>
                        <a:pt x="0" y="560"/>
                        <a:pt x="270" y="560"/>
                        <a:pt x="548" y="682"/>
                      </a:cubicBezTo>
                      <a:cubicBezTo>
                        <a:pt x="825" y="805"/>
                        <a:pt x="919" y="1547"/>
                        <a:pt x="891" y="1598"/>
                      </a:cubicBezTo>
                      <a:cubicBezTo>
                        <a:pt x="879" y="1618"/>
                        <a:pt x="832" y="1624"/>
                        <a:pt x="779" y="1624"/>
                      </a:cubicBezTo>
                      <a:cubicBezTo>
                        <a:pt x="714" y="1624"/>
                        <a:pt x="641" y="1615"/>
                        <a:pt x="615" y="1615"/>
                      </a:cubicBezTo>
                      <a:cubicBezTo>
                        <a:pt x="611" y="1615"/>
                        <a:pt x="609" y="1616"/>
                        <a:pt x="607" y="1616"/>
                      </a:cubicBezTo>
                      <a:cubicBezTo>
                        <a:pt x="590" y="1622"/>
                        <a:pt x="787" y="1806"/>
                        <a:pt x="980" y="1838"/>
                      </a:cubicBezTo>
                      <a:cubicBezTo>
                        <a:pt x="1172" y="1870"/>
                        <a:pt x="1203" y="1979"/>
                        <a:pt x="1203" y="1979"/>
                      </a:cubicBezTo>
                      <a:cubicBezTo>
                        <a:pt x="1366" y="2416"/>
                        <a:pt x="2081" y="2857"/>
                        <a:pt x="2202" y="2857"/>
                      </a:cubicBezTo>
                      <a:cubicBezTo>
                        <a:pt x="2205" y="2857"/>
                        <a:pt x="2206" y="2857"/>
                        <a:pt x="2208" y="2857"/>
                      </a:cubicBezTo>
                      <a:cubicBezTo>
                        <a:pt x="2310" y="2841"/>
                        <a:pt x="2271" y="2384"/>
                        <a:pt x="2203" y="2108"/>
                      </a:cubicBezTo>
                      <a:cubicBezTo>
                        <a:pt x="2167" y="1965"/>
                        <a:pt x="2000" y="1736"/>
                        <a:pt x="1811" y="1525"/>
                      </a:cubicBezTo>
                      <a:cubicBezTo>
                        <a:pt x="1803" y="1425"/>
                        <a:pt x="1785" y="1300"/>
                        <a:pt x="1765" y="1268"/>
                      </a:cubicBezTo>
                      <a:cubicBezTo>
                        <a:pt x="1761" y="1262"/>
                        <a:pt x="1756" y="1259"/>
                        <a:pt x="1749" y="1259"/>
                      </a:cubicBezTo>
                      <a:cubicBezTo>
                        <a:pt x="1725" y="1259"/>
                        <a:pt x="1683" y="1303"/>
                        <a:pt x="1646" y="1351"/>
                      </a:cubicBezTo>
                      <a:cubicBezTo>
                        <a:pt x="1522" y="1227"/>
                        <a:pt x="1402" y="1123"/>
                        <a:pt x="1314" y="1065"/>
                      </a:cubicBezTo>
                      <a:cubicBezTo>
                        <a:pt x="1053" y="892"/>
                        <a:pt x="888" y="857"/>
                        <a:pt x="756" y="638"/>
                      </a:cubicBezTo>
                      <a:cubicBezTo>
                        <a:pt x="623" y="419"/>
                        <a:pt x="736" y="40"/>
                        <a:pt x="684" y="3"/>
                      </a:cubicBezTo>
                      <a:cubicBezTo>
                        <a:pt x="682" y="1"/>
                        <a:pt x="680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  <p:sp>
              <p:nvSpPr>
                <p:cNvPr id="1303" name="Google Shape;1423;p35"/>
                <p:cNvSpPr/>
                <p:nvPr/>
              </p:nvSpPr>
              <p:spPr>
                <a:xfrm>
                  <a:off x="631080" y="2313000"/>
                  <a:ext cx="425520" cy="182160"/>
                </a:xfrm>
                <a:custGeom>
                  <a:avLst/>
                  <a:gdLst/>
                  <a:ahLst/>
                  <a:rect l="l" t="t" r="r" b="b"/>
                  <a:pathLst>
                    <a:path w="4034" h="1655">
                      <a:moveTo>
                        <a:pt x="166" y="0"/>
                      </a:moveTo>
                      <a:cubicBezTo>
                        <a:pt x="165" y="0"/>
                        <a:pt x="164" y="1"/>
                        <a:pt x="163" y="1"/>
                      </a:cubicBezTo>
                      <a:cubicBezTo>
                        <a:pt x="84" y="11"/>
                        <a:pt x="339" y="637"/>
                        <a:pt x="339" y="637"/>
                      </a:cubicBezTo>
                      <a:cubicBezTo>
                        <a:pt x="321" y="742"/>
                        <a:pt x="1" y="915"/>
                        <a:pt x="11" y="1037"/>
                      </a:cubicBezTo>
                      <a:cubicBezTo>
                        <a:pt x="13" y="1061"/>
                        <a:pt x="23" y="1071"/>
                        <a:pt x="41" y="1071"/>
                      </a:cubicBezTo>
                      <a:cubicBezTo>
                        <a:pt x="118" y="1071"/>
                        <a:pt x="331" y="891"/>
                        <a:pt x="617" y="786"/>
                      </a:cubicBezTo>
                      <a:cubicBezTo>
                        <a:pt x="650" y="774"/>
                        <a:pt x="685" y="768"/>
                        <a:pt x="723" y="768"/>
                      </a:cubicBezTo>
                      <a:cubicBezTo>
                        <a:pt x="1096" y="768"/>
                        <a:pt x="1686" y="1303"/>
                        <a:pt x="1702" y="1370"/>
                      </a:cubicBezTo>
                      <a:cubicBezTo>
                        <a:pt x="1720" y="1445"/>
                        <a:pt x="1474" y="1622"/>
                        <a:pt x="1463" y="1644"/>
                      </a:cubicBezTo>
                      <a:cubicBezTo>
                        <a:pt x="1460" y="1650"/>
                        <a:pt x="1484" y="1655"/>
                        <a:pt x="1525" y="1655"/>
                      </a:cubicBezTo>
                      <a:cubicBezTo>
                        <a:pt x="1630" y="1655"/>
                        <a:pt x="1841" y="1626"/>
                        <a:pt x="1986" y="1525"/>
                      </a:cubicBezTo>
                      <a:cubicBezTo>
                        <a:pt x="2081" y="1457"/>
                        <a:pt x="2159" y="1439"/>
                        <a:pt x="2213" y="1439"/>
                      </a:cubicBezTo>
                      <a:cubicBezTo>
                        <a:pt x="2273" y="1439"/>
                        <a:pt x="2305" y="1461"/>
                        <a:pt x="2305" y="1461"/>
                      </a:cubicBezTo>
                      <a:cubicBezTo>
                        <a:pt x="2493" y="1562"/>
                        <a:pt x="2747" y="1598"/>
                        <a:pt x="2999" y="1598"/>
                      </a:cubicBezTo>
                      <a:cubicBezTo>
                        <a:pt x="3455" y="1598"/>
                        <a:pt x="3906" y="1479"/>
                        <a:pt x="3956" y="1410"/>
                      </a:cubicBezTo>
                      <a:cubicBezTo>
                        <a:pt x="4034" y="1303"/>
                        <a:pt x="3612" y="893"/>
                        <a:pt x="3317" y="685"/>
                      </a:cubicBezTo>
                      <a:cubicBezTo>
                        <a:pt x="3212" y="611"/>
                        <a:pt x="3014" y="553"/>
                        <a:pt x="2786" y="513"/>
                      </a:cubicBezTo>
                      <a:cubicBezTo>
                        <a:pt x="2662" y="427"/>
                        <a:pt x="2502" y="310"/>
                        <a:pt x="2406" y="252"/>
                      </a:cubicBezTo>
                      <a:cubicBezTo>
                        <a:pt x="2389" y="242"/>
                        <a:pt x="2377" y="237"/>
                        <a:pt x="2370" y="237"/>
                      </a:cubicBezTo>
                      <a:cubicBezTo>
                        <a:pt x="2332" y="237"/>
                        <a:pt x="2400" y="358"/>
                        <a:pt x="2408" y="464"/>
                      </a:cubicBezTo>
                      <a:cubicBezTo>
                        <a:pt x="2264" y="451"/>
                        <a:pt x="2122" y="444"/>
                        <a:pt x="1993" y="444"/>
                      </a:cubicBezTo>
                      <a:cubicBezTo>
                        <a:pt x="1849" y="444"/>
                        <a:pt x="1723" y="452"/>
                        <a:pt x="1633" y="469"/>
                      </a:cubicBezTo>
                      <a:cubicBezTo>
                        <a:pt x="1353" y="517"/>
                        <a:pt x="1183" y="591"/>
                        <a:pt x="994" y="591"/>
                      </a:cubicBezTo>
                      <a:cubicBezTo>
                        <a:pt x="923" y="591"/>
                        <a:pt x="850" y="581"/>
                        <a:pt x="767" y="555"/>
                      </a:cubicBezTo>
                      <a:cubicBezTo>
                        <a:pt x="465" y="462"/>
                        <a:pt x="247" y="0"/>
                        <a:pt x="166" y="0"/>
                      </a:cubicBezTo>
                      <a:close/>
                    </a:path>
                  </a:pathLst>
                </a:custGeom>
                <a:solidFill>
                  <a:srgbClr val="518ee9">
                    <a:alpha val="20000"/>
                  </a:srgbClr>
                </a:solidFill>
                <a:ln w="0">
                  <a:noFill/>
                </a:ln>
              </p:spPr>
              <p:style>
                <a:lnRef idx="0"/>
                <a:fillRef idx="0"/>
                <a:effectRef idx="0"/>
                <a:fontRef idx="minor"/>
              </p:style>
            </p:sp>
          </p:grpSp>
          <p:sp>
            <p:nvSpPr>
              <p:cNvPr id="1304" name="Google Shape;1424;p35"/>
              <p:cNvSpPr/>
              <p:nvPr/>
            </p:nvSpPr>
            <p:spPr>
              <a:xfrm rot="19919400">
                <a:off x="2153520" y="4347360"/>
                <a:ext cx="153360" cy="356040"/>
              </a:xfrm>
              <a:custGeom>
                <a:avLst/>
                <a:gdLst/>
                <a:ahLst/>
                <a:rect l="l" t="t" r="r" b="b"/>
                <a:pathLst>
                  <a:path w="1455" h="3230">
                    <a:moveTo>
                      <a:pt x="837" y="1"/>
                    </a:moveTo>
                    <a:cubicBezTo>
                      <a:pt x="768" y="1"/>
                      <a:pt x="469" y="328"/>
                      <a:pt x="469" y="328"/>
                    </a:cubicBezTo>
                    <a:cubicBezTo>
                      <a:pt x="464" y="329"/>
                      <a:pt x="460" y="330"/>
                      <a:pt x="455" y="330"/>
                    </a:cubicBezTo>
                    <a:cubicBezTo>
                      <a:pt x="376" y="330"/>
                      <a:pt x="205" y="203"/>
                      <a:pt x="114" y="203"/>
                    </a:cubicBezTo>
                    <a:cubicBezTo>
                      <a:pt x="102" y="203"/>
                      <a:pt x="91" y="205"/>
                      <a:pt x="82" y="209"/>
                    </a:cubicBezTo>
                    <a:cubicBezTo>
                      <a:pt x="1" y="254"/>
                      <a:pt x="251" y="359"/>
                      <a:pt x="459" y="580"/>
                    </a:cubicBezTo>
                    <a:cubicBezTo>
                      <a:pt x="667" y="800"/>
                      <a:pt x="465" y="1521"/>
                      <a:pt x="419" y="1557"/>
                    </a:cubicBezTo>
                    <a:cubicBezTo>
                      <a:pt x="414" y="1561"/>
                      <a:pt x="406" y="1563"/>
                      <a:pt x="397" y="1563"/>
                    </a:cubicBezTo>
                    <a:cubicBezTo>
                      <a:pt x="328" y="1563"/>
                      <a:pt x="168" y="1465"/>
                      <a:pt x="152" y="1464"/>
                    </a:cubicBezTo>
                    <a:cubicBezTo>
                      <a:pt x="152" y="1464"/>
                      <a:pt x="152" y="1464"/>
                      <a:pt x="151" y="1464"/>
                    </a:cubicBezTo>
                    <a:lnTo>
                      <a:pt x="151" y="1464"/>
                    </a:lnTo>
                    <a:cubicBezTo>
                      <a:pt x="133" y="1464"/>
                      <a:pt x="244" y="1707"/>
                      <a:pt x="408" y="1812"/>
                    </a:cubicBezTo>
                    <a:cubicBezTo>
                      <a:pt x="573" y="1917"/>
                      <a:pt x="559" y="2029"/>
                      <a:pt x="559" y="2029"/>
                    </a:cubicBezTo>
                    <a:cubicBezTo>
                      <a:pt x="539" y="2503"/>
                      <a:pt x="1046" y="3204"/>
                      <a:pt x="1146" y="3228"/>
                    </a:cubicBezTo>
                    <a:cubicBezTo>
                      <a:pt x="1149" y="3229"/>
                      <a:pt x="1151" y="3229"/>
                      <a:pt x="1154" y="3229"/>
                    </a:cubicBezTo>
                    <a:cubicBezTo>
                      <a:pt x="1252" y="3229"/>
                      <a:pt x="1387" y="2810"/>
                      <a:pt x="1431" y="2536"/>
                    </a:cubicBezTo>
                    <a:cubicBezTo>
                      <a:pt x="1454" y="2390"/>
                      <a:pt x="1389" y="2115"/>
                      <a:pt x="1296" y="1846"/>
                    </a:cubicBezTo>
                    <a:cubicBezTo>
                      <a:pt x="1327" y="1751"/>
                      <a:pt x="1359" y="1630"/>
                      <a:pt x="1353" y="1591"/>
                    </a:cubicBezTo>
                    <a:cubicBezTo>
                      <a:pt x="1351" y="1580"/>
                      <a:pt x="1343" y="1575"/>
                      <a:pt x="1331" y="1575"/>
                    </a:cubicBezTo>
                    <a:cubicBezTo>
                      <a:pt x="1304" y="1575"/>
                      <a:pt x="1257" y="1597"/>
                      <a:pt x="1212" y="1622"/>
                    </a:cubicBezTo>
                    <a:cubicBezTo>
                      <a:pt x="1145" y="1460"/>
                      <a:pt x="1076" y="1317"/>
                      <a:pt x="1017" y="1230"/>
                    </a:cubicBezTo>
                    <a:cubicBezTo>
                      <a:pt x="843" y="969"/>
                      <a:pt x="705" y="872"/>
                      <a:pt x="668" y="619"/>
                    </a:cubicBezTo>
                    <a:cubicBezTo>
                      <a:pt x="630" y="367"/>
                      <a:pt x="881" y="61"/>
                      <a:pt x="848" y="6"/>
                    </a:cubicBezTo>
                    <a:cubicBezTo>
                      <a:pt x="845" y="3"/>
                      <a:pt x="842" y="1"/>
                      <a:pt x="837" y="1"/>
                    </a:cubicBezTo>
                    <a:close/>
                  </a:path>
                </a:pathLst>
              </a:custGeom>
              <a:solidFill>
                <a:srgbClr val="518ee9">
                  <a:alpha val="20000"/>
                </a:srgbClr>
              </a:solidFill>
              <a:ln w="0">
                <a:noFill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1305" name="Google Shape;1425;p35"/>
            <p:cNvSpPr/>
            <p:nvPr/>
          </p:nvSpPr>
          <p:spPr>
            <a:xfrm rot="16744200">
              <a:off x="1054440" y="2877840"/>
              <a:ext cx="233280" cy="506880"/>
            </a:xfrm>
            <a:custGeom>
              <a:avLst/>
              <a:gdLst/>
              <a:ahLst/>
              <a:rect l="l" t="t" r="r" b="b"/>
              <a:pathLst>
                <a:path w="2213" h="4597">
                  <a:moveTo>
                    <a:pt x="1785" y="0"/>
                  </a:moveTo>
                  <a:cubicBezTo>
                    <a:pt x="1780" y="0"/>
                    <a:pt x="1773" y="2"/>
                    <a:pt x="1765" y="5"/>
                  </a:cubicBezTo>
                  <a:cubicBezTo>
                    <a:pt x="1576" y="74"/>
                    <a:pt x="1184" y="517"/>
                    <a:pt x="1015" y="517"/>
                  </a:cubicBezTo>
                  <a:cubicBezTo>
                    <a:pt x="1013" y="517"/>
                    <a:pt x="1011" y="517"/>
                    <a:pt x="1008" y="517"/>
                  </a:cubicBezTo>
                  <a:cubicBezTo>
                    <a:pt x="861" y="507"/>
                    <a:pt x="137" y="121"/>
                    <a:pt x="19" y="121"/>
                  </a:cubicBezTo>
                  <a:cubicBezTo>
                    <a:pt x="6" y="121"/>
                    <a:pt x="1" y="125"/>
                    <a:pt x="3" y="135"/>
                  </a:cubicBezTo>
                  <a:cubicBezTo>
                    <a:pt x="28" y="235"/>
                    <a:pt x="845" y="885"/>
                    <a:pt x="885" y="1103"/>
                  </a:cubicBezTo>
                  <a:cubicBezTo>
                    <a:pt x="926" y="1320"/>
                    <a:pt x="586" y="2297"/>
                    <a:pt x="586" y="2297"/>
                  </a:cubicBezTo>
                  <a:cubicBezTo>
                    <a:pt x="586" y="2297"/>
                    <a:pt x="271" y="2058"/>
                    <a:pt x="200" y="2058"/>
                  </a:cubicBezTo>
                  <a:cubicBezTo>
                    <a:pt x="189" y="2058"/>
                    <a:pt x="184" y="2064"/>
                    <a:pt x="186" y="2076"/>
                  </a:cubicBezTo>
                  <a:cubicBezTo>
                    <a:pt x="204" y="2170"/>
                    <a:pt x="568" y="2729"/>
                    <a:pt x="557" y="2823"/>
                  </a:cubicBezTo>
                  <a:cubicBezTo>
                    <a:pt x="547" y="2916"/>
                    <a:pt x="669" y="3582"/>
                    <a:pt x="935" y="3997"/>
                  </a:cubicBezTo>
                  <a:cubicBezTo>
                    <a:pt x="1175" y="4369"/>
                    <a:pt x="1309" y="4597"/>
                    <a:pt x="1396" y="4597"/>
                  </a:cubicBezTo>
                  <a:cubicBezTo>
                    <a:pt x="1406" y="4597"/>
                    <a:pt x="1416" y="4594"/>
                    <a:pt x="1425" y="4587"/>
                  </a:cubicBezTo>
                  <a:lnTo>
                    <a:pt x="1426" y="4587"/>
                  </a:lnTo>
                  <a:cubicBezTo>
                    <a:pt x="1426" y="4587"/>
                    <a:pt x="2148" y="4201"/>
                    <a:pt x="1997" y="3006"/>
                  </a:cubicBezTo>
                  <a:cubicBezTo>
                    <a:pt x="1997" y="3006"/>
                    <a:pt x="1999" y="2640"/>
                    <a:pt x="2035" y="2492"/>
                  </a:cubicBezTo>
                  <a:cubicBezTo>
                    <a:pt x="2069" y="2353"/>
                    <a:pt x="2213" y="2055"/>
                    <a:pt x="2121" y="2055"/>
                  </a:cubicBezTo>
                  <a:cubicBezTo>
                    <a:pt x="2116" y="2055"/>
                    <a:pt x="2110" y="2056"/>
                    <a:pt x="2103" y="2058"/>
                  </a:cubicBezTo>
                  <a:cubicBezTo>
                    <a:pt x="2001" y="2088"/>
                    <a:pt x="1906" y="2171"/>
                    <a:pt x="1833" y="2171"/>
                  </a:cubicBezTo>
                  <a:cubicBezTo>
                    <a:pt x="1815" y="2171"/>
                    <a:pt x="1798" y="2166"/>
                    <a:pt x="1782" y="2153"/>
                  </a:cubicBezTo>
                  <a:cubicBezTo>
                    <a:pt x="1708" y="2089"/>
                    <a:pt x="1230" y="1369"/>
                    <a:pt x="1214" y="1098"/>
                  </a:cubicBezTo>
                  <a:cubicBezTo>
                    <a:pt x="1199" y="827"/>
                    <a:pt x="1224" y="766"/>
                    <a:pt x="1240" y="741"/>
                  </a:cubicBezTo>
                  <a:cubicBezTo>
                    <a:pt x="1257" y="719"/>
                    <a:pt x="1897" y="0"/>
                    <a:pt x="1785" y="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06" name="Google Shape;2095;p52"/>
          <p:cNvSpPr txBox="1"/>
          <p:nvPr/>
        </p:nvSpPr>
        <p:spPr>
          <a:xfrm>
            <a:off x="323640" y="699480"/>
            <a:ext cx="5320800" cy="740520"/>
          </a:xfrm>
          <a:prstGeom prst="rect">
            <a:avLst/>
          </a:prstGeom>
          <a:noFill/>
          <a:ln w="0">
            <a:noFill/>
          </a:ln>
        </p:spPr>
        <p:txBody>
          <a:bodyPr tIns="91440" bIns="91440" anchor="b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500" spc="-1" strike="noStrike">
                <a:solidFill>
                  <a:srgbClr val="ffffff"/>
                </a:solidFill>
                <a:latin typeface="El Messiri"/>
                <a:ea typeface="El Messiri"/>
              </a:rPr>
              <a:t>Людская беспечность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7" name="Google Shape;2096;p52"/>
          <p:cNvSpPr txBox="1"/>
          <p:nvPr/>
        </p:nvSpPr>
        <p:spPr>
          <a:xfrm>
            <a:off x="395640" y="1419480"/>
            <a:ext cx="3210840" cy="124488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Open Sans"/>
                <a:ea typeface="Open Sans"/>
              </a:rPr>
              <a:t>Зло и жестокость</a:t>
            </a:r>
            <a:endParaRPr b="0" lang="ru-RU" sz="1400" spc="-1" strike="noStrike"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Open Sans"/>
                <a:ea typeface="Open Sans"/>
              </a:rPr>
              <a:t>Большую приносят беду.</a:t>
            </a:r>
            <a:endParaRPr b="0" lang="ru-RU" sz="1400" spc="-1" strike="noStrike"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Open Sans"/>
                <a:ea typeface="Open Sans"/>
              </a:rPr>
              <a:t>Должны мы все вместе</a:t>
            </a:r>
            <a:endParaRPr b="0" lang="ru-RU" sz="1400" spc="-1" strike="noStrike"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Open Sans"/>
                <a:ea typeface="Open Sans"/>
              </a:rPr>
              <a:t>Сберечь планету</a:t>
            </a:r>
            <a:endParaRPr b="0" lang="ru-RU" sz="1400" spc="-1" strike="noStrike">
              <a:latin typeface="XO Orie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ru-RU" sz="1400" spc="-1" strike="noStrike">
                <a:solidFill>
                  <a:srgbClr val="ffffff"/>
                </a:solidFill>
                <a:latin typeface="Open Sans"/>
                <a:ea typeface="Open Sans"/>
              </a:rPr>
              <a:t>Услышать животных мольбу!</a:t>
            </a:r>
            <a:endParaRPr b="0" lang="ru-RU" sz="1400" spc="-1" strike="noStrike">
              <a:latin typeface="XO Oriel"/>
            </a:endParaRPr>
          </a:p>
        </p:txBody>
      </p:sp>
      <p:sp>
        <p:nvSpPr>
          <p:cNvPr id="1308" name="Google Shape;2097;p52"/>
          <p:cNvSpPr/>
          <p:nvPr/>
        </p:nvSpPr>
        <p:spPr>
          <a:xfrm>
            <a:off x="5500800" y="970920"/>
            <a:ext cx="1618560" cy="3201480"/>
          </a:xfrm>
          <a:custGeom>
            <a:avLst/>
            <a:gdLst/>
            <a:ahLst/>
            <a:rect l="l" t="t" r="r" b="b"/>
            <a:pathLst>
              <a:path w="61960" h="122466">
                <a:moveTo>
                  <a:pt x="52217" y="0"/>
                </a:moveTo>
                <a:lnTo>
                  <a:pt x="9743" y="0"/>
                </a:lnTo>
                <a:lnTo>
                  <a:pt x="9743" y="0"/>
                </a:lnTo>
                <a:lnTo>
                  <a:pt x="8803" y="0"/>
                </a:lnTo>
                <a:lnTo>
                  <a:pt x="7778" y="171"/>
                </a:lnTo>
                <a:lnTo>
                  <a:pt x="6838" y="427"/>
                </a:lnTo>
                <a:lnTo>
                  <a:pt x="5983" y="769"/>
                </a:lnTo>
                <a:lnTo>
                  <a:pt x="5129" y="1111"/>
                </a:lnTo>
                <a:lnTo>
                  <a:pt x="4359" y="1624"/>
                </a:lnTo>
                <a:lnTo>
                  <a:pt x="3590" y="2222"/>
                </a:lnTo>
                <a:lnTo>
                  <a:pt x="2907" y="2820"/>
                </a:lnTo>
                <a:lnTo>
                  <a:pt x="2223" y="3504"/>
                </a:lnTo>
                <a:lnTo>
                  <a:pt x="1710" y="4273"/>
                </a:lnTo>
                <a:lnTo>
                  <a:pt x="1197" y="5042"/>
                </a:lnTo>
                <a:lnTo>
                  <a:pt x="770" y="5897"/>
                </a:lnTo>
                <a:lnTo>
                  <a:pt x="514" y="6837"/>
                </a:lnTo>
                <a:lnTo>
                  <a:pt x="257" y="7777"/>
                </a:lnTo>
                <a:lnTo>
                  <a:pt x="86" y="8717"/>
                </a:lnTo>
                <a:lnTo>
                  <a:pt x="1" y="9743"/>
                </a:lnTo>
                <a:lnTo>
                  <a:pt x="1" y="112723"/>
                </a:lnTo>
                <a:lnTo>
                  <a:pt x="1" y="112723"/>
                </a:lnTo>
                <a:lnTo>
                  <a:pt x="86" y="113748"/>
                </a:lnTo>
                <a:lnTo>
                  <a:pt x="257" y="114688"/>
                </a:lnTo>
                <a:lnTo>
                  <a:pt x="514" y="115629"/>
                </a:lnTo>
                <a:lnTo>
                  <a:pt x="770" y="116569"/>
                </a:lnTo>
                <a:lnTo>
                  <a:pt x="1197" y="117423"/>
                </a:lnTo>
                <a:lnTo>
                  <a:pt x="1710" y="118192"/>
                </a:lnTo>
                <a:lnTo>
                  <a:pt x="2223" y="118962"/>
                </a:lnTo>
                <a:lnTo>
                  <a:pt x="2907" y="119645"/>
                </a:lnTo>
                <a:lnTo>
                  <a:pt x="3590" y="120243"/>
                </a:lnTo>
                <a:lnTo>
                  <a:pt x="4359" y="120842"/>
                </a:lnTo>
                <a:lnTo>
                  <a:pt x="5129" y="121354"/>
                </a:lnTo>
                <a:lnTo>
                  <a:pt x="5983" y="121696"/>
                </a:lnTo>
                <a:lnTo>
                  <a:pt x="6838" y="122038"/>
                </a:lnTo>
                <a:lnTo>
                  <a:pt x="7778" y="122294"/>
                </a:lnTo>
                <a:lnTo>
                  <a:pt x="8803" y="122465"/>
                </a:lnTo>
                <a:lnTo>
                  <a:pt x="9743" y="122465"/>
                </a:lnTo>
                <a:lnTo>
                  <a:pt x="52217" y="122465"/>
                </a:lnTo>
                <a:lnTo>
                  <a:pt x="52217" y="122465"/>
                </a:lnTo>
                <a:lnTo>
                  <a:pt x="53243" y="122465"/>
                </a:lnTo>
                <a:lnTo>
                  <a:pt x="54183" y="122294"/>
                </a:lnTo>
                <a:lnTo>
                  <a:pt x="55123" y="122038"/>
                </a:lnTo>
                <a:lnTo>
                  <a:pt x="55978" y="121696"/>
                </a:lnTo>
                <a:lnTo>
                  <a:pt x="56832" y="121354"/>
                </a:lnTo>
                <a:lnTo>
                  <a:pt x="57687" y="120842"/>
                </a:lnTo>
                <a:lnTo>
                  <a:pt x="58371" y="120243"/>
                </a:lnTo>
                <a:lnTo>
                  <a:pt x="59054" y="119645"/>
                </a:lnTo>
                <a:lnTo>
                  <a:pt x="59738" y="118962"/>
                </a:lnTo>
                <a:lnTo>
                  <a:pt x="60251" y="118192"/>
                </a:lnTo>
                <a:lnTo>
                  <a:pt x="60764" y="117423"/>
                </a:lnTo>
                <a:lnTo>
                  <a:pt x="61191" y="116569"/>
                </a:lnTo>
                <a:lnTo>
                  <a:pt x="61533" y="115629"/>
                </a:lnTo>
                <a:lnTo>
                  <a:pt x="61704" y="114688"/>
                </a:lnTo>
                <a:lnTo>
                  <a:pt x="61875" y="113748"/>
                </a:lnTo>
                <a:lnTo>
                  <a:pt x="61960" y="112723"/>
                </a:lnTo>
                <a:lnTo>
                  <a:pt x="61960" y="9743"/>
                </a:lnTo>
                <a:lnTo>
                  <a:pt x="61960" y="9743"/>
                </a:lnTo>
                <a:lnTo>
                  <a:pt x="61875" y="8717"/>
                </a:lnTo>
                <a:lnTo>
                  <a:pt x="61704" y="7777"/>
                </a:lnTo>
                <a:lnTo>
                  <a:pt x="61533" y="6837"/>
                </a:lnTo>
                <a:lnTo>
                  <a:pt x="61191" y="5897"/>
                </a:lnTo>
                <a:lnTo>
                  <a:pt x="60764" y="5042"/>
                </a:lnTo>
                <a:lnTo>
                  <a:pt x="60251" y="4273"/>
                </a:lnTo>
                <a:lnTo>
                  <a:pt x="59738" y="3504"/>
                </a:lnTo>
                <a:lnTo>
                  <a:pt x="59054" y="2820"/>
                </a:lnTo>
                <a:lnTo>
                  <a:pt x="58371" y="2222"/>
                </a:lnTo>
                <a:lnTo>
                  <a:pt x="57687" y="1624"/>
                </a:lnTo>
                <a:lnTo>
                  <a:pt x="56832" y="1111"/>
                </a:lnTo>
                <a:lnTo>
                  <a:pt x="55978" y="769"/>
                </a:lnTo>
                <a:lnTo>
                  <a:pt x="55123" y="427"/>
                </a:lnTo>
                <a:lnTo>
                  <a:pt x="54183" y="171"/>
                </a:lnTo>
                <a:lnTo>
                  <a:pt x="53243" y="0"/>
                </a:lnTo>
                <a:lnTo>
                  <a:pt x="52217" y="0"/>
                </a:lnTo>
                <a:lnTo>
                  <a:pt x="52217" y="0"/>
                </a:lnTo>
                <a:close/>
                <a:moveTo>
                  <a:pt x="24870" y="5042"/>
                </a:moveTo>
                <a:lnTo>
                  <a:pt x="24870" y="5042"/>
                </a:lnTo>
                <a:lnTo>
                  <a:pt x="24955" y="5042"/>
                </a:lnTo>
                <a:lnTo>
                  <a:pt x="37176" y="5042"/>
                </a:lnTo>
                <a:lnTo>
                  <a:pt x="37176" y="5042"/>
                </a:lnTo>
                <a:lnTo>
                  <a:pt x="37433" y="5042"/>
                </a:lnTo>
                <a:lnTo>
                  <a:pt x="37689" y="5213"/>
                </a:lnTo>
                <a:lnTo>
                  <a:pt x="37860" y="5469"/>
                </a:lnTo>
                <a:lnTo>
                  <a:pt x="37946" y="5811"/>
                </a:lnTo>
                <a:lnTo>
                  <a:pt x="37946" y="5811"/>
                </a:lnTo>
                <a:lnTo>
                  <a:pt x="37860" y="6068"/>
                </a:lnTo>
                <a:lnTo>
                  <a:pt x="37689" y="6324"/>
                </a:lnTo>
                <a:lnTo>
                  <a:pt x="37433" y="6495"/>
                </a:lnTo>
                <a:lnTo>
                  <a:pt x="37091" y="6580"/>
                </a:lnTo>
                <a:lnTo>
                  <a:pt x="37091" y="6580"/>
                </a:lnTo>
                <a:lnTo>
                  <a:pt x="37091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870" y="6580"/>
                </a:lnTo>
                <a:lnTo>
                  <a:pt x="24528" y="6495"/>
                </a:lnTo>
                <a:lnTo>
                  <a:pt x="24272" y="6324"/>
                </a:lnTo>
                <a:lnTo>
                  <a:pt x="24101" y="6068"/>
                </a:lnTo>
                <a:lnTo>
                  <a:pt x="24101" y="5811"/>
                </a:lnTo>
                <a:lnTo>
                  <a:pt x="24101" y="5811"/>
                </a:lnTo>
                <a:lnTo>
                  <a:pt x="24101" y="5469"/>
                </a:lnTo>
                <a:lnTo>
                  <a:pt x="24272" y="5213"/>
                </a:lnTo>
                <a:lnTo>
                  <a:pt x="24528" y="5042"/>
                </a:lnTo>
                <a:lnTo>
                  <a:pt x="24870" y="5042"/>
                </a:lnTo>
                <a:lnTo>
                  <a:pt x="24870" y="5042"/>
                </a:lnTo>
                <a:close/>
                <a:moveTo>
                  <a:pt x="31023" y="119389"/>
                </a:moveTo>
                <a:lnTo>
                  <a:pt x="31023" y="119389"/>
                </a:lnTo>
                <a:lnTo>
                  <a:pt x="30340" y="119303"/>
                </a:lnTo>
                <a:lnTo>
                  <a:pt x="29741" y="119132"/>
                </a:lnTo>
                <a:lnTo>
                  <a:pt x="29143" y="118791"/>
                </a:lnTo>
                <a:lnTo>
                  <a:pt x="28630" y="118449"/>
                </a:lnTo>
                <a:lnTo>
                  <a:pt x="28288" y="117936"/>
                </a:lnTo>
                <a:lnTo>
                  <a:pt x="27947" y="117338"/>
                </a:lnTo>
                <a:lnTo>
                  <a:pt x="27776" y="116740"/>
                </a:lnTo>
                <a:lnTo>
                  <a:pt x="27690" y="116056"/>
                </a:lnTo>
                <a:lnTo>
                  <a:pt x="27690" y="116056"/>
                </a:lnTo>
                <a:lnTo>
                  <a:pt x="27776" y="115458"/>
                </a:lnTo>
                <a:lnTo>
                  <a:pt x="27947" y="114774"/>
                </a:lnTo>
                <a:lnTo>
                  <a:pt x="28288" y="114261"/>
                </a:lnTo>
                <a:lnTo>
                  <a:pt x="28630" y="113748"/>
                </a:lnTo>
                <a:lnTo>
                  <a:pt x="29143" y="113407"/>
                </a:lnTo>
                <a:lnTo>
                  <a:pt x="29741" y="113065"/>
                </a:lnTo>
                <a:lnTo>
                  <a:pt x="30340" y="112894"/>
                </a:lnTo>
                <a:lnTo>
                  <a:pt x="31023" y="112808"/>
                </a:lnTo>
                <a:lnTo>
                  <a:pt x="31023" y="112808"/>
                </a:lnTo>
                <a:lnTo>
                  <a:pt x="31621" y="112894"/>
                </a:lnTo>
                <a:lnTo>
                  <a:pt x="32305" y="113065"/>
                </a:lnTo>
                <a:lnTo>
                  <a:pt x="32818" y="113407"/>
                </a:lnTo>
                <a:lnTo>
                  <a:pt x="33331" y="113748"/>
                </a:lnTo>
                <a:lnTo>
                  <a:pt x="33758" y="114261"/>
                </a:lnTo>
                <a:lnTo>
                  <a:pt x="34014" y="114774"/>
                </a:lnTo>
                <a:lnTo>
                  <a:pt x="34185" y="115458"/>
                </a:lnTo>
                <a:lnTo>
                  <a:pt x="34271" y="116056"/>
                </a:lnTo>
                <a:lnTo>
                  <a:pt x="34271" y="116056"/>
                </a:lnTo>
                <a:lnTo>
                  <a:pt x="34185" y="116740"/>
                </a:lnTo>
                <a:lnTo>
                  <a:pt x="34014" y="117338"/>
                </a:lnTo>
                <a:lnTo>
                  <a:pt x="33758" y="117936"/>
                </a:lnTo>
                <a:lnTo>
                  <a:pt x="33331" y="118449"/>
                </a:lnTo>
                <a:lnTo>
                  <a:pt x="32818" y="118791"/>
                </a:lnTo>
                <a:lnTo>
                  <a:pt x="32305" y="119132"/>
                </a:lnTo>
                <a:lnTo>
                  <a:pt x="31621" y="119303"/>
                </a:lnTo>
                <a:lnTo>
                  <a:pt x="31023" y="119389"/>
                </a:lnTo>
                <a:lnTo>
                  <a:pt x="31023" y="119389"/>
                </a:lnTo>
                <a:close/>
                <a:moveTo>
                  <a:pt x="59482" y="108877"/>
                </a:moveTo>
                <a:lnTo>
                  <a:pt x="2479" y="108877"/>
                </a:lnTo>
                <a:lnTo>
                  <a:pt x="2479" y="13588"/>
                </a:lnTo>
                <a:lnTo>
                  <a:pt x="59482" y="13588"/>
                </a:lnTo>
                <a:lnTo>
                  <a:pt x="59482" y="108877"/>
                </a:lnTo>
                <a:close/>
              </a:path>
            </a:pathLst>
          </a:cu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09" name="Google Shape;2098;p52" descr=""/>
          <p:cNvPicPr/>
          <p:nvPr/>
        </p:nvPicPr>
        <p:blipFill>
          <a:blip r:embed="rId1"/>
          <a:srcRect l="56334" t="10630" r="18199" b="10621"/>
          <a:stretch/>
        </p:blipFill>
        <p:spPr>
          <a:xfrm>
            <a:off x="5554800" y="1224720"/>
            <a:ext cx="1510920" cy="2627280"/>
          </a:xfrm>
          <a:prstGeom prst="rect">
            <a:avLst/>
          </a:prstGeom>
          <a:ln w="0">
            <a:noFill/>
          </a:ln>
        </p:spPr>
      </p:pic>
      <p:grpSp>
        <p:nvGrpSpPr>
          <p:cNvPr id="1310" name="Google Shape;2099;p52"/>
          <p:cNvGrpSpPr/>
          <p:nvPr/>
        </p:nvGrpSpPr>
        <p:grpSpPr>
          <a:xfrm>
            <a:off x="8366760" y="3571200"/>
            <a:ext cx="945720" cy="1594440"/>
            <a:chOff x="8366760" y="3571200"/>
            <a:chExt cx="945720" cy="1594440"/>
          </a:xfrm>
        </p:grpSpPr>
        <p:sp>
          <p:nvSpPr>
            <p:cNvPr id="1311" name="Google Shape;2100;p52"/>
            <p:cNvSpPr/>
            <p:nvPr/>
          </p:nvSpPr>
          <p:spPr>
            <a:xfrm>
              <a:off x="8366760" y="3571200"/>
              <a:ext cx="945720" cy="1594440"/>
            </a:xfrm>
            <a:custGeom>
              <a:avLst/>
              <a:gdLst/>
              <a:ahLst/>
              <a:rect l="l" t="t" r="r" b="b"/>
              <a:pathLst>
                <a:path w="8764" h="14770">
                  <a:moveTo>
                    <a:pt x="6897" y="12615"/>
                  </a:moveTo>
                  <a:cubicBezTo>
                    <a:pt x="6712" y="12922"/>
                    <a:pt x="6600" y="13248"/>
                    <a:pt x="6541" y="13601"/>
                  </a:cubicBezTo>
                  <a:cubicBezTo>
                    <a:pt x="6490" y="13908"/>
                    <a:pt x="6588" y="14433"/>
                    <a:pt x="6262" y="14613"/>
                  </a:cubicBezTo>
                  <a:cubicBezTo>
                    <a:pt x="6157" y="14670"/>
                    <a:pt x="6033" y="14673"/>
                    <a:pt x="5913" y="14677"/>
                  </a:cubicBezTo>
                  <a:cubicBezTo>
                    <a:pt x="5356" y="14692"/>
                    <a:pt x="4749" y="14770"/>
                    <a:pt x="4255" y="14452"/>
                  </a:cubicBezTo>
                  <a:cubicBezTo>
                    <a:pt x="3965" y="14265"/>
                    <a:pt x="3750" y="14062"/>
                    <a:pt x="3492" y="13903"/>
                  </a:cubicBezTo>
                  <a:cubicBezTo>
                    <a:pt x="3319" y="13797"/>
                    <a:pt x="3124" y="13711"/>
                    <a:pt x="2875" y="13667"/>
                  </a:cubicBezTo>
                  <a:cubicBezTo>
                    <a:pt x="2466" y="13594"/>
                    <a:pt x="2050" y="13613"/>
                    <a:pt x="1637" y="13586"/>
                  </a:cubicBezTo>
                  <a:cubicBezTo>
                    <a:pt x="1588" y="13584"/>
                    <a:pt x="1541" y="13579"/>
                    <a:pt x="1492" y="13575"/>
                  </a:cubicBezTo>
                  <a:cubicBezTo>
                    <a:pt x="1118" y="13538"/>
                    <a:pt x="730" y="13419"/>
                    <a:pt x="484" y="13133"/>
                  </a:cubicBezTo>
                  <a:cubicBezTo>
                    <a:pt x="299" y="12914"/>
                    <a:pt x="219" y="12604"/>
                    <a:pt x="297" y="12328"/>
                  </a:cubicBezTo>
                  <a:cubicBezTo>
                    <a:pt x="377" y="12052"/>
                    <a:pt x="623" y="11825"/>
                    <a:pt x="908" y="11791"/>
                  </a:cubicBezTo>
                  <a:cubicBezTo>
                    <a:pt x="1341" y="11736"/>
                    <a:pt x="1703" y="12088"/>
                    <a:pt x="2083" y="12301"/>
                  </a:cubicBezTo>
                  <a:cubicBezTo>
                    <a:pt x="2319" y="12433"/>
                    <a:pt x="2583" y="12516"/>
                    <a:pt x="2853" y="12545"/>
                  </a:cubicBezTo>
                  <a:cubicBezTo>
                    <a:pt x="2952" y="12556"/>
                    <a:pt x="3072" y="12547"/>
                    <a:pt x="3122" y="12462"/>
                  </a:cubicBezTo>
                  <a:cubicBezTo>
                    <a:pt x="3155" y="12405"/>
                    <a:pt x="3144" y="12332"/>
                    <a:pt x="3124" y="12270"/>
                  </a:cubicBezTo>
                  <a:cubicBezTo>
                    <a:pt x="2961" y="11701"/>
                    <a:pt x="2393" y="11460"/>
                    <a:pt x="1872" y="11313"/>
                  </a:cubicBezTo>
                  <a:cubicBezTo>
                    <a:pt x="925" y="11044"/>
                    <a:pt x="244" y="10693"/>
                    <a:pt x="105" y="9638"/>
                  </a:cubicBezTo>
                  <a:cubicBezTo>
                    <a:pt x="0" y="8845"/>
                    <a:pt x="216" y="7874"/>
                    <a:pt x="783" y="7283"/>
                  </a:cubicBezTo>
                  <a:cubicBezTo>
                    <a:pt x="886" y="7177"/>
                    <a:pt x="1014" y="7091"/>
                    <a:pt x="1154" y="7032"/>
                  </a:cubicBezTo>
                  <a:cubicBezTo>
                    <a:pt x="1489" y="6891"/>
                    <a:pt x="1886" y="6907"/>
                    <a:pt x="2133" y="7163"/>
                  </a:cubicBezTo>
                  <a:cubicBezTo>
                    <a:pt x="2365" y="7403"/>
                    <a:pt x="2400" y="7765"/>
                    <a:pt x="2479" y="8089"/>
                  </a:cubicBezTo>
                  <a:cubicBezTo>
                    <a:pt x="2589" y="8544"/>
                    <a:pt x="2790" y="9009"/>
                    <a:pt x="3091" y="9371"/>
                  </a:cubicBezTo>
                  <a:cubicBezTo>
                    <a:pt x="3347" y="9681"/>
                    <a:pt x="3620" y="9948"/>
                    <a:pt x="3763" y="9603"/>
                  </a:cubicBezTo>
                  <a:cubicBezTo>
                    <a:pt x="3782" y="9558"/>
                    <a:pt x="3799" y="9501"/>
                    <a:pt x="3813" y="9434"/>
                  </a:cubicBezTo>
                  <a:cubicBezTo>
                    <a:pt x="3982" y="8621"/>
                    <a:pt x="3539" y="7729"/>
                    <a:pt x="3294" y="6969"/>
                  </a:cubicBezTo>
                  <a:cubicBezTo>
                    <a:pt x="2923" y="5808"/>
                    <a:pt x="2394" y="4693"/>
                    <a:pt x="2087" y="3510"/>
                  </a:cubicBezTo>
                  <a:cubicBezTo>
                    <a:pt x="1848" y="2591"/>
                    <a:pt x="1801" y="1186"/>
                    <a:pt x="2576" y="491"/>
                  </a:cubicBezTo>
                  <a:cubicBezTo>
                    <a:pt x="2755" y="330"/>
                    <a:pt x="2951" y="223"/>
                    <a:pt x="3153" y="162"/>
                  </a:cubicBezTo>
                  <a:cubicBezTo>
                    <a:pt x="3687" y="1"/>
                    <a:pt x="4264" y="173"/>
                    <a:pt x="4716" y="588"/>
                  </a:cubicBezTo>
                  <a:cubicBezTo>
                    <a:pt x="5341" y="1160"/>
                    <a:pt x="5520" y="1949"/>
                    <a:pt x="5567" y="2764"/>
                  </a:cubicBezTo>
                  <a:cubicBezTo>
                    <a:pt x="5719" y="5412"/>
                    <a:pt x="4649" y="8122"/>
                    <a:pt x="5363" y="10677"/>
                  </a:cubicBezTo>
                  <a:cubicBezTo>
                    <a:pt x="5466" y="11045"/>
                    <a:pt x="6044" y="11618"/>
                    <a:pt x="6330" y="11075"/>
                  </a:cubicBezTo>
                  <a:cubicBezTo>
                    <a:pt x="6531" y="10692"/>
                    <a:pt x="6660" y="10180"/>
                    <a:pt x="6684" y="9746"/>
                  </a:cubicBezTo>
                  <a:cubicBezTo>
                    <a:pt x="6712" y="9266"/>
                    <a:pt x="6540" y="8733"/>
                    <a:pt x="6999" y="8383"/>
                  </a:cubicBezTo>
                  <a:cubicBezTo>
                    <a:pt x="7521" y="7985"/>
                    <a:pt x="8242" y="8512"/>
                    <a:pt x="8408" y="9043"/>
                  </a:cubicBezTo>
                  <a:cubicBezTo>
                    <a:pt x="8763" y="10188"/>
                    <a:pt x="7443" y="11704"/>
                    <a:pt x="6897" y="12615"/>
                  </a:cubicBezTo>
                  <a:close/>
                </a:path>
              </a:pathLst>
            </a:custGeom>
            <a:solidFill>
              <a:schemeClr val="l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2" name="Google Shape;2101;p52"/>
            <p:cNvSpPr/>
            <p:nvPr/>
          </p:nvSpPr>
          <p:spPr>
            <a:xfrm>
              <a:off x="8411760" y="4480200"/>
              <a:ext cx="88920" cy="79200"/>
            </a:xfrm>
            <a:custGeom>
              <a:avLst/>
              <a:gdLst/>
              <a:ahLst/>
              <a:rect l="l" t="t" r="r" b="b"/>
              <a:pathLst>
                <a:path w="827" h="738">
                  <a:moveTo>
                    <a:pt x="443" y="1"/>
                  </a:moveTo>
                  <a:cubicBezTo>
                    <a:pt x="379" y="1"/>
                    <a:pt x="313" y="16"/>
                    <a:pt x="252" y="48"/>
                  </a:cubicBezTo>
                  <a:cubicBezTo>
                    <a:pt x="1" y="178"/>
                    <a:pt x="13" y="547"/>
                    <a:pt x="251" y="686"/>
                  </a:cubicBezTo>
                  <a:cubicBezTo>
                    <a:pt x="310" y="721"/>
                    <a:pt x="375" y="737"/>
                    <a:pt x="438" y="737"/>
                  </a:cubicBezTo>
                  <a:cubicBezTo>
                    <a:pt x="637" y="737"/>
                    <a:pt x="827" y="582"/>
                    <a:pt x="827" y="369"/>
                  </a:cubicBezTo>
                  <a:cubicBezTo>
                    <a:pt x="827" y="145"/>
                    <a:pt x="642" y="1"/>
                    <a:pt x="44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3" name="Google Shape;2102;p52"/>
            <p:cNvSpPr/>
            <p:nvPr/>
          </p:nvSpPr>
          <p:spPr>
            <a:xfrm>
              <a:off x="8749800" y="3667320"/>
              <a:ext cx="88920" cy="79200"/>
            </a:xfrm>
            <a:custGeom>
              <a:avLst/>
              <a:gdLst/>
              <a:ahLst/>
              <a:rect l="l" t="t" r="r" b="b"/>
              <a:pathLst>
                <a:path w="827" h="737">
                  <a:moveTo>
                    <a:pt x="442" y="1"/>
                  </a:moveTo>
                  <a:cubicBezTo>
                    <a:pt x="378" y="1"/>
                    <a:pt x="313" y="15"/>
                    <a:pt x="251" y="47"/>
                  </a:cubicBezTo>
                  <a:cubicBezTo>
                    <a:pt x="0" y="179"/>
                    <a:pt x="12" y="546"/>
                    <a:pt x="249" y="686"/>
                  </a:cubicBezTo>
                  <a:cubicBezTo>
                    <a:pt x="308" y="721"/>
                    <a:pt x="373" y="737"/>
                    <a:pt x="437" y="737"/>
                  </a:cubicBezTo>
                  <a:cubicBezTo>
                    <a:pt x="636" y="737"/>
                    <a:pt x="826" y="582"/>
                    <a:pt x="826" y="369"/>
                  </a:cubicBezTo>
                  <a:cubicBezTo>
                    <a:pt x="826" y="145"/>
                    <a:pt x="641" y="1"/>
                    <a:pt x="44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4" name="Google Shape;2103;p52"/>
            <p:cNvSpPr/>
            <p:nvPr/>
          </p:nvSpPr>
          <p:spPr>
            <a:xfrm>
              <a:off x="8889840" y="4941360"/>
              <a:ext cx="100080" cy="79560"/>
            </a:xfrm>
            <a:custGeom>
              <a:avLst/>
              <a:gdLst/>
              <a:ahLst/>
              <a:rect l="l" t="t" r="r" b="b"/>
              <a:pathLst>
                <a:path w="931" h="741">
                  <a:moveTo>
                    <a:pt x="496" y="0"/>
                  </a:moveTo>
                  <a:cubicBezTo>
                    <a:pt x="387" y="0"/>
                    <a:pt x="275" y="44"/>
                    <a:pt x="194" y="133"/>
                  </a:cubicBezTo>
                  <a:cubicBezTo>
                    <a:pt x="0" y="341"/>
                    <a:pt x="137" y="684"/>
                    <a:pt x="408" y="734"/>
                  </a:cubicBezTo>
                  <a:cubicBezTo>
                    <a:pt x="431" y="739"/>
                    <a:pt x="454" y="741"/>
                    <a:pt x="477" y="741"/>
                  </a:cubicBezTo>
                  <a:cubicBezTo>
                    <a:pt x="726" y="741"/>
                    <a:pt x="931" y="484"/>
                    <a:pt x="842" y="242"/>
                  </a:cubicBezTo>
                  <a:cubicBezTo>
                    <a:pt x="785" y="81"/>
                    <a:pt x="643" y="0"/>
                    <a:pt x="496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5" name="Google Shape;2104;p52"/>
            <p:cNvSpPr/>
            <p:nvPr/>
          </p:nvSpPr>
          <p:spPr>
            <a:xfrm>
              <a:off x="8446680" y="4923360"/>
              <a:ext cx="100440" cy="80640"/>
            </a:xfrm>
            <a:custGeom>
              <a:avLst/>
              <a:gdLst/>
              <a:ahLst/>
              <a:rect l="l" t="t" r="r" b="b"/>
              <a:pathLst>
                <a:path w="933" h="751">
                  <a:moveTo>
                    <a:pt x="476" y="1"/>
                  </a:moveTo>
                  <a:cubicBezTo>
                    <a:pt x="325" y="1"/>
                    <a:pt x="174" y="93"/>
                    <a:pt x="106" y="249"/>
                  </a:cubicBezTo>
                  <a:cubicBezTo>
                    <a:pt x="0" y="491"/>
                    <a:pt x="205" y="750"/>
                    <a:pt x="453" y="750"/>
                  </a:cubicBezTo>
                  <a:cubicBezTo>
                    <a:pt x="471" y="750"/>
                    <a:pt x="489" y="749"/>
                    <a:pt x="507" y="746"/>
                  </a:cubicBezTo>
                  <a:cubicBezTo>
                    <a:pt x="789" y="703"/>
                    <a:pt x="933" y="355"/>
                    <a:pt x="756" y="136"/>
                  </a:cubicBezTo>
                  <a:cubicBezTo>
                    <a:pt x="680" y="43"/>
                    <a:pt x="578" y="1"/>
                    <a:pt x="476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6" name="Google Shape;2105;p52"/>
            <p:cNvSpPr/>
            <p:nvPr/>
          </p:nvSpPr>
          <p:spPr>
            <a:xfrm>
              <a:off x="8453880" y="4425480"/>
              <a:ext cx="38880" cy="29160"/>
            </a:xfrm>
            <a:custGeom>
              <a:avLst/>
              <a:gdLst/>
              <a:ahLst/>
              <a:rect l="l" t="t" r="r" b="b"/>
              <a:pathLst>
                <a:path w="365" h="274">
                  <a:moveTo>
                    <a:pt x="225" y="0"/>
                  </a:moveTo>
                  <a:cubicBezTo>
                    <a:pt x="92" y="0"/>
                    <a:pt x="0" y="179"/>
                    <a:pt x="135" y="256"/>
                  </a:cubicBezTo>
                  <a:cubicBezTo>
                    <a:pt x="157" y="268"/>
                    <a:pt x="180" y="274"/>
                    <a:pt x="202" y="274"/>
                  </a:cubicBezTo>
                  <a:cubicBezTo>
                    <a:pt x="277" y="274"/>
                    <a:pt x="344" y="209"/>
                    <a:pt x="356" y="137"/>
                  </a:cubicBezTo>
                  <a:cubicBezTo>
                    <a:pt x="364" y="79"/>
                    <a:pt x="340" y="23"/>
                    <a:pt x="259" y="4"/>
                  </a:cubicBezTo>
                  <a:cubicBezTo>
                    <a:pt x="248" y="2"/>
                    <a:pt x="236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7" name="Google Shape;2106;p52"/>
            <p:cNvSpPr/>
            <p:nvPr/>
          </p:nvSpPr>
          <p:spPr>
            <a:xfrm>
              <a:off x="8543160" y="4912560"/>
              <a:ext cx="50760" cy="37440"/>
            </a:xfrm>
            <a:custGeom>
              <a:avLst/>
              <a:gdLst/>
              <a:ahLst/>
              <a:rect l="l" t="t" r="r" b="b"/>
              <a:pathLst>
                <a:path w="472" h="351">
                  <a:moveTo>
                    <a:pt x="229" y="1"/>
                  </a:moveTo>
                  <a:cubicBezTo>
                    <a:pt x="163" y="1"/>
                    <a:pt x="96" y="32"/>
                    <a:pt x="55" y="84"/>
                  </a:cubicBezTo>
                  <a:cubicBezTo>
                    <a:pt x="8" y="143"/>
                    <a:pt x="0" y="225"/>
                    <a:pt x="80" y="298"/>
                  </a:cubicBezTo>
                  <a:cubicBezTo>
                    <a:pt x="120" y="335"/>
                    <a:pt x="168" y="351"/>
                    <a:pt x="216" y="351"/>
                  </a:cubicBezTo>
                  <a:cubicBezTo>
                    <a:pt x="347" y="351"/>
                    <a:pt x="471" y="229"/>
                    <a:pt x="387" y="88"/>
                  </a:cubicBezTo>
                  <a:cubicBezTo>
                    <a:pt x="350" y="27"/>
                    <a:pt x="290" y="1"/>
                    <a:pt x="229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8" name="Google Shape;2107;p52"/>
            <p:cNvSpPr/>
            <p:nvPr/>
          </p:nvSpPr>
          <p:spPr>
            <a:xfrm>
              <a:off x="8826840" y="3744000"/>
              <a:ext cx="48240" cy="41400"/>
            </a:xfrm>
            <a:custGeom>
              <a:avLst/>
              <a:gdLst/>
              <a:ahLst/>
              <a:rect l="l" t="t" r="r" b="b"/>
              <a:pathLst>
                <a:path w="450" h="388">
                  <a:moveTo>
                    <a:pt x="193" y="1"/>
                  </a:moveTo>
                  <a:cubicBezTo>
                    <a:pt x="136" y="1"/>
                    <a:pt x="81" y="32"/>
                    <a:pt x="51" y="112"/>
                  </a:cubicBezTo>
                  <a:cubicBezTo>
                    <a:pt x="0" y="250"/>
                    <a:pt x="114" y="388"/>
                    <a:pt x="232" y="388"/>
                  </a:cubicBezTo>
                  <a:cubicBezTo>
                    <a:pt x="278" y="388"/>
                    <a:pt x="324" y="367"/>
                    <a:pt x="362" y="317"/>
                  </a:cubicBezTo>
                  <a:cubicBezTo>
                    <a:pt x="450" y="198"/>
                    <a:pt x="363" y="42"/>
                    <a:pt x="240" y="7"/>
                  </a:cubicBezTo>
                  <a:cubicBezTo>
                    <a:pt x="225" y="3"/>
                    <a:pt x="209" y="1"/>
                    <a:pt x="19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19" name="Google Shape;2108;p52"/>
            <p:cNvSpPr/>
            <p:nvPr/>
          </p:nvSpPr>
          <p:spPr>
            <a:xfrm>
              <a:off x="8808120" y="4618800"/>
              <a:ext cx="47520" cy="41040"/>
            </a:xfrm>
            <a:custGeom>
              <a:avLst/>
              <a:gdLst/>
              <a:ahLst/>
              <a:rect l="l" t="t" r="r" b="b"/>
              <a:pathLst>
                <a:path w="445" h="385">
                  <a:moveTo>
                    <a:pt x="258" y="1"/>
                  </a:moveTo>
                  <a:cubicBezTo>
                    <a:pt x="235" y="1"/>
                    <a:pt x="211" y="6"/>
                    <a:pt x="184" y="16"/>
                  </a:cubicBezTo>
                  <a:cubicBezTo>
                    <a:pt x="1" y="89"/>
                    <a:pt x="15" y="385"/>
                    <a:pt x="219" y="385"/>
                  </a:cubicBezTo>
                  <a:cubicBezTo>
                    <a:pt x="225" y="385"/>
                    <a:pt x="232" y="385"/>
                    <a:pt x="239" y="384"/>
                  </a:cubicBezTo>
                  <a:cubicBezTo>
                    <a:pt x="386" y="370"/>
                    <a:pt x="444" y="202"/>
                    <a:pt x="389" y="88"/>
                  </a:cubicBezTo>
                  <a:cubicBezTo>
                    <a:pt x="363" y="37"/>
                    <a:pt x="319" y="1"/>
                    <a:pt x="25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0" name="Google Shape;2109;p52"/>
            <p:cNvSpPr/>
            <p:nvPr/>
          </p:nvSpPr>
          <p:spPr>
            <a:xfrm>
              <a:off x="8973360" y="4910760"/>
              <a:ext cx="47520" cy="41040"/>
            </a:xfrm>
            <a:custGeom>
              <a:avLst/>
              <a:gdLst/>
              <a:ahLst/>
              <a:rect l="l" t="t" r="r" b="b"/>
              <a:pathLst>
                <a:path w="444" h="385">
                  <a:moveTo>
                    <a:pt x="258" y="0"/>
                  </a:moveTo>
                  <a:cubicBezTo>
                    <a:pt x="236" y="0"/>
                    <a:pt x="211" y="5"/>
                    <a:pt x="184" y="16"/>
                  </a:cubicBezTo>
                  <a:cubicBezTo>
                    <a:pt x="0" y="89"/>
                    <a:pt x="15" y="384"/>
                    <a:pt x="218" y="384"/>
                  </a:cubicBezTo>
                  <a:cubicBezTo>
                    <a:pt x="225" y="384"/>
                    <a:pt x="231" y="384"/>
                    <a:pt x="238" y="383"/>
                  </a:cubicBezTo>
                  <a:cubicBezTo>
                    <a:pt x="386" y="371"/>
                    <a:pt x="444" y="201"/>
                    <a:pt x="388" y="87"/>
                  </a:cubicBezTo>
                  <a:cubicBezTo>
                    <a:pt x="364" y="37"/>
                    <a:pt x="320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1" name="Google Shape;2110;p52"/>
            <p:cNvSpPr/>
            <p:nvPr/>
          </p:nvSpPr>
          <p:spPr>
            <a:xfrm>
              <a:off x="8788680" y="4439520"/>
              <a:ext cx="33120" cy="30240"/>
            </a:xfrm>
            <a:custGeom>
              <a:avLst/>
              <a:gdLst/>
              <a:ahLst/>
              <a:rect l="l" t="t" r="r" b="b"/>
              <a:pathLst>
                <a:path w="311" h="283">
                  <a:moveTo>
                    <a:pt x="122" y="1"/>
                  </a:moveTo>
                  <a:cubicBezTo>
                    <a:pt x="121" y="1"/>
                    <a:pt x="119" y="1"/>
                    <a:pt x="118" y="1"/>
                  </a:cubicBezTo>
                  <a:cubicBezTo>
                    <a:pt x="60" y="4"/>
                    <a:pt x="9" y="37"/>
                    <a:pt x="5" y="119"/>
                  </a:cubicBezTo>
                  <a:cubicBezTo>
                    <a:pt x="1" y="215"/>
                    <a:pt x="84" y="282"/>
                    <a:pt x="161" y="282"/>
                  </a:cubicBezTo>
                  <a:cubicBezTo>
                    <a:pt x="208" y="282"/>
                    <a:pt x="253" y="257"/>
                    <a:pt x="274" y="197"/>
                  </a:cubicBezTo>
                  <a:cubicBezTo>
                    <a:pt x="311" y="93"/>
                    <a:pt x="216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2" name="Google Shape;2111;p52"/>
            <p:cNvSpPr/>
            <p:nvPr/>
          </p:nvSpPr>
          <p:spPr>
            <a:xfrm>
              <a:off x="8497440" y="4455000"/>
              <a:ext cx="19440" cy="144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3" y="0"/>
                  </a:moveTo>
                  <a:cubicBezTo>
                    <a:pt x="47" y="0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3" name="Google Shape;2112;p52"/>
            <p:cNvSpPr/>
            <p:nvPr/>
          </p:nvSpPr>
          <p:spPr>
            <a:xfrm>
              <a:off x="8530200" y="4698000"/>
              <a:ext cx="19440" cy="14400"/>
            </a:xfrm>
            <a:custGeom>
              <a:avLst/>
              <a:gdLst/>
              <a:ahLst/>
              <a:rect l="l" t="t" r="r" b="b"/>
              <a:pathLst>
                <a:path w="183" h="137">
                  <a:moveTo>
                    <a:pt x="112" y="1"/>
                  </a:moveTo>
                  <a:cubicBezTo>
                    <a:pt x="46" y="1"/>
                    <a:pt x="0" y="90"/>
                    <a:pt x="67" y="128"/>
                  </a:cubicBezTo>
                  <a:cubicBezTo>
                    <a:pt x="79" y="134"/>
                    <a:pt x="90" y="137"/>
                    <a:pt x="101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3" y="40"/>
                    <a:pt x="170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4" name="Google Shape;2113;p52"/>
            <p:cNvSpPr/>
            <p:nvPr/>
          </p:nvSpPr>
          <p:spPr>
            <a:xfrm>
              <a:off x="8519400" y="4893840"/>
              <a:ext cx="18360" cy="1584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0" y="8"/>
                    <a:pt x="36" y="29"/>
                  </a:cubicBezTo>
                  <a:cubicBezTo>
                    <a:pt x="0" y="79"/>
                    <a:pt x="39" y="149"/>
                    <a:pt x="89" y="149"/>
                  </a:cubicBezTo>
                  <a:cubicBezTo>
                    <a:pt x="102" y="149"/>
                    <a:pt x="116" y="145"/>
                    <a:pt x="129" y="134"/>
                  </a:cubicBezTo>
                  <a:cubicBezTo>
                    <a:pt x="173" y="100"/>
                    <a:pt x="156" y="34"/>
                    <a:pt x="115" y="9"/>
                  </a:cubicBezTo>
                  <a:cubicBezTo>
                    <a:pt x="106" y="3"/>
                    <a:pt x="95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5" name="Google Shape;2114;p52"/>
            <p:cNvSpPr/>
            <p:nvPr/>
          </p:nvSpPr>
          <p:spPr>
            <a:xfrm>
              <a:off x="8884080" y="3810960"/>
              <a:ext cx="48240" cy="41400"/>
            </a:xfrm>
            <a:custGeom>
              <a:avLst/>
              <a:gdLst/>
              <a:ahLst/>
              <a:rect l="l" t="t" r="r" b="b"/>
              <a:pathLst>
                <a:path w="451" h="388">
                  <a:moveTo>
                    <a:pt x="192" y="1"/>
                  </a:moveTo>
                  <a:cubicBezTo>
                    <a:pt x="134" y="1"/>
                    <a:pt x="80" y="32"/>
                    <a:pt x="51" y="112"/>
                  </a:cubicBezTo>
                  <a:cubicBezTo>
                    <a:pt x="1" y="250"/>
                    <a:pt x="114" y="388"/>
                    <a:pt x="232" y="388"/>
                  </a:cubicBezTo>
                  <a:cubicBezTo>
                    <a:pt x="278" y="388"/>
                    <a:pt x="325" y="367"/>
                    <a:pt x="362" y="316"/>
                  </a:cubicBezTo>
                  <a:cubicBezTo>
                    <a:pt x="450" y="199"/>
                    <a:pt x="363" y="42"/>
                    <a:pt x="241" y="8"/>
                  </a:cubicBezTo>
                  <a:cubicBezTo>
                    <a:pt x="225" y="3"/>
                    <a:pt x="208" y="1"/>
                    <a:pt x="19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6" name="Google Shape;2115;p52"/>
            <p:cNvSpPr/>
            <p:nvPr/>
          </p:nvSpPr>
          <p:spPr>
            <a:xfrm>
              <a:off x="8909280" y="3778200"/>
              <a:ext cx="19440" cy="144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3" y="1"/>
                  </a:moveTo>
                  <a:cubicBezTo>
                    <a:pt x="47" y="1"/>
                    <a:pt x="1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2" y="41"/>
                    <a:pt x="170" y="12"/>
                    <a:pt x="130" y="2"/>
                  </a:cubicBezTo>
                  <a:cubicBezTo>
                    <a:pt x="124" y="1"/>
                    <a:pt x="119" y="1"/>
                    <a:pt x="11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7" name="Google Shape;2116;p52"/>
            <p:cNvSpPr/>
            <p:nvPr/>
          </p:nvSpPr>
          <p:spPr>
            <a:xfrm>
              <a:off x="8876880" y="3899880"/>
              <a:ext cx="19440" cy="144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0"/>
                  </a:moveTo>
                  <a:cubicBezTo>
                    <a:pt x="46" y="0"/>
                    <a:pt x="0" y="90"/>
                    <a:pt x="68" y="129"/>
                  </a:cubicBezTo>
                  <a:cubicBezTo>
                    <a:pt x="79" y="135"/>
                    <a:pt x="90" y="138"/>
                    <a:pt x="101" y="138"/>
                  </a:cubicBezTo>
                  <a:cubicBezTo>
                    <a:pt x="138" y="138"/>
                    <a:pt x="172" y="106"/>
                    <a:pt x="178" y="69"/>
                  </a:cubicBezTo>
                  <a:cubicBezTo>
                    <a:pt x="181" y="41"/>
                    <a:pt x="169" y="12"/>
                    <a:pt x="129" y="2"/>
                  </a:cubicBezTo>
                  <a:cubicBezTo>
                    <a:pt x="124" y="1"/>
                    <a:pt x="118" y="0"/>
                    <a:pt x="11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8" name="Google Shape;2117;p52"/>
            <p:cNvSpPr/>
            <p:nvPr/>
          </p:nvSpPr>
          <p:spPr>
            <a:xfrm>
              <a:off x="8846640" y="3676320"/>
              <a:ext cx="19440" cy="14400"/>
            </a:xfrm>
            <a:custGeom>
              <a:avLst/>
              <a:gdLst/>
              <a:ahLst/>
              <a:rect l="l" t="t" r="r" b="b"/>
              <a:pathLst>
                <a:path w="182" h="138">
                  <a:moveTo>
                    <a:pt x="112" y="1"/>
                  </a:moveTo>
                  <a:cubicBezTo>
                    <a:pt x="45" y="1"/>
                    <a:pt x="0" y="90"/>
                    <a:pt x="67" y="128"/>
                  </a:cubicBezTo>
                  <a:cubicBezTo>
                    <a:pt x="79" y="134"/>
                    <a:pt x="90" y="137"/>
                    <a:pt x="102" y="137"/>
                  </a:cubicBezTo>
                  <a:cubicBezTo>
                    <a:pt x="139" y="137"/>
                    <a:pt x="172" y="105"/>
                    <a:pt x="178" y="68"/>
                  </a:cubicBezTo>
                  <a:cubicBezTo>
                    <a:pt x="181" y="40"/>
                    <a:pt x="169" y="11"/>
                    <a:pt x="129" y="3"/>
                  </a:cubicBezTo>
                  <a:cubicBezTo>
                    <a:pt x="124" y="1"/>
                    <a:pt x="118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29" name="Google Shape;2118;p52"/>
            <p:cNvSpPr/>
            <p:nvPr/>
          </p:nvSpPr>
          <p:spPr>
            <a:xfrm>
              <a:off x="8863560" y="4638600"/>
              <a:ext cx="18720" cy="14760"/>
            </a:xfrm>
            <a:custGeom>
              <a:avLst/>
              <a:gdLst/>
              <a:ahLst/>
              <a:rect l="l" t="t" r="r" b="b"/>
              <a:pathLst>
                <a:path w="176" h="141">
                  <a:moveTo>
                    <a:pt x="111" y="0"/>
                  </a:moveTo>
                  <a:cubicBezTo>
                    <a:pt x="107" y="0"/>
                    <a:pt x="104" y="0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0"/>
                    <a:pt x="92" y="141"/>
                    <a:pt x="96" y="141"/>
                  </a:cubicBezTo>
                  <a:cubicBezTo>
                    <a:pt x="144" y="141"/>
                    <a:pt x="176" y="90"/>
                    <a:pt x="167" y="47"/>
                  </a:cubicBezTo>
                  <a:cubicBezTo>
                    <a:pt x="162" y="21"/>
                    <a:pt x="144" y="0"/>
                    <a:pt x="11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0" name="Google Shape;2119;p52"/>
            <p:cNvSpPr/>
            <p:nvPr/>
          </p:nvSpPr>
          <p:spPr>
            <a:xfrm>
              <a:off x="8434800" y="4599720"/>
              <a:ext cx="49680" cy="37440"/>
            </a:xfrm>
            <a:custGeom>
              <a:avLst/>
              <a:gdLst/>
              <a:ahLst/>
              <a:rect l="l" t="t" r="r" b="b"/>
              <a:pathLst>
                <a:path w="463" h="350">
                  <a:moveTo>
                    <a:pt x="237" y="0"/>
                  </a:moveTo>
                  <a:cubicBezTo>
                    <a:pt x="116" y="0"/>
                    <a:pt x="0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50" y="327"/>
                    <a:pt x="390" y="287"/>
                  </a:cubicBezTo>
                  <a:cubicBezTo>
                    <a:pt x="445" y="234"/>
                    <a:pt x="462" y="155"/>
                    <a:pt x="393" y="72"/>
                  </a:cubicBezTo>
                  <a:cubicBezTo>
                    <a:pt x="351" y="22"/>
                    <a:pt x="29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1" name="Google Shape;2120;p52"/>
            <p:cNvSpPr/>
            <p:nvPr/>
          </p:nvSpPr>
          <p:spPr>
            <a:xfrm>
              <a:off x="8557200" y="4698000"/>
              <a:ext cx="49680" cy="37440"/>
            </a:xfrm>
            <a:custGeom>
              <a:avLst/>
              <a:gdLst/>
              <a:ahLst/>
              <a:rect l="l" t="t" r="r" b="b"/>
              <a:pathLst>
                <a:path w="463" h="349">
                  <a:moveTo>
                    <a:pt x="237" y="1"/>
                  </a:moveTo>
                  <a:cubicBezTo>
                    <a:pt x="116" y="1"/>
                    <a:pt x="1" y="101"/>
                    <a:pt x="61" y="240"/>
                  </a:cubicBezTo>
                  <a:cubicBezTo>
                    <a:pt x="94" y="315"/>
                    <a:pt x="164" y="349"/>
                    <a:pt x="235" y="349"/>
                  </a:cubicBezTo>
                  <a:cubicBezTo>
                    <a:pt x="292" y="349"/>
                    <a:pt x="349" y="327"/>
                    <a:pt x="390" y="287"/>
                  </a:cubicBezTo>
                  <a:cubicBezTo>
                    <a:pt x="444" y="234"/>
                    <a:pt x="463" y="155"/>
                    <a:pt x="393" y="72"/>
                  </a:cubicBezTo>
                  <a:cubicBezTo>
                    <a:pt x="352" y="22"/>
                    <a:pt x="294" y="1"/>
                    <a:pt x="237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2" name="Google Shape;2121;p52"/>
            <p:cNvSpPr/>
            <p:nvPr/>
          </p:nvSpPr>
          <p:spPr>
            <a:xfrm>
              <a:off x="8403480" y="4583520"/>
              <a:ext cx="18000" cy="15840"/>
            </a:xfrm>
            <a:custGeom>
              <a:avLst/>
              <a:gdLst/>
              <a:ahLst/>
              <a:rect l="l" t="t" r="r" b="b"/>
              <a:pathLst>
                <a:path w="171" h="151">
                  <a:moveTo>
                    <a:pt x="83" y="1"/>
                  </a:moveTo>
                  <a:cubicBezTo>
                    <a:pt x="72" y="1"/>
                    <a:pt x="61" y="4"/>
                    <a:pt x="49" y="11"/>
                  </a:cubicBezTo>
                  <a:cubicBezTo>
                    <a:pt x="0" y="40"/>
                    <a:pt x="8" y="106"/>
                    <a:pt x="46" y="136"/>
                  </a:cubicBezTo>
                  <a:cubicBezTo>
                    <a:pt x="57" y="145"/>
                    <a:pt x="69" y="150"/>
                    <a:pt x="82" y="150"/>
                  </a:cubicBezTo>
                  <a:cubicBezTo>
                    <a:pt x="97" y="150"/>
                    <a:pt x="112" y="143"/>
                    <a:pt x="127" y="128"/>
                  </a:cubicBezTo>
                  <a:cubicBezTo>
                    <a:pt x="170" y="80"/>
                    <a:pt x="137" y="1"/>
                    <a:pt x="8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3" name="Google Shape;2122;p52"/>
            <p:cNvSpPr/>
            <p:nvPr/>
          </p:nvSpPr>
          <p:spPr>
            <a:xfrm>
              <a:off x="8633520" y="4962960"/>
              <a:ext cx="18360" cy="15840"/>
            </a:xfrm>
            <a:custGeom>
              <a:avLst/>
              <a:gdLst/>
              <a:ahLst/>
              <a:rect l="l" t="t" r="r" b="b"/>
              <a:pathLst>
                <a:path w="174" h="149">
                  <a:moveTo>
                    <a:pt x="84" y="0"/>
                  </a:moveTo>
                  <a:cubicBezTo>
                    <a:pt x="67" y="0"/>
                    <a:pt x="50" y="9"/>
                    <a:pt x="36" y="29"/>
                  </a:cubicBezTo>
                  <a:cubicBezTo>
                    <a:pt x="0" y="79"/>
                    <a:pt x="39" y="148"/>
                    <a:pt x="89" y="148"/>
                  </a:cubicBezTo>
                  <a:cubicBezTo>
                    <a:pt x="102" y="148"/>
                    <a:pt x="115" y="144"/>
                    <a:pt x="129" y="133"/>
                  </a:cubicBezTo>
                  <a:cubicBezTo>
                    <a:pt x="173" y="99"/>
                    <a:pt x="156" y="34"/>
                    <a:pt x="115" y="9"/>
                  </a:cubicBezTo>
                  <a:cubicBezTo>
                    <a:pt x="105" y="4"/>
                    <a:pt x="95" y="0"/>
                    <a:pt x="8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4" name="Google Shape;2123;p52"/>
            <p:cNvSpPr/>
            <p:nvPr/>
          </p:nvSpPr>
          <p:spPr>
            <a:xfrm>
              <a:off x="8764920" y="3771000"/>
              <a:ext cx="19440" cy="14400"/>
            </a:xfrm>
            <a:custGeom>
              <a:avLst/>
              <a:gdLst/>
              <a:ahLst/>
              <a:rect l="l" t="t" r="r" b="b"/>
              <a:pathLst>
                <a:path w="184" h="138">
                  <a:moveTo>
                    <a:pt x="113" y="0"/>
                  </a:moveTo>
                  <a:cubicBezTo>
                    <a:pt x="47" y="0"/>
                    <a:pt x="0" y="90"/>
                    <a:pt x="68" y="129"/>
                  </a:cubicBezTo>
                  <a:cubicBezTo>
                    <a:pt x="79" y="135"/>
                    <a:pt x="91" y="138"/>
                    <a:pt x="102" y="138"/>
                  </a:cubicBezTo>
                  <a:cubicBezTo>
                    <a:pt x="139" y="138"/>
                    <a:pt x="172" y="106"/>
                    <a:pt x="178" y="69"/>
                  </a:cubicBezTo>
                  <a:cubicBezTo>
                    <a:pt x="183" y="41"/>
                    <a:pt x="169" y="12"/>
                    <a:pt x="130" y="2"/>
                  </a:cubicBezTo>
                  <a:cubicBezTo>
                    <a:pt x="124" y="1"/>
                    <a:pt x="118" y="0"/>
                    <a:pt x="11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5" name="Google Shape;2124;p52"/>
            <p:cNvSpPr/>
            <p:nvPr/>
          </p:nvSpPr>
          <p:spPr>
            <a:xfrm>
              <a:off x="8882280" y="4739760"/>
              <a:ext cx="18720" cy="15120"/>
            </a:xfrm>
            <a:custGeom>
              <a:avLst/>
              <a:gdLst/>
              <a:ahLst/>
              <a:rect l="l" t="t" r="r" b="b"/>
              <a:pathLst>
                <a:path w="177" h="142">
                  <a:moveTo>
                    <a:pt x="111" y="1"/>
                  </a:moveTo>
                  <a:cubicBezTo>
                    <a:pt x="108" y="1"/>
                    <a:pt x="104" y="1"/>
                    <a:pt x="100" y="1"/>
                  </a:cubicBezTo>
                  <a:cubicBezTo>
                    <a:pt x="23" y="10"/>
                    <a:pt x="1" y="126"/>
                    <a:pt x="84" y="140"/>
                  </a:cubicBezTo>
                  <a:cubicBezTo>
                    <a:pt x="88" y="141"/>
                    <a:pt x="93" y="141"/>
                    <a:pt x="97" y="141"/>
                  </a:cubicBezTo>
                  <a:cubicBezTo>
                    <a:pt x="145" y="141"/>
                    <a:pt x="176" y="90"/>
                    <a:pt x="167" y="47"/>
                  </a:cubicBezTo>
                  <a:cubicBezTo>
                    <a:pt x="162" y="21"/>
                    <a:pt x="145" y="1"/>
                    <a:pt x="1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6" name="Google Shape;2125;p52"/>
            <p:cNvSpPr/>
            <p:nvPr/>
          </p:nvSpPr>
          <p:spPr>
            <a:xfrm>
              <a:off x="8772840" y="4401000"/>
              <a:ext cx="19440" cy="14400"/>
            </a:xfrm>
            <a:custGeom>
              <a:avLst/>
              <a:gdLst/>
              <a:ahLst/>
              <a:rect l="l" t="t" r="r" b="b"/>
              <a:pathLst>
                <a:path w="183" h="138">
                  <a:moveTo>
                    <a:pt x="114" y="0"/>
                  </a:moveTo>
                  <a:cubicBezTo>
                    <a:pt x="47" y="0"/>
                    <a:pt x="0" y="90"/>
                    <a:pt x="69" y="129"/>
                  </a:cubicBezTo>
                  <a:cubicBezTo>
                    <a:pt x="80" y="135"/>
                    <a:pt x="91" y="138"/>
                    <a:pt x="102" y="138"/>
                  </a:cubicBezTo>
                  <a:cubicBezTo>
                    <a:pt x="139" y="138"/>
                    <a:pt x="173" y="106"/>
                    <a:pt x="178" y="69"/>
                  </a:cubicBezTo>
                  <a:cubicBezTo>
                    <a:pt x="183" y="41"/>
                    <a:pt x="170" y="12"/>
                    <a:pt x="131" y="2"/>
                  </a:cubicBezTo>
                  <a:cubicBezTo>
                    <a:pt x="125" y="1"/>
                    <a:pt x="119" y="0"/>
                    <a:pt x="11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37" name="Google Shape;2126;p52"/>
            <p:cNvSpPr/>
            <p:nvPr/>
          </p:nvSpPr>
          <p:spPr>
            <a:xfrm>
              <a:off x="8451720" y="4901760"/>
              <a:ext cx="18360" cy="15840"/>
            </a:xfrm>
            <a:custGeom>
              <a:avLst/>
              <a:gdLst/>
              <a:ahLst/>
              <a:rect l="l" t="t" r="r" b="b"/>
              <a:pathLst>
                <a:path w="174" h="150">
                  <a:moveTo>
                    <a:pt x="85" y="0"/>
                  </a:moveTo>
                  <a:cubicBezTo>
                    <a:pt x="68" y="0"/>
                    <a:pt x="51" y="9"/>
                    <a:pt x="36" y="29"/>
                  </a:cubicBezTo>
                  <a:cubicBezTo>
                    <a:pt x="1" y="80"/>
                    <a:pt x="39" y="150"/>
                    <a:pt x="90" y="150"/>
                  </a:cubicBezTo>
                  <a:cubicBezTo>
                    <a:pt x="102" y="150"/>
                    <a:pt x="116" y="145"/>
                    <a:pt x="129" y="135"/>
                  </a:cubicBezTo>
                  <a:cubicBezTo>
                    <a:pt x="174" y="100"/>
                    <a:pt x="158" y="34"/>
                    <a:pt x="116" y="9"/>
                  </a:cubicBezTo>
                  <a:cubicBezTo>
                    <a:pt x="106" y="4"/>
                    <a:pt x="96" y="0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38" name="Google Shape;2127;p52"/>
          <p:cNvSpPr/>
          <p:nvPr/>
        </p:nvSpPr>
        <p:spPr>
          <a:xfrm>
            <a:off x="973440" y="4234320"/>
            <a:ext cx="666720" cy="908640"/>
          </a:xfrm>
          <a:custGeom>
            <a:avLst/>
            <a:gdLst/>
            <a:ahLst/>
            <a:rect l="l" t="t" r="r" b="b"/>
            <a:pathLst>
              <a:path w="4895" h="7951">
                <a:moveTo>
                  <a:pt x="1186" y="7393"/>
                </a:moveTo>
                <a:cubicBezTo>
                  <a:pt x="935" y="7300"/>
                  <a:pt x="701" y="7182"/>
                  <a:pt x="563" y="6979"/>
                </a:cubicBezTo>
                <a:cubicBezTo>
                  <a:pt x="1" y="6153"/>
                  <a:pt x="709" y="4929"/>
                  <a:pt x="301" y="4028"/>
                </a:cubicBezTo>
                <a:cubicBezTo>
                  <a:pt x="448" y="4353"/>
                  <a:pt x="772" y="4619"/>
                  <a:pt x="920" y="4957"/>
                </a:cubicBezTo>
                <a:cubicBezTo>
                  <a:pt x="1042" y="5240"/>
                  <a:pt x="1006" y="5612"/>
                  <a:pt x="1182" y="5870"/>
                </a:cubicBezTo>
                <a:cubicBezTo>
                  <a:pt x="1317" y="6067"/>
                  <a:pt x="1748" y="6317"/>
                  <a:pt x="1938" y="6109"/>
                </a:cubicBezTo>
                <a:cubicBezTo>
                  <a:pt x="2125" y="5904"/>
                  <a:pt x="1894" y="5449"/>
                  <a:pt x="1838" y="5236"/>
                </a:cubicBezTo>
                <a:cubicBezTo>
                  <a:pt x="1669" y="4584"/>
                  <a:pt x="2040" y="3927"/>
                  <a:pt x="1897" y="3246"/>
                </a:cubicBezTo>
                <a:cubicBezTo>
                  <a:pt x="1734" y="2473"/>
                  <a:pt x="1487" y="1741"/>
                  <a:pt x="1878" y="969"/>
                </a:cubicBezTo>
                <a:cubicBezTo>
                  <a:pt x="2050" y="627"/>
                  <a:pt x="2418" y="390"/>
                  <a:pt x="2490" y="0"/>
                </a:cubicBezTo>
                <a:cubicBezTo>
                  <a:pt x="2117" y="1164"/>
                  <a:pt x="2399" y="2077"/>
                  <a:pt x="2910" y="3164"/>
                </a:cubicBezTo>
                <a:cubicBezTo>
                  <a:pt x="3102" y="3574"/>
                  <a:pt x="3161" y="3656"/>
                  <a:pt x="3214" y="4119"/>
                </a:cubicBezTo>
                <a:cubicBezTo>
                  <a:pt x="3260" y="4514"/>
                  <a:pt x="3178" y="4903"/>
                  <a:pt x="3310" y="5253"/>
                </a:cubicBezTo>
                <a:cubicBezTo>
                  <a:pt x="3806" y="5043"/>
                  <a:pt x="3749" y="4473"/>
                  <a:pt x="3934" y="4019"/>
                </a:cubicBezTo>
                <a:cubicBezTo>
                  <a:pt x="4169" y="3443"/>
                  <a:pt x="4387" y="3121"/>
                  <a:pt x="4895" y="2780"/>
                </a:cubicBezTo>
                <a:cubicBezTo>
                  <a:pt x="4777" y="3338"/>
                  <a:pt x="4654" y="3782"/>
                  <a:pt x="4632" y="4328"/>
                </a:cubicBezTo>
                <a:cubicBezTo>
                  <a:pt x="4610" y="4872"/>
                  <a:pt x="4724" y="5252"/>
                  <a:pt x="4467" y="5796"/>
                </a:cubicBezTo>
                <a:cubicBezTo>
                  <a:pt x="4149" y="6468"/>
                  <a:pt x="3667" y="6753"/>
                  <a:pt x="3171" y="7248"/>
                </a:cubicBezTo>
                <a:cubicBezTo>
                  <a:pt x="2700" y="7719"/>
                  <a:pt x="2568" y="7950"/>
                  <a:pt x="1850" y="7628"/>
                </a:cubicBezTo>
                <a:cubicBezTo>
                  <a:pt x="1655" y="7540"/>
                  <a:pt x="1414" y="7477"/>
                  <a:pt x="1186" y="7393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339" name="Picture 2" descr="https://avatars.dzeninfra.ru/get-zen_doc/1889318/pub_5f4e229fdb2e63608b987fd6_5f4e24b9b5b29935105bd0c2/scale_1200"/>
          <p:cNvPicPr/>
          <p:nvPr/>
        </p:nvPicPr>
        <p:blipFill>
          <a:blip r:embed="rId2"/>
          <a:srcRect l="4478" t="0" r="33176" b="0"/>
          <a:stretch/>
        </p:blipFill>
        <p:spPr>
          <a:xfrm>
            <a:off x="4680720" y="1376280"/>
            <a:ext cx="3668760" cy="2942280"/>
          </a:xfrm>
          <a:prstGeom prst="rect">
            <a:avLst/>
          </a:prstGeom>
          <a:ln w="0">
            <a:noFill/>
          </a:ln>
        </p:spPr>
      </p:pic>
      <p:pic>
        <p:nvPicPr>
          <p:cNvPr id="1340" name="Picture 6" descr="https://www.onlygfx.com/wp-content/uploads/2019/06/6-red-grunge-prohibition-sign-5.png"/>
          <p:cNvPicPr/>
          <p:nvPr/>
        </p:nvPicPr>
        <p:blipFill>
          <a:blip r:embed="rId3"/>
          <a:stretch/>
        </p:blipFill>
        <p:spPr>
          <a:xfrm>
            <a:off x="4752000" y="693720"/>
            <a:ext cx="3682080" cy="3680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03" dur="indefinite" restart="never" nodeType="tmRoot">
          <p:childTnLst>
            <p:seq>
              <p:cTn id="104" dur="indefinite" nodeType="mainSeq">
                <p:childTnLst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9" dur="500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Овал 49"/>
          <p:cNvSpPr/>
          <p:nvPr/>
        </p:nvSpPr>
        <p:spPr>
          <a:xfrm>
            <a:off x="3049200" y="1078560"/>
            <a:ext cx="2906640" cy="268056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342" name="Google Shape;2498;p67"/>
          <p:cNvGrpSpPr/>
          <p:nvPr/>
        </p:nvGrpSpPr>
        <p:grpSpPr>
          <a:xfrm>
            <a:off x="5105160" y="3521880"/>
            <a:ext cx="4074840" cy="1946520"/>
            <a:chOff x="5105160" y="3521880"/>
            <a:chExt cx="4074840" cy="1946520"/>
          </a:xfrm>
        </p:grpSpPr>
        <p:sp>
          <p:nvSpPr>
            <p:cNvPr id="1343" name="Google Shape;2499;p67"/>
            <p:cNvSpPr/>
            <p:nvPr/>
          </p:nvSpPr>
          <p:spPr>
            <a:xfrm flipH="1">
              <a:off x="5104800" y="3521880"/>
              <a:ext cx="4074840" cy="1946520"/>
            </a:xfrm>
            <a:custGeom>
              <a:avLst/>
              <a:gdLst/>
              <a:ahLst/>
              <a:rect l="l" t="t" r="r" b="b"/>
              <a:pathLst>
                <a:path w="163004" h="77873">
                  <a:moveTo>
                    <a:pt x="0" y="0"/>
                  </a:moveTo>
                  <a:lnTo>
                    <a:pt x="917" y="77872"/>
                  </a:lnTo>
                  <a:lnTo>
                    <a:pt x="163003" y="77872"/>
                  </a:lnTo>
                  <a:lnTo>
                    <a:pt x="163003" y="61939"/>
                  </a:lnTo>
                  <a:cubicBezTo>
                    <a:pt x="156752" y="56753"/>
                    <a:pt x="148469" y="54666"/>
                    <a:pt x="140313" y="54666"/>
                  </a:cubicBezTo>
                  <a:cubicBezTo>
                    <a:pt x="139569" y="54666"/>
                    <a:pt x="138826" y="54683"/>
                    <a:pt x="138085" y="54717"/>
                  </a:cubicBezTo>
                  <a:cubicBezTo>
                    <a:pt x="135498" y="54836"/>
                    <a:pt x="132886" y="55137"/>
                    <a:pt x="130303" y="55137"/>
                  </a:cubicBezTo>
                  <a:cubicBezTo>
                    <a:pt x="128674" y="55137"/>
                    <a:pt x="127057" y="55017"/>
                    <a:pt x="125464" y="54656"/>
                  </a:cubicBezTo>
                  <a:cubicBezTo>
                    <a:pt x="119711" y="53351"/>
                    <a:pt x="115119" y="49103"/>
                    <a:pt x="109741" y="46680"/>
                  </a:cubicBezTo>
                  <a:cubicBezTo>
                    <a:pt x="102228" y="43292"/>
                    <a:pt x="93657" y="43630"/>
                    <a:pt x="85421" y="43276"/>
                  </a:cubicBezTo>
                  <a:cubicBezTo>
                    <a:pt x="77187" y="42921"/>
                    <a:pt x="68325" y="41499"/>
                    <a:pt x="62527" y="35641"/>
                  </a:cubicBezTo>
                  <a:cubicBezTo>
                    <a:pt x="56253" y="29302"/>
                    <a:pt x="54854" y="18986"/>
                    <a:pt x="47784" y="13549"/>
                  </a:cubicBezTo>
                  <a:cubicBezTo>
                    <a:pt x="43463" y="10225"/>
                    <a:pt x="37772" y="9366"/>
                    <a:pt x="32287" y="9366"/>
                  </a:cubicBezTo>
                  <a:cubicBezTo>
                    <a:pt x="31919" y="9366"/>
                    <a:pt x="31553" y="9370"/>
                    <a:pt x="31187" y="9377"/>
                  </a:cubicBezTo>
                  <a:cubicBezTo>
                    <a:pt x="27377" y="9453"/>
                    <a:pt x="23547" y="9838"/>
                    <a:pt x="19744" y="9838"/>
                  </a:cubicBezTo>
                  <a:cubicBezTo>
                    <a:pt x="17743" y="9838"/>
                    <a:pt x="15750" y="9731"/>
                    <a:pt x="13770" y="9417"/>
                  </a:cubicBezTo>
                  <a:cubicBezTo>
                    <a:pt x="8024" y="8506"/>
                    <a:pt x="2178" y="5393"/>
                    <a:pt x="0" y="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4" name="Google Shape;2500;p67"/>
            <p:cNvSpPr/>
            <p:nvPr/>
          </p:nvSpPr>
          <p:spPr>
            <a:xfrm flipH="1">
              <a:off x="6503760" y="3924360"/>
              <a:ext cx="2675880" cy="1225800"/>
            </a:xfrm>
            <a:custGeom>
              <a:avLst/>
              <a:gdLst/>
              <a:ahLst/>
              <a:rect l="l" t="t" r="r" b="b"/>
              <a:pathLst>
                <a:path w="107043" h="49044">
                  <a:moveTo>
                    <a:pt x="1" y="1"/>
                  </a:moveTo>
                  <a:lnTo>
                    <a:pt x="124" y="49044"/>
                  </a:lnTo>
                  <a:lnTo>
                    <a:pt x="107043" y="49044"/>
                  </a:lnTo>
                  <a:cubicBezTo>
                    <a:pt x="103156" y="42717"/>
                    <a:pt x="98887" y="36194"/>
                    <a:pt x="92211" y="32941"/>
                  </a:cubicBezTo>
                  <a:cubicBezTo>
                    <a:pt x="88070" y="30922"/>
                    <a:pt x="83485" y="30243"/>
                    <a:pt x="78844" y="30243"/>
                  </a:cubicBezTo>
                  <a:cubicBezTo>
                    <a:pt x="76125" y="30243"/>
                    <a:pt x="73386" y="30476"/>
                    <a:pt x="70707" y="30810"/>
                  </a:cubicBezTo>
                  <a:cubicBezTo>
                    <a:pt x="64613" y="31570"/>
                    <a:pt x="58511" y="32802"/>
                    <a:pt x="52397" y="32802"/>
                  </a:cubicBezTo>
                  <a:cubicBezTo>
                    <a:pt x="51236" y="32802"/>
                    <a:pt x="50075" y="32758"/>
                    <a:pt x="48913" y="32657"/>
                  </a:cubicBezTo>
                  <a:cubicBezTo>
                    <a:pt x="41633" y="32028"/>
                    <a:pt x="34078" y="28703"/>
                    <a:pt x="30660" y="22244"/>
                  </a:cubicBezTo>
                  <a:cubicBezTo>
                    <a:pt x="29196" y="19477"/>
                    <a:pt x="28585" y="16333"/>
                    <a:pt x="27236" y="13509"/>
                  </a:cubicBezTo>
                  <a:cubicBezTo>
                    <a:pt x="24614" y="8016"/>
                    <a:pt x="19087" y="4017"/>
                    <a:pt x="13049" y="3245"/>
                  </a:cubicBezTo>
                  <a:cubicBezTo>
                    <a:pt x="8474" y="2660"/>
                    <a:pt x="3002" y="3504"/>
                    <a:pt x="1" y="1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5" name="Google Shape;2501;p67"/>
            <p:cNvSpPr/>
            <p:nvPr/>
          </p:nvSpPr>
          <p:spPr>
            <a:xfrm flipH="1">
              <a:off x="6864480" y="4929840"/>
              <a:ext cx="1439640" cy="219960"/>
            </a:xfrm>
            <a:custGeom>
              <a:avLst/>
              <a:gdLst/>
              <a:ahLst/>
              <a:rect l="l" t="t" r="r" b="b"/>
              <a:pathLst>
                <a:path w="57593" h="8819">
                  <a:moveTo>
                    <a:pt x="32869" y="0"/>
                  </a:moveTo>
                  <a:cubicBezTo>
                    <a:pt x="28811" y="0"/>
                    <a:pt x="24754" y="786"/>
                    <a:pt x="21017" y="2372"/>
                  </a:cubicBezTo>
                  <a:cubicBezTo>
                    <a:pt x="18054" y="3628"/>
                    <a:pt x="15294" y="5352"/>
                    <a:pt x="12260" y="6426"/>
                  </a:cubicBezTo>
                  <a:cubicBezTo>
                    <a:pt x="8348" y="7809"/>
                    <a:pt x="4142" y="8058"/>
                    <a:pt x="1" y="8295"/>
                  </a:cubicBezTo>
                  <a:lnTo>
                    <a:pt x="57593" y="8819"/>
                  </a:lnTo>
                  <a:cubicBezTo>
                    <a:pt x="53858" y="7806"/>
                    <a:pt x="50727" y="5398"/>
                    <a:pt x="47318" y="3570"/>
                  </a:cubicBezTo>
                  <a:cubicBezTo>
                    <a:pt x="42898" y="1199"/>
                    <a:pt x="37882" y="0"/>
                    <a:pt x="32869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46" name="Google Shape;2502;p67"/>
          <p:cNvGrpSpPr/>
          <p:nvPr/>
        </p:nvGrpSpPr>
        <p:grpSpPr>
          <a:xfrm>
            <a:off x="0" y="3521880"/>
            <a:ext cx="4074840" cy="1946520"/>
            <a:chOff x="0" y="3521880"/>
            <a:chExt cx="4074840" cy="1946520"/>
          </a:xfrm>
        </p:grpSpPr>
        <p:sp>
          <p:nvSpPr>
            <p:cNvPr id="1347" name="Google Shape;2503;p67"/>
            <p:cNvSpPr/>
            <p:nvPr/>
          </p:nvSpPr>
          <p:spPr>
            <a:xfrm>
              <a:off x="0" y="3521880"/>
              <a:ext cx="4074840" cy="1946520"/>
            </a:xfrm>
            <a:custGeom>
              <a:avLst/>
              <a:gdLst/>
              <a:ahLst/>
              <a:rect l="l" t="t" r="r" b="b"/>
              <a:pathLst>
                <a:path w="163004" h="77873">
                  <a:moveTo>
                    <a:pt x="0" y="0"/>
                  </a:moveTo>
                  <a:lnTo>
                    <a:pt x="917" y="77872"/>
                  </a:lnTo>
                  <a:lnTo>
                    <a:pt x="163003" y="77872"/>
                  </a:lnTo>
                  <a:lnTo>
                    <a:pt x="163003" y="61939"/>
                  </a:lnTo>
                  <a:cubicBezTo>
                    <a:pt x="156752" y="56753"/>
                    <a:pt x="148469" y="54666"/>
                    <a:pt x="140313" y="54666"/>
                  </a:cubicBezTo>
                  <a:cubicBezTo>
                    <a:pt x="139569" y="54666"/>
                    <a:pt x="138826" y="54683"/>
                    <a:pt x="138085" y="54717"/>
                  </a:cubicBezTo>
                  <a:cubicBezTo>
                    <a:pt x="135498" y="54836"/>
                    <a:pt x="132886" y="55137"/>
                    <a:pt x="130303" y="55137"/>
                  </a:cubicBezTo>
                  <a:cubicBezTo>
                    <a:pt x="128674" y="55137"/>
                    <a:pt x="127057" y="55017"/>
                    <a:pt x="125464" y="54656"/>
                  </a:cubicBezTo>
                  <a:cubicBezTo>
                    <a:pt x="119711" y="53351"/>
                    <a:pt x="115119" y="49103"/>
                    <a:pt x="109741" y="46680"/>
                  </a:cubicBezTo>
                  <a:cubicBezTo>
                    <a:pt x="102228" y="43292"/>
                    <a:pt x="93657" y="43630"/>
                    <a:pt x="85421" y="43276"/>
                  </a:cubicBezTo>
                  <a:cubicBezTo>
                    <a:pt x="77187" y="42921"/>
                    <a:pt x="68325" y="41499"/>
                    <a:pt x="62527" y="35641"/>
                  </a:cubicBezTo>
                  <a:cubicBezTo>
                    <a:pt x="56253" y="29302"/>
                    <a:pt x="54854" y="18986"/>
                    <a:pt x="47784" y="13549"/>
                  </a:cubicBezTo>
                  <a:cubicBezTo>
                    <a:pt x="43463" y="10225"/>
                    <a:pt x="37772" y="9366"/>
                    <a:pt x="32287" y="9366"/>
                  </a:cubicBezTo>
                  <a:cubicBezTo>
                    <a:pt x="31919" y="9366"/>
                    <a:pt x="31553" y="9370"/>
                    <a:pt x="31187" y="9377"/>
                  </a:cubicBezTo>
                  <a:cubicBezTo>
                    <a:pt x="27377" y="9453"/>
                    <a:pt x="23547" y="9838"/>
                    <a:pt x="19744" y="9838"/>
                  </a:cubicBezTo>
                  <a:cubicBezTo>
                    <a:pt x="17743" y="9838"/>
                    <a:pt x="15750" y="9731"/>
                    <a:pt x="13770" y="9417"/>
                  </a:cubicBezTo>
                  <a:cubicBezTo>
                    <a:pt x="8024" y="8506"/>
                    <a:pt x="2178" y="5393"/>
                    <a:pt x="0" y="0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8" name="Google Shape;2504;p67"/>
            <p:cNvSpPr/>
            <p:nvPr/>
          </p:nvSpPr>
          <p:spPr>
            <a:xfrm>
              <a:off x="0" y="3924360"/>
              <a:ext cx="2675880" cy="1225800"/>
            </a:xfrm>
            <a:custGeom>
              <a:avLst/>
              <a:gdLst/>
              <a:ahLst/>
              <a:rect l="l" t="t" r="r" b="b"/>
              <a:pathLst>
                <a:path w="107043" h="49044">
                  <a:moveTo>
                    <a:pt x="1" y="1"/>
                  </a:moveTo>
                  <a:lnTo>
                    <a:pt x="124" y="49044"/>
                  </a:lnTo>
                  <a:lnTo>
                    <a:pt x="107043" y="49044"/>
                  </a:lnTo>
                  <a:cubicBezTo>
                    <a:pt x="103156" y="42717"/>
                    <a:pt x="98887" y="36194"/>
                    <a:pt x="92211" y="32941"/>
                  </a:cubicBezTo>
                  <a:cubicBezTo>
                    <a:pt x="88070" y="30922"/>
                    <a:pt x="83485" y="30243"/>
                    <a:pt x="78844" y="30243"/>
                  </a:cubicBezTo>
                  <a:cubicBezTo>
                    <a:pt x="76125" y="30243"/>
                    <a:pt x="73386" y="30476"/>
                    <a:pt x="70707" y="30810"/>
                  </a:cubicBezTo>
                  <a:cubicBezTo>
                    <a:pt x="64613" y="31570"/>
                    <a:pt x="58511" y="32802"/>
                    <a:pt x="52397" y="32802"/>
                  </a:cubicBezTo>
                  <a:cubicBezTo>
                    <a:pt x="51236" y="32802"/>
                    <a:pt x="50075" y="32758"/>
                    <a:pt x="48913" y="32657"/>
                  </a:cubicBezTo>
                  <a:cubicBezTo>
                    <a:pt x="41633" y="32028"/>
                    <a:pt x="34078" y="28703"/>
                    <a:pt x="30660" y="22244"/>
                  </a:cubicBezTo>
                  <a:cubicBezTo>
                    <a:pt x="29196" y="19477"/>
                    <a:pt x="28585" y="16333"/>
                    <a:pt x="27236" y="13509"/>
                  </a:cubicBezTo>
                  <a:cubicBezTo>
                    <a:pt x="24614" y="8016"/>
                    <a:pt x="19087" y="4017"/>
                    <a:pt x="13049" y="3245"/>
                  </a:cubicBezTo>
                  <a:cubicBezTo>
                    <a:pt x="8474" y="2660"/>
                    <a:pt x="3002" y="3504"/>
                    <a:pt x="1" y="1"/>
                  </a:cubicBezTo>
                  <a:close/>
                </a:path>
              </a:pathLst>
            </a:custGeom>
            <a:solidFill>
              <a:srgbClr val="518ee9">
                <a:alpha val="20000"/>
              </a:srgb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49" name="Google Shape;2505;p67"/>
            <p:cNvSpPr/>
            <p:nvPr/>
          </p:nvSpPr>
          <p:spPr>
            <a:xfrm>
              <a:off x="875160" y="4929840"/>
              <a:ext cx="1439640" cy="219960"/>
            </a:xfrm>
            <a:custGeom>
              <a:avLst/>
              <a:gdLst/>
              <a:ahLst/>
              <a:rect l="l" t="t" r="r" b="b"/>
              <a:pathLst>
                <a:path w="57593" h="8819">
                  <a:moveTo>
                    <a:pt x="32869" y="0"/>
                  </a:moveTo>
                  <a:cubicBezTo>
                    <a:pt x="28811" y="0"/>
                    <a:pt x="24754" y="786"/>
                    <a:pt x="21017" y="2372"/>
                  </a:cubicBezTo>
                  <a:cubicBezTo>
                    <a:pt x="18054" y="3628"/>
                    <a:pt x="15294" y="5352"/>
                    <a:pt x="12260" y="6426"/>
                  </a:cubicBezTo>
                  <a:cubicBezTo>
                    <a:pt x="8348" y="7809"/>
                    <a:pt x="4142" y="8058"/>
                    <a:pt x="1" y="8295"/>
                  </a:cubicBezTo>
                  <a:lnTo>
                    <a:pt x="57593" y="8819"/>
                  </a:lnTo>
                  <a:cubicBezTo>
                    <a:pt x="53858" y="7806"/>
                    <a:pt x="50727" y="5398"/>
                    <a:pt x="47318" y="3570"/>
                  </a:cubicBezTo>
                  <a:cubicBezTo>
                    <a:pt x="42898" y="1199"/>
                    <a:pt x="37882" y="0"/>
                    <a:pt x="32869" y="0"/>
                  </a:cubicBezTo>
                  <a:close/>
                </a:path>
              </a:pathLst>
            </a:custGeom>
            <a:solidFill>
              <a:schemeClr val="dk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50" name="Google Shape;2506;p67"/>
          <p:cNvSpPr txBox="1"/>
          <p:nvPr/>
        </p:nvSpPr>
        <p:spPr>
          <a:xfrm>
            <a:off x="2174040" y="555480"/>
            <a:ext cx="4691160" cy="572400"/>
          </a:xfrm>
          <a:prstGeom prst="rect">
            <a:avLst/>
          </a:prstGeom>
          <a:noFill/>
          <a:ln w="0">
            <a:noFill/>
          </a:ln>
        </p:spPr>
        <p:txBody>
          <a:bodyPr tIns="91440" bIns="91440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ru-RU" sz="3500" spc="-1" strike="noStrike">
                <a:solidFill>
                  <a:srgbClr val="ffffff"/>
                </a:solidFill>
                <a:latin typeface="El Messiri"/>
                <a:ea typeface="El Messiri"/>
              </a:rPr>
              <a:t>Спасибо за внимание!</a:t>
            </a:r>
            <a:endParaRPr b="0" lang="ru-RU" sz="3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1" name="Google Shape;2508;p67"/>
          <p:cNvSpPr/>
          <p:nvPr/>
        </p:nvSpPr>
        <p:spPr>
          <a:xfrm>
            <a:off x="-85680" y="3447000"/>
            <a:ext cx="1123200" cy="1747800"/>
          </a:xfrm>
          <a:custGeom>
            <a:avLst/>
            <a:gdLst/>
            <a:ahLst/>
            <a:rect l="l" t="t" r="r" b="b"/>
            <a:pathLst>
              <a:path w="35986" h="55983">
                <a:moveTo>
                  <a:pt x="5581" y="37373"/>
                </a:moveTo>
                <a:cubicBezTo>
                  <a:pt x="5875" y="38326"/>
                  <a:pt x="6167" y="39296"/>
                  <a:pt x="6417" y="40292"/>
                </a:cubicBezTo>
                <a:cubicBezTo>
                  <a:pt x="6630" y="41133"/>
                  <a:pt x="6779" y="42001"/>
                  <a:pt x="6898" y="42878"/>
                </a:cubicBezTo>
                <a:cubicBezTo>
                  <a:pt x="6372" y="43602"/>
                  <a:pt x="5890" y="44365"/>
                  <a:pt x="5434" y="45147"/>
                </a:cubicBezTo>
                <a:cubicBezTo>
                  <a:pt x="5372" y="45133"/>
                  <a:pt x="5308" y="45124"/>
                  <a:pt x="5242" y="45124"/>
                </a:cubicBezTo>
                <a:cubicBezTo>
                  <a:pt x="5206" y="45124"/>
                  <a:pt x="5169" y="45127"/>
                  <a:pt x="5132" y="45132"/>
                </a:cubicBezTo>
                <a:cubicBezTo>
                  <a:pt x="4679" y="45197"/>
                  <a:pt x="4363" y="45616"/>
                  <a:pt x="4428" y="46069"/>
                </a:cubicBezTo>
                <a:cubicBezTo>
                  <a:pt x="4454" y="46259"/>
                  <a:pt x="4545" y="46420"/>
                  <a:pt x="4672" y="46544"/>
                </a:cubicBezTo>
                <a:cubicBezTo>
                  <a:pt x="4429" y="47025"/>
                  <a:pt x="4196" y="47510"/>
                  <a:pt x="3980" y="48006"/>
                </a:cubicBezTo>
                <a:cubicBezTo>
                  <a:pt x="3935" y="47968"/>
                  <a:pt x="3896" y="47924"/>
                  <a:pt x="3851" y="47887"/>
                </a:cubicBezTo>
                <a:cubicBezTo>
                  <a:pt x="3523" y="47625"/>
                  <a:pt x="2905" y="47189"/>
                  <a:pt x="2257" y="46905"/>
                </a:cubicBezTo>
                <a:cubicBezTo>
                  <a:pt x="2406" y="46494"/>
                  <a:pt x="2615" y="45909"/>
                  <a:pt x="2876" y="45173"/>
                </a:cubicBezTo>
                <a:cubicBezTo>
                  <a:pt x="3030" y="45348"/>
                  <a:pt x="3255" y="45457"/>
                  <a:pt x="3499" y="45457"/>
                </a:cubicBezTo>
                <a:cubicBezTo>
                  <a:pt x="3533" y="45457"/>
                  <a:pt x="3568" y="45455"/>
                  <a:pt x="3603" y="45450"/>
                </a:cubicBezTo>
                <a:cubicBezTo>
                  <a:pt x="4057" y="45394"/>
                  <a:pt x="4380" y="44980"/>
                  <a:pt x="4323" y="44526"/>
                </a:cubicBezTo>
                <a:cubicBezTo>
                  <a:pt x="4271" y="44106"/>
                  <a:pt x="3914" y="43799"/>
                  <a:pt x="3502" y="43799"/>
                </a:cubicBezTo>
                <a:cubicBezTo>
                  <a:pt x="3468" y="43799"/>
                  <a:pt x="3434" y="43801"/>
                  <a:pt x="3399" y="43805"/>
                </a:cubicBezTo>
                <a:cubicBezTo>
                  <a:pt x="3385" y="43807"/>
                  <a:pt x="3371" y="43813"/>
                  <a:pt x="3357" y="43815"/>
                </a:cubicBezTo>
                <a:cubicBezTo>
                  <a:pt x="3958" y="42105"/>
                  <a:pt x="4725" y="39900"/>
                  <a:pt x="5581" y="37373"/>
                </a:cubicBezTo>
                <a:close/>
                <a:moveTo>
                  <a:pt x="7076" y="44716"/>
                </a:moveTo>
                <a:cubicBezTo>
                  <a:pt x="7204" y="46877"/>
                  <a:pt x="7059" y="49092"/>
                  <a:pt x="6644" y="51274"/>
                </a:cubicBezTo>
                <a:cubicBezTo>
                  <a:pt x="6638" y="51264"/>
                  <a:pt x="6631" y="51254"/>
                  <a:pt x="6624" y="51243"/>
                </a:cubicBezTo>
                <a:lnTo>
                  <a:pt x="6625" y="51243"/>
                </a:lnTo>
                <a:cubicBezTo>
                  <a:pt x="6129" y="50407"/>
                  <a:pt x="5554" y="49602"/>
                  <a:pt x="4890" y="48883"/>
                </a:cubicBezTo>
                <a:cubicBezTo>
                  <a:pt x="5499" y="47422"/>
                  <a:pt x="6231" y="46024"/>
                  <a:pt x="7076" y="44716"/>
                </a:cubicBezTo>
                <a:close/>
                <a:moveTo>
                  <a:pt x="12516" y="38708"/>
                </a:moveTo>
                <a:cubicBezTo>
                  <a:pt x="12559" y="38929"/>
                  <a:pt x="12602" y="39147"/>
                  <a:pt x="12644" y="39369"/>
                </a:cubicBezTo>
                <a:cubicBezTo>
                  <a:pt x="12333" y="39397"/>
                  <a:pt x="12050" y="39597"/>
                  <a:pt x="11937" y="39911"/>
                </a:cubicBezTo>
                <a:cubicBezTo>
                  <a:pt x="11781" y="40342"/>
                  <a:pt x="12003" y="40817"/>
                  <a:pt x="12434" y="40973"/>
                </a:cubicBezTo>
                <a:cubicBezTo>
                  <a:pt x="12527" y="41006"/>
                  <a:pt x="12622" y="41022"/>
                  <a:pt x="12715" y="41022"/>
                </a:cubicBezTo>
                <a:cubicBezTo>
                  <a:pt x="12786" y="41022"/>
                  <a:pt x="12855" y="41013"/>
                  <a:pt x="12922" y="40996"/>
                </a:cubicBezTo>
                <a:cubicBezTo>
                  <a:pt x="12938" y="41097"/>
                  <a:pt x="12958" y="41194"/>
                  <a:pt x="12972" y="41295"/>
                </a:cubicBezTo>
                <a:cubicBezTo>
                  <a:pt x="13015" y="41597"/>
                  <a:pt x="13039" y="41906"/>
                  <a:pt x="13068" y="42212"/>
                </a:cubicBezTo>
                <a:cubicBezTo>
                  <a:pt x="10958" y="44921"/>
                  <a:pt x="9100" y="48216"/>
                  <a:pt x="7772" y="51642"/>
                </a:cubicBezTo>
                <a:cubicBezTo>
                  <a:pt x="8060" y="50169"/>
                  <a:pt x="8242" y="48683"/>
                  <a:pt x="8294" y="47203"/>
                </a:cubicBezTo>
                <a:cubicBezTo>
                  <a:pt x="8370" y="47226"/>
                  <a:pt x="8451" y="47239"/>
                  <a:pt x="8534" y="47239"/>
                </a:cubicBezTo>
                <a:cubicBezTo>
                  <a:pt x="8571" y="47239"/>
                  <a:pt x="8609" y="47236"/>
                  <a:pt x="8647" y="47231"/>
                </a:cubicBezTo>
                <a:cubicBezTo>
                  <a:pt x="9100" y="47168"/>
                  <a:pt x="9416" y="46748"/>
                  <a:pt x="9351" y="46294"/>
                </a:cubicBezTo>
                <a:cubicBezTo>
                  <a:pt x="9293" y="45880"/>
                  <a:pt x="8938" y="45581"/>
                  <a:pt x="8532" y="45581"/>
                </a:cubicBezTo>
                <a:cubicBezTo>
                  <a:pt x="8493" y="45581"/>
                  <a:pt x="8454" y="45584"/>
                  <a:pt x="8415" y="45590"/>
                </a:cubicBezTo>
                <a:cubicBezTo>
                  <a:pt x="8374" y="45595"/>
                  <a:pt x="8335" y="45607"/>
                  <a:pt x="8297" y="45619"/>
                </a:cubicBezTo>
                <a:cubicBezTo>
                  <a:pt x="8278" y="44807"/>
                  <a:pt x="8224" y="44002"/>
                  <a:pt x="8133" y="43207"/>
                </a:cubicBezTo>
                <a:cubicBezTo>
                  <a:pt x="8336" y="42937"/>
                  <a:pt x="8539" y="42667"/>
                  <a:pt x="8751" y="42406"/>
                </a:cubicBezTo>
                <a:cubicBezTo>
                  <a:pt x="8904" y="42620"/>
                  <a:pt x="9151" y="42756"/>
                  <a:pt x="9423" y="42756"/>
                </a:cubicBezTo>
                <a:cubicBezTo>
                  <a:pt x="9461" y="42756"/>
                  <a:pt x="9500" y="42753"/>
                  <a:pt x="9540" y="42748"/>
                </a:cubicBezTo>
                <a:cubicBezTo>
                  <a:pt x="9992" y="42683"/>
                  <a:pt x="10308" y="42264"/>
                  <a:pt x="10244" y="41811"/>
                </a:cubicBezTo>
                <a:cubicBezTo>
                  <a:pt x="10205" y="41540"/>
                  <a:pt x="10039" y="41320"/>
                  <a:pt x="9815" y="41199"/>
                </a:cubicBezTo>
                <a:cubicBezTo>
                  <a:pt x="10236" y="40751"/>
                  <a:pt x="10669" y="40318"/>
                  <a:pt x="11118" y="39912"/>
                </a:cubicBezTo>
                <a:cubicBezTo>
                  <a:pt x="11578" y="39498"/>
                  <a:pt x="12046" y="39099"/>
                  <a:pt x="12516" y="38708"/>
                </a:cubicBezTo>
                <a:close/>
                <a:moveTo>
                  <a:pt x="15062" y="1"/>
                </a:moveTo>
                <a:cubicBezTo>
                  <a:pt x="14764" y="1"/>
                  <a:pt x="14508" y="226"/>
                  <a:pt x="14476" y="528"/>
                </a:cubicBezTo>
                <a:cubicBezTo>
                  <a:pt x="14287" y="2303"/>
                  <a:pt x="13906" y="4433"/>
                  <a:pt x="13390" y="6791"/>
                </a:cubicBezTo>
                <a:cubicBezTo>
                  <a:pt x="13299" y="6745"/>
                  <a:pt x="13196" y="6714"/>
                  <a:pt x="13086" y="6705"/>
                </a:cubicBezTo>
                <a:cubicBezTo>
                  <a:pt x="13063" y="6703"/>
                  <a:pt x="13040" y="6702"/>
                  <a:pt x="13017" y="6702"/>
                </a:cubicBezTo>
                <a:cubicBezTo>
                  <a:pt x="12590" y="6702"/>
                  <a:pt x="12227" y="7031"/>
                  <a:pt x="12192" y="7464"/>
                </a:cubicBezTo>
                <a:cubicBezTo>
                  <a:pt x="12155" y="7920"/>
                  <a:pt x="12495" y="8319"/>
                  <a:pt x="12951" y="8357"/>
                </a:cubicBezTo>
                <a:cubicBezTo>
                  <a:pt x="12958" y="8358"/>
                  <a:pt x="12966" y="8358"/>
                  <a:pt x="12973" y="8358"/>
                </a:cubicBezTo>
                <a:cubicBezTo>
                  <a:pt x="12995" y="8358"/>
                  <a:pt x="13016" y="8356"/>
                  <a:pt x="13037" y="8356"/>
                </a:cubicBezTo>
                <a:cubicBezTo>
                  <a:pt x="12074" y="12483"/>
                  <a:pt x="10759" y="17178"/>
                  <a:pt x="9347" y="21846"/>
                </a:cubicBezTo>
                <a:cubicBezTo>
                  <a:pt x="9223" y="21775"/>
                  <a:pt x="9081" y="21733"/>
                  <a:pt x="8931" y="21733"/>
                </a:cubicBezTo>
                <a:cubicBezTo>
                  <a:pt x="8898" y="21733"/>
                  <a:pt x="8865" y="21735"/>
                  <a:pt x="8831" y="21739"/>
                </a:cubicBezTo>
                <a:cubicBezTo>
                  <a:pt x="8377" y="21795"/>
                  <a:pt x="8055" y="22210"/>
                  <a:pt x="8111" y="22664"/>
                </a:cubicBezTo>
                <a:cubicBezTo>
                  <a:pt x="8160" y="23064"/>
                  <a:pt x="8489" y="23362"/>
                  <a:pt x="8877" y="23388"/>
                </a:cubicBezTo>
                <a:cubicBezTo>
                  <a:pt x="7800" y="26894"/>
                  <a:pt x="6686" y="30345"/>
                  <a:pt x="5643" y="33487"/>
                </a:cubicBezTo>
                <a:cubicBezTo>
                  <a:pt x="5193" y="31866"/>
                  <a:pt x="4842" y="30238"/>
                  <a:pt x="4734" y="28504"/>
                </a:cubicBezTo>
                <a:cubicBezTo>
                  <a:pt x="4764" y="28503"/>
                  <a:pt x="4794" y="28505"/>
                  <a:pt x="4825" y="28501"/>
                </a:cubicBezTo>
                <a:cubicBezTo>
                  <a:pt x="5279" y="28437"/>
                  <a:pt x="5593" y="28017"/>
                  <a:pt x="5530" y="27564"/>
                </a:cubicBezTo>
                <a:cubicBezTo>
                  <a:pt x="5471" y="27150"/>
                  <a:pt x="5116" y="26854"/>
                  <a:pt x="4709" y="26854"/>
                </a:cubicBezTo>
                <a:cubicBezTo>
                  <a:pt x="4707" y="26854"/>
                  <a:pt x="4704" y="26854"/>
                  <a:pt x="4702" y="26854"/>
                </a:cubicBezTo>
                <a:cubicBezTo>
                  <a:pt x="4751" y="23442"/>
                  <a:pt x="5355" y="19912"/>
                  <a:pt x="6538" y="16195"/>
                </a:cubicBezTo>
                <a:cubicBezTo>
                  <a:pt x="6604" y="16276"/>
                  <a:pt x="6687" y="16347"/>
                  <a:pt x="6786" y="16399"/>
                </a:cubicBezTo>
                <a:cubicBezTo>
                  <a:pt x="6911" y="16466"/>
                  <a:pt x="7045" y="16498"/>
                  <a:pt x="7178" y="16498"/>
                </a:cubicBezTo>
                <a:cubicBezTo>
                  <a:pt x="7473" y="16498"/>
                  <a:pt x="7759" y="16340"/>
                  <a:pt x="7909" y="16061"/>
                </a:cubicBezTo>
                <a:cubicBezTo>
                  <a:pt x="8125" y="15658"/>
                  <a:pt x="7974" y="15155"/>
                  <a:pt x="7571" y="14938"/>
                </a:cubicBezTo>
                <a:cubicBezTo>
                  <a:pt x="7448" y="14872"/>
                  <a:pt x="7315" y="14842"/>
                  <a:pt x="7184" y="14842"/>
                </a:cubicBezTo>
                <a:cubicBezTo>
                  <a:pt x="7116" y="14842"/>
                  <a:pt x="7047" y="14850"/>
                  <a:pt x="6981" y="14866"/>
                </a:cubicBezTo>
                <a:cubicBezTo>
                  <a:pt x="7709" y="12789"/>
                  <a:pt x="8612" y="10653"/>
                  <a:pt x="9696" y="8447"/>
                </a:cubicBezTo>
                <a:cubicBezTo>
                  <a:pt x="9839" y="8154"/>
                  <a:pt x="9718" y="7801"/>
                  <a:pt x="9426" y="7657"/>
                </a:cubicBezTo>
                <a:cubicBezTo>
                  <a:pt x="9341" y="7615"/>
                  <a:pt x="9252" y="7596"/>
                  <a:pt x="9165" y="7596"/>
                </a:cubicBezTo>
                <a:cubicBezTo>
                  <a:pt x="8947" y="7596"/>
                  <a:pt x="8739" y="7718"/>
                  <a:pt x="8637" y="7928"/>
                </a:cubicBezTo>
                <a:cubicBezTo>
                  <a:pt x="6375" y="12535"/>
                  <a:pt x="4880" y="16850"/>
                  <a:pt x="4117" y="20974"/>
                </a:cubicBezTo>
                <a:cubicBezTo>
                  <a:pt x="4093" y="20957"/>
                  <a:pt x="4071" y="20939"/>
                  <a:pt x="4044" y="20924"/>
                </a:cubicBezTo>
                <a:cubicBezTo>
                  <a:pt x="3920" y="20857"/>
                  <a:pt x="3785" y="20825"/>
                  <a:pt x="3653" y="20825"/>
                </a:cubicBezTo>
                <a:cubicBezTo>
                  <a:pt x="3358" y="20825"/>
                  <a:pt x="3072" y="20984"/>
                  <a:pt x="2922" y="21262"/>
                </a:cubicBezTo>
                <a:cubicBezTo>
                  <a:pt x="2705" y="21665"/>
                  <a:pt x="2856" y="22168"/>
                  <a:pt x="3259" y="22385"/>
                </a:cubicBezTo>
                <a:cubicBezTo>
                  <a:pt x="3384" y="22451"/>
                  <a:pt x="3518" y="22483"/>
                  <a:pt x="3650" y="22483"/>
                </a:cubicBezTo>
                <a:cubicBezTo>
                  <a:pt x="3726" y="22483"/>
                  <a:pt x="3801" y="22472"/>
                  <a:pt x="3874" y="22452"/>
                </a:cubicBezTo>
                <a:lnTo>
                  <a:pt x="3874" y="22452"/>
                </a:lnTo>
                <a:cubicBezTo>
                  <a:pt x="3625" y="24186"/>
                  <a:pt x="3503" y="25890"/>
                  <a:pt x="3516" y="27567"/>
                </a:cubicBezTo>
                <a:cubicBezTo>
                  <a:pt x="3536" y="30013"/>
                  <a:pt x="4031" y="32191"/>
                  <a:pt x="4666" y="34372"/>
                </a:cubicBezTo>
                <a:cubicBezTo>
                  <a:pt x="4610" y="34361"/>
                  <a:pt x="4553" y="34355"/>
                  <a:pt x="4497" y="34355"/>
                </a:cubicBezTo>
                <a:cubicBezTo>
                  <a:pt x="4204" y="34355"/>
                  <a:pt x="3920" y="34511"/>
                  <a:pt x="3770" y="34788"/>
                </a:cubicBezTo>
                <a:cubicBezTo>
                  <a:pt x="3554" y="35191"/>
                  <a:pt x="3704" y="35693"/>
                  <a:pt x="4108" y="35910"/>
                </a:cubicBezTo>
                <a:cubicBezTo>
                  <a:pt x="4231" y="35977"/>
                  <a:pt x="4363" y="36008"/>
                  <a:pt x="4493" y="36008"/>
                </a:cubicBezTo>
                <a:cubicBezTo>
                  <a:pt x="4606" y="36008"/>
                  <a:pt x="4719" y="35984"/>
                  <a:pt x="4823" y="35940"/>
                </a:cubicBezTo>
                <a:lnTo>
                  <a:pt x="4823" y="35940"/>
                </a:lnTo>
                <a:cubicBezTo>
                  <a:pt x="4349" y="37348"/>
                  <a:pt x="3898" y="38667"/>
                  <a:pt x="3482" y="39874"/>
                </a:cubicBezTo>
                <a:cubicBezTo>
                  <a:pt x="3338" y="39754"/>
                  <a:pt x="3154" y="39683"/>
                  <a:pt x="2957" y="39683"/>
                </a:cubicBezTo>
                <a:cubicBezTo>
                  <a:pt x="2922" y="39683"/>
                  <a:pt x="2888" y="39685"/>
                  <a:pt x="2853" y="39689"/>
                </a:cubicBezTo>
                <a:cubicBezTo>
                  <a:pt x="2399" y="39746"/>
                  <a:pt x="2076" y="40159"/>
                  <a:pt x="2132" y="40614"/>
                </a:cubicBezTo>
                <a:cubicBezTo>
                  <a:pt x="2184" y="41033"/>
                  <a:pt x="2541" y="41336"/>
                  <a:pt x="2954" y="41336"/>
                </a:cubicBezTo>
                <a:cubicBezTo>
                  <a:pt x="2961" y="41336"/>
                  <a:pt x="2969" y="41336"/>
                  <a:pt x="2976" y="41336"/>
                </a:cubicBezTo>
                <a:lnTo>
                  <a:pt x="2976" y="41336"/>
                </a:lnTo>
                <a:cubicBezTo>
                  <a:pt x="2090" y="43885"/>
                  <a:pt x="1417" y="45764"/>
                  <a:pt x="1101" y="46638"/>
                </a:cubicBezTo>
                <a:cubicBezTo>
                  <a:pt x="760" y="46655"/>
                  <a:pt x="460" y="46788"/>
                  <a:pt x="254" y="47109"/>
                </a:cubicBezTo>
                <a:cubicBezTo>
                  <a:pt x="248" y="47120"/>
                  <a:pt x="241" y="47131"/>
                  <a:pt x="234" y="47142"/>
                </a:cubicBezTo>
                <a:cubicBezTo>
                  <a:pt x="1" y="47531"/>
                  <a:pt x="145" y="48027"/>
                  <a:pt x="294" y="48455"/>
                </a:cubicBezTo>
                <a:cubicBezTo>
                  <a:pt x="1174" y="50981"/>
                  <a:pt x="1956" y="53565"/>
                  <a:pt x="3115" y="55982"/>
                </a:cubicBezTo>
                <a:cubicBezTo>
                  <a:pt x="5112" y="54716"/>
                  <a:pt x="7052" y="53354"/>
                  <a:pt x="8936" y="51908"/>
                </a:cubicBezTo>
                <a:cubicBezTo>
                  <a:pt x="10036" y="49102"/>
                  <a:pt x="11500" y="46397"/>
                  <a:pt x="13163" y="44057"/>
                </a:cubicBezTo>
                <a:lnTo>
                  <a:pt x="13163" y="44057"/>
                </a:lnTo>
                <a:cubicBezTo>
                  <a:pt x="13166" y="45667"/>
                  <a:pt x="12974" y="47306"/>
                  <a:pt x="12607" y="48922"/>
                </a:cubicBezTo>
                <a:cubicBezTo>
                  <a:pt x="13235" y="48383"/>
                  <a:pt x="13857" y="47836"/>
                  <a:pt x="14472" y="47279"/>
                </a:cubicBezTo>
                <a:cubicBezTo>
                  <a:pt x="14406" y="47265"/>
                  <a:pt x="14339" y="47257"/>
                  <a:pt x="14274" y="47257"/>
                </a:cubicBezTo>
                <a:cubicBezTo>
                  <a:pt x="14220" y="47257"/>
                  <a:pt x="14166" y="47263"/>
                  <a:pt x="14113" y="47275"/>
                </a:cubicBezTo>
                <a:cubicBezTo>
                  <a:pt x="14337" y="45693"/>
                  <a:pt x="14399" y="44107"/>
                  <a:pt x="14290" y="42561"/>
                </a:cubicBezTo>
                <a:cubicBezTo>
                  <a:pt x="14670" y="42088"/>
                  <a:pt x="15059" y="41636"/>
                  <a:pt x="15454" y="41206"/>
                </a:cubicBezTo>
                <a:cubicBezTo>
                  <a:pt x="15505" y="41487"/>
                  <a:pt x="15697" y="41737"/>
                  <a:pt x="15985" y="41841"/>
                </a:cubicBezTo>
                <a:cubicBezTo>
                  <a:pt x="16078" y="41875"/>
                  <a:pt x="16173" y="41891"/>
                  <a:pt x="16267" y="41891"/>
                </a:cubicBezTo>
                <a:cubicBezTo>
                  <a:pt x="16606" y="41891"/>
                  <a:pt x="16924" y="41681"/>
                  <a:pt x="17047" y="41344"/>
                </a:cubicBezTo>
                <a:cubicBezTo>
                  <a:pt x="17203" y="40914"/>
                  <a:pt x="16980" y="40438"/>
                  <a:pt x="16549" y="40282"/>
                </a:cubicBezTo>
                <a:cubicBezTo>
                  <a:pt x="16497" y="40264"/>
                  <a:pt x="16445" y="40251"/>
                  <a:pt x="16393" y="40243"/>
                </a:cubicBezTo>
                <a:cubicBezTo>
                  <a:pt x="16574" y="40068"/>
                  <a:pt x="16754" y="39894"/>
                  <a:pt x="16937" y="39729"/>
                </a:cubicBezTo>
                <a:cubicBezTo>
                  <a:pt x="18101" y="38677"/>
                  <a:pt x="19311" y="37702"/>
                  <a:pt x="20481" y="36759"/>
                </a:cubicBezTo>
                <a:cubicBezTo>
                  <a:pt x="21293" y="36103"/>
                  <a:pt x="22090" y="35458"/>
                  <a:pt x="22867" y="34797"/>
                </a:cubicBezTo>
                <a:cubicBezTo>
                  <a:pt x="22911" y="34874"/>
                  <a:pt x="22967" y="34947"/>
                  <a:pt x="23039" y="35010"/>
                </a:cubicBezTo>
                <a:cubicBezTo>
                  <a:pt x="23196" y="35147"/>
                  <a:pt x="23389" y="35214"/>
                  <a:pt x="23582" y="35214"/>
                </a:cubicBezTo>
                <a:cubicBezTo>
                  <a:pt x="23814" y="35214"/>
                  <a:pt x="24044" y="35118"/>
                  <a:pt x="24208" y="34931"/>
                </a:cubicBezTo>
                <a:cubicBezTo>
                  <a:pt x="24509" y="34585"/>
                  <a:pt x="24474" y="34061"/>
                  <a:pt x="24128" y="33760"/>
                </a:cubicBezTo>
                <a:cubicBezTo>
                  <a:pt x="24114" y="33748"/>
                  <a:pt x="24096" y="33739"/>
                  <a:pt x="24081" y="33727"/>
                </a:cubicBezTo>
                <a:cubicBezTo>
                  <a:pt x="25539" y="32397"/>
                  <a:pt x="26902" y="30956"/>
                  <a:pt x="28100" y="29196"/>
                </a:cubicBezTo>
                <a:cubicBezTo>
                  <a:pt x="28510" y="28596"/>
                  <a:pt x="28899" y="27976"/>
                  <a:pt x="29278" y="27346"/>
                </a:cubicBezTo>
                <a:cubicBezTo>
                  <a:pt x="29322" y="27484"/>
                  <a:pt x="29402" y="27615"/>
                  <a:pt x="29519" y="27717"/>
                </a:cubicBezTo>
                <a:cubicBezTo>
                  <a:pt x="29677" y="27854"/>
                  <a:pt x="29871" y="27922"/>
                  <a:pt x="30065" y="27922"/>
                </a:cubicBezTo>
                <a:cubicBezTo>
                  <a:pt x="30296" y="27922"/>
                  <a:pt x="30526" y="27826"/>
                  <a:pt x="30690" y="27638"/>
                </a:cubicBezTo>
                <a:cubicBezTo>
                  <a:pt x="30990" y="27293"/>
                  <a:pt x="30954" y="26769"/>
                  <a:pt x="30610" y="26468"/>
                </a:cubicBezTo>
                <a:cubicBezTo>
                  <a:pt x="30453" y="26331"/>
                  <a:pt x="30260" y="26266"/>
                  <a:pt x="30068" y="26266"/>
                </a:cubicBezTo>
                <a:cubicBezTo>
                  <a:pt x="30009" y="26266"/>
                  <a:pt x="29951" y="26272"/>
                  <a:pt x="29894" y="26284"/>
                </a:cubicBezTo>
                <a:cubicBezTo>
                  <a:pt x="31652" y="23142"/>
                  <a:pt x="33060" y="19632"/>
                  <a:pt x="34138" y="15705"/>
                </a:cubicBezTo>
                <a:cubicBezTo>
                  <a:pt x="34278" y="15799"/>
                  <a:pt x="34439" y="15845"/>
                  <a:pt x="34599" y="15845"/>
                </a:cubicBezTo>
                <a:cubicBezTo>
                  <a:pt x="34829" y="15845"/>
                  <a:pt x="35056" y="15750"/>
                  <a:pt x="35219" y="15563"/>
                </a:cubicBezTo>
                <a:cubicBezTo>
                  <a:pt x="35519" y="15219"/>
                  <a:pt x="35484" y="14695"/>
                  <a:pt x="35140" y="14394"/>
                </a:cubicBezTo>
                <a:cubicBezTo>
                  <a:pt x="34982" y="14256"/>
                  <a:pt x="34788" y="14190"/>
                  <a:pt x="34596" y="14190"/>
                </a:cubicBezTo>
                <a:cubicBezTo>
                  <a:pt x="34574" y="14190"/>
                  <a:pt x="34552" y="14191"/>
                  <a:pt x="34531" y="14192"/>
                </a:cubicBezTo>
                <a:cubicBezTo>
                  <a:pt x="35112" y="11829"/>
                  <a:pt x="35584" y="9326"/>
                  <a:pt x="35941" y="6661"/>
                </a:cubicBezTo>
                <a:cubicBezTo>
                  <a:pt x="35986" y="6338"/>
                  <a:pt x="35756" y="6041"/>
                  <a:pt x="35436" y="5999"/>
                </a:cubicBezTo>
                <a:cubicBezTo>
                  <a:pt x="35409" y="5995"/>
                  <a:pt x="35382" y="5993"/>
                  <a:pt x="35356" y="5993"/>
                </a:cubicBezTo>
                <a:cubicBezTo>
                  <a:pt x="35065" y="5993"/>
                  <a:pt x="34813" y="6208"/>
                  <a:pt x="34773" y="6504"/>
                </a:cubicBezTo>
                <a:cubicBezTo>
                  <a:pt x="34100" y="11513"/>
                  <a:pt x="33031" y="15953"/>
                  <a:pt x="31549" y="19898"/>
                </a:cubicBezTo>
                <a:cubicBezTo>
                  <a:pt x="31521" y="19864"/>
                  <a:pt x="31492" y="19830"/>
                  <a:pt x="31457" y="19800"/>
                </a:cubicBezTo>
                <a:cubicBezTo>
                  <a:pt x="31300" y="19663"/>
                  <a:pt x="31106" y="19596"/>
                  <a:pt x="30913" y="19596"/>
                </a:cubicBezTo>
                <a:cubicBezTo>
                  <a:pt x="30682" y="19596"/>
                  <a:pt x="30452" y="19692"/>
                  <a:pt x="30288" y="19880"/>
                </a:cubicBezTo>
                <a:cubicBezTo>
                  <a:pt x="29987" y="20224"/>
                  <a:pt x="30022" y="20748"/>
                  <a:pt x="30368" y="21049"/>
                </a:cubicBezTo>
                <a:cubicBezTo>
                  <a:pt x="30523" y="21185"/>
                  <a:pt x="30716" y="21250"/>
                  <a:pt x="30908" y="21250"/>
                </a:cubicBezTo>
                <a:cubicBezTo>
                  <a:pt x="30945" y="21250"/>
                  <a:pt x="30983" y="21248"/>
                  <a:pt x="31020" y="21243"/>
                </a:cubicBezTo>
                <a:lnTo>
                  <a:pt x="31020" y="21243"/>
                </a:lnTo>
                <a:cubicBezTo>
                  <a:pt x="29926" y="23899"/>
                  <a:pt x="28631" y="26323"/>
                  <a:pt x="27127" y="28532"/>
                </a:cubicBezTo>
                <a:cubicBezTo>
                  <a:pt x="26750" y="29084"/>
                  <a:pt x="26351" y="29597"/>
                  <a:pt x="25940" y="30094"/>
                </a:cubicBezTo>
                <a:cubicBezTo>
                  <a:pt x="25923" y="29885"/>
                  <a:pt x="25829" y="29682"/>
                  <a:pt x="25660" y="29535"/>
                </a:cubicBezTo>
                <a:cubicBezTo>
                  <a:pt x="25502" y="29398"/>
                  <a:pt x="25308" y="29330"/>
                  <a:pt x="25114" y="29330"/>
                </a:cubicBezTo>
                <a:cubicBezTo>
                  <a:pt x="24883" y="29330"/>
                  <a:pt x="24653" y="29426"/>
                  <a:pt x="24489" y="29614"/>
                </a:cubicBezTo>
                <a:cubicBezTo>
                  <a:pt x="24188" y="29959"/>
                  <a:pt x="24225" y="30483"/>
                  <a:pt x="24569" y="30784"/>
                </a:cubicBezTo>
                <a:cubicBezTo>
                  <a:pt x="24727" y="30922"/>
                  <a:pt x="24922" y="30988"/>
                  <a:pt x="25116" y="30988"/>
                </a:cubicBezTo>
                <a:cubicBezTo>
                  <a:pt x="25133" y="30988"/>
                  <a:pt x="25149" y="30988"/>
                  <a:pt x="25166" y="30987"/>
                </a:cubicBezTo>
                <a:lnTo>
                  <a:pt x="25166" y="30987"/>
                </a:lnTo>
                <a:cubicBezTo>
                  <a:pt x="23523" y="32781"/>
                  <a:pt x="21672" y="34284"/>
                  <a:pt x="19742" y="35841"/>
                </a:cubicBezTo>
                <a:cubicBezTo>
                  <a:pt x="19720" y="35858"/>
                  <a:pt x="19699" y="35876"/>
                  <a:pt x="19678" y="35893"/>
                </a:cubicBezTo>
                <a:cubicBezTo>
                  <a:pt x="19631" y="35783"/>
                  <a:pt x="19562" y="35682"/>
                  <a:pt x="19466" y="35599"/>
                </a:cubicBezTo>
                <a:cubicBezTo>
                  <a:pt x="19309" y="35462"/>
                  <a:pt x="19115" y="35395"/>
                  <a:pt x="18921" y="35395"/>
                </a:cubicBezTo>
                <a:cubicBezTo>
                  <a:pt x="18690" y="35395"/>
                  <a:pt x="18460" y="35491"/>
                  <a:pt x="18297" y="35678"/>
                </a:cubicBezTo>
                <a:cubicBezTo>
                  <a:pt x="17995" y="36023"/>
                  <a:pt x="18031" y="36547"/>
                  <a:pt x="18376" y="36848"/>
                </a:cubicBezTo>
                <a:cubicBezTo>
                  <a:pt x="18398" y="36867"/>
                  <a:pt x="18422" y="36880"/>
                  <a:pt x="18445" y="36897"/>
                </a:cubicBezTo>
                <a:cubicBezTo>
                  <a:pt x="17677" y="37526"/>
                  <a:pt x="16906" y="38169"/>
                  <a:pt x="16146" y="38855"/>
                </a:cubicBezTo>
                <a:cubicBezTo>
                  <a:pt x="15453" y="39480"/>
                  <a:pt x="14772" y="40183"/>
                  <a:pt x="14109" y="40945"/>
                </a:cubicBezTo>
                <a:cubicBezTo>
                  <a:pt x="13952" y="39888"/>
                  <a:pt x="13750" y="38858"/>
                  <a:pt x="13551" y="37861"/>
                </a:cubicBezTo>
                <a:cubicBezTo>
                  <a:pt x="13720" y="37725"/>
                  <a:pt x="13891" y="37585"/>
                  <a:pt x="14058" y="37449"/>
                </a:cubicBezTo>
                <a:cubicBezTo>
                  <a:pt x="14534" y="37065"/>
                  <a:pt x="15004" y="36684"/>
                  <a:pt x="15467" y="36301"/>
                </a:cubicBezTo>
                <a:cubicBezTo>
                  <a:pt x="15609" y="36570"/>
                  <a:pt x="15888" y="36746"/>
                  <a:pt x="16199" y="36746"/>
                </a:cubicBezTo>
                <a:cubicBezTo>
                  <a:pt x="16237" y="36746"/>
                  <a:pt x="16276" y="36743"/>
                  <a:pt x="16315" y="36737"/>
                </a:cubicBezTo>
                <a:cubicBezTo>
                  <a:pt x="16768" y="36673"/>
                  <a:pt x="17083" y="36254"/>
                  <a:pt x="17019" y="35800"/>
                </a:cubicBezTo>
                <a:cubicBezTo>
                  <a:pt x="16987" y="35573"/>
                  <a:pt x="16865" y="35381"/>
                  <a:pt x="16696" y="35253"/>
                </a:cubicBezTo>
                <a:cubicBezTo>
                  <a:pt x="18046" y="34056"/>
                  <a:pt x="19307" y="32760"/>
                  <a:pt x="20407" y="31146"/>
                </a:cubicBezTo>
                <a:cubicBezTo>
                  <a:pt x="20872" y="30464"/>
                  <a:pt x="21310" y="29756"/>
                  <a:pt x="21729" y="29027"/>
                </a:cubicBezTo>
                <a:cubicBezTo>
                  <a:pt x="21830" y="29070"/>
                  <a:pt x="21941" y="29095"/>
                  <a:pt x="22056" y="29095"/>
                </a:cubicBezTo>
                <a:cubicBezTo>
                  <a:pt x="22092" y="29095"/>
                  <a:pt x="22130" y="29092"/>
                  <a:pt x="22167" y="29087"/>
                </a:cubicBezTo>
                <a:cubicBezTo>
                  <a:pt x="22621" y="29022"/>
                  <a:pt x="22936" y="28603"/>
                  <a:pt x="22872" y="28150"/>
                </a:cubicBezTo>
                <a:cubicBezTo>
                  <a:pt x="22837" y="27907"/>
                  <a:pt x="22700" y="27706"/>
                  <a:pt x="22511" y="27580"/>
                </a:cubicBezTo>
                <a:cubicBezTo>
                  <a:pt x="23771" y="25113"/>
                  <a:pt x="24790" y="22389"/>
                  <a:pt x="25580" y="19374"/>
                </a:cubicBezTo>
                <a:cubicBezTo>
                  <a:pt x="25616" y="19378"/>
                  <a:pt x="25653" y="19381"/>
                  <a:pt x="25690" y="19381"/>
                </a:cubicBezTo>
                <a:cubicBezTo>
                  <a:pt x="25723" y="19381"/>
                  <a:pt x="25756" y="19379"/>
                  <a:pt x="25789" y="19374"/>
                </a:cubicBezTo>
                <a:cubicBezTo>
                  <a:pt x="26243" y="19310"/>
                  <a:pt x="26559" y="18890"/>
                  <a:pt x="26494" y="18437"/>
                </a:cubicBezTo>
                <a:cubicBezTo>
                  <a:pt x="26450" y="18129"/>
                  <a:pt x="26241" y="17888"/>
                  <a:pt x="25971" y="17783"/>
                </a:cubicBezTo>
                <a:cubicBezTo>
                  <a:pt x="26359" y="16074"/>
                  <a:pt x="26682" y="14277"/>
                  <a:pt x="26936" y="12386"/>
                </a:cubicBezTo>
                <a:cubicBezTo>
                  <a:pt x="26979" y="12063"/>
                  <a:pt x="26750" y="11765"/>
                  <a:pt x="26430" y="11723"/>
                </a:cubicBezTo>
                <a:cubicBezTo>
                  <a:pt x="26404" y="11720"/>
                  <a:pt x="26377" y="11718"/>
                  <a:pt x="26351" y="11718"/>
                </a:cubicBezTo>
                <a:cubicBezTo>
                  <a:pt x="26061" y="11718"/>
                  <a:pt x="25807" y="11932"/>
                  <a:pt x="25767" y="12229"/>
                </a:cubicBezTo>
                <a:cubicBezTo>
                  <a:pt x="25224" y="16267"/>
                  <a:pt x="24371" y="19857"/>
                  <a:pt x="23194" y="23059"/>
                </a:cubicBezTo>
                <a:cubicBezTo>
                  <a:pt x="23073" y="22990"/>
                  <a:pt x="22934" y="22950"/>
                  <a:pt x="22788" y="22950"/>
                </a:cubicBezTo>
                <a:cubicBezTo>
                  <a:pt x="22750" y="22950"/>
                  <a:pt x="22711" y="22952"/>
                  <a:pt x="22672" y="22958"/>
                </a:cubicBezTo>
                <a:cubicBezTo>
                  <a:pt x="22218" y="23022"/>
                  <a:pt x="21903" y="23442"/>
                  <a:pt x="21968" y="23895"/>
                </a:cubicBezTo>
                <a:cubicBezTo>
                  <a:pt x="22017" y="24244"/>
                  <a:pt x="22278" y="24509"/>
                  <a:pt x="22601" y="24585"/>
                </a:cubicBezTo>
                <a:cubicBezTo>
                  <a:pt x="21708" y="26730"/>
                  <a:pt x="20653" y="28690"/>
                  <a:pt x="19433" y="30483"/>
                </a:cubicBezTo>
                <a:cubicBezTo>
                  <a:pt x="19267" y="30726"/>
                  <a:pt x="19092" y="30958"/>
                  <a:pt x="18918" y="31188"/>
                </a:cubicBezTo>
                <a:cubicBezTo>
                  <a:pt x="18768" y="30954"/>
                  <a:pt x="18507" y="30804"/>
                  <a:pt x="18220" y="30804"/>
                </a:cubicBezTo>
                <a:cubicBezTo>
                  <a:pt x="18181" y="30804"/>
                  <a:pt x="18143" y="30806"/>
                  <a:pt x="18104" y="30812"/>
                </a:cubicBezTo>
                <a:cubicBezTo>
                  <a:pt x="17650" y="30876"/>
                  <a:pt x="17334" y="31295"/>
                  <a:pt x="17399" y="31749"/>
                </a:cubicBezTo>
                <a:cubicBezTo>
                  <a:pt x="17442" y="32054"/>
                  <a:pt x="17648" y="32293"/>
                  <a:pt x="17913" y="32399"/>
                </a:cubicBezTo>
                <a:cubicBezTo>
                  <a:pt x="16529" y="33935"/>
                  <a:pt x="14957" y="35210"/>
                  <a:pt x="13317" y="36532"/>
                </a:cubicBezTo>
                <a:cubicBezTo>
                  <a:pt x="13311" y="36537"/>
                  <a:pt x="13303" y="36544"/>
                  <a:pt x="13295" y="36549"/>
                </a:cubicBezTo>
                <a:cubicBezTo>
                  <a:pt x="13004" y="35019"/>
                  <a:pt x="12775" y="33515"/>
                  <a:pt x="12772" y="31949"/>
                </a:cubicBezTo>
                <a:lnTo>
                  <a:pt x="12772" y="31949"/>
                </a:lnTo>
                <a:cubicBezTo>
                  <a:pt x="12850" y="31972"/>
                  <a:pt x="12932" y="31985"/>
                  <a:pt x="13016" y="31985"/>
                </a:cubicBezTo>
                <a:cubicBezTo>
                  <a:pt x="13053" y="31985"/>
                  <a:pt x="13090" y="31983"/>
                  <a:pt x="13127" y="31978"/>
                </a:cubicBezTo>
                <a:cubicBezTo>
                  <a:pt x="13580" y="31913"/>
                  <a:pt x="13895" y="31494"/>
                  <a:pt x="13831" y="31041"/>
                </a:cubicBezTo>
                <a:cubicBezTo>
                  <a:pt x="13773" y="30626"/>
                  <a:pt x="13419" y="30327"/>
                  <a:pt x="13012" y="30327"/>
                </a:cubicBezTo>
                <a:cubicBezTo>
                  <a:pt x="12973" y="30327"/>
                  <a:pt x="12934" y="30330"/>
                  <a:pt x="12894" y="30336"/>
                </a:cubicBezTo>
                <a:cubicBezTo>
                  <a:pt x="12879" y="30338"/>
                  <a:pt x="12865" y="30344"/>
                  <a:pt x="12848" y="30348"/>
                </a:cubicBezTo>
                <a:cubicBezTo>
                  <a:pt x="13242" y="26466"/>
                  <a:pt x="14533" y="22492"/>
                  <a:pt x="16752" y="18294"/>
                </a:cubicBezTo>
                <a:cubicBezTo>
                  <a:pt x="16896" y="18412"/>
                  <a:pt x="17078" y="18482"/>
                  <a:pt x="17274" y="18482"/>
                </a:cubicBezTo>
                <a:cubicBezTo>
                  <a:pt x="17312" y="18482"/>
                  <a:pt x="17351" y="18479"/>
                  <a:pt x="17391" y="18474"/>
                </a:cubicBezTo>
                <a:cubicBezTo>
                  <a:pt x="17844" y="18410"/>
                  <a:pt x="18159" y="17991"/>
                  <a:pt x="18095" y="17537"/>
                </a:cubicBezTo>
                <a:cubicBezTo>
                  <a:pt x="18049" y="17212"/>
                  <a:pt x="17818" y="16960"/>
                  <a:pt x="17526" y="16866"/>
                </a:cubicBezTo>
                <a:cubicBezTo>
                  <a:pt x="17898" y="16215"/>
                  <a:pt x="18290" y="15560"/>
                  <a:pt x="18707" y="14896"/>
                </a:cubicBezTo>
                <a:cubicBezTo>
                  <a:pt x="18880" y="14621"/>
                  <a:pt x="18797" y="14256"/>
                  <a:pt x="18521" y="14083"/>
                </a:cubicBezTo>
                <a:cubicBezTo>
                  <a:pt x="18424" y="14021"/>
                  <a:pt x="18316" y="13992"/>
                  <a:pt x="18209" y="13992"/>
                </a:cubicBezTo>
                <a:cubicBezTo>
                  <a:pt x="18013" y="13992"/>
                  <a:pt x="17821" y="14090"/>
                  <a:pt x="17709" y="14269"/>
                </a:cubicBezTo>
                <a:cubicBezTo>
                  <a:pt x="15908" y="17132"/>
                  <a:pt x="14515" y="19888"/>
                  <a:pt x="13510" y="22575"/>
                </a:cubicBezTo>
                <a:cubicBezTo>
                  <a:pt x="13397" y="22517"/>
                  <a:pt x="13269" y="22483"/>
                  <a:pt x="13136" y="22483"/>
                </a:cubicBezTo>
                <a:cubicBezTo>
                  <a:pt x="13097" y="22483"/>
                  <a:pt x="13058" y="22486"/>
                  <a:pt x="13018" y="22492"/>
                </a:cubicBezTo>
                <a:cubicBezTo>
                  <a:pt x="12566" y="22556"/>
                  <a:pt x="12250" y="22976"/>
                  <a:pt x="12314" y="23429"/>
                </a:cubicBezTo>
                <a:cubicBezTo>
                  <a:pt x="12365" y="23789"/>
                  <a:pt x="12642" y="24059"/>
                  <a:pt x="12980" y="24123"/>
                </a:cubicBezTo>
                <a:cubicBezTo>
                  <a:pt x="12304" y="26227"/>
                  <a:pt x="11860" y="28294"/>
                  <a:pt x="11661" y="30339"/>
                </a:cubicBezTo>
                <a:cubicBezTo>
                  <a:pt x="11419" y="32838"/>
                  <a:pt x="11816" y="35155"/>
                  <a:pt x="12258" y="37395"/>
                </a:cubicBezTo>
                <a:cubicBezTo>
                  <a:pt x="11613" y="37922"/>
                  <a:pt x="10967" y="38461"/>
                  <a:pt x="10329" y="39037"/>
                </a:cubicBezTo>
                <a:cubicBezTo>
                  <a:pt x="9469" y="39814"/>
                  <a:pt x="8656" y="40669"/>
                  <a:pt x="7899" y="41586"/>
                </a:cubicBezTo>
                <a:cubicBezTo>
                  <a:pt x="7802" y="41053"/>
                  <a:pt x="7693" y="40524"/>
                  <a:pt x="7562" y="40005"/>
                </a:cubicBezTo>
                <a:cubicBezTo>
                  <a:pt x="7444" y="39534"/>
                  <a:pt x="7311" y="39077"/>
                  <a:pt x="7180" y="38619"/>
                </a:cubicBezTo>
                <a:cubicBezTo>
                  <a:pt x="7194" y="38618"/>
                  <a:pt x="7208" y="38619"/>
                  <a:pt x="7222" y="38616"/>
                </a:cubicBezTo>
                <a:cubicBezTo>
                  <a:pt x="7675" y="38552"/>
                  <a:pt x="7991" y="38133"/>
                  <a:pt x="7926" y="37680"/>
                </a:cubicBezTo>
                <a:cubicBezTo>
                  <a:pt x="7868" y="37265"/>
                  <a:pt x="7513" y="36967"/>
                  <a:pt x="7107" y="36967"/>
                </a:cubicBezTo>
                <a:cubicBezTo>
                  <a:pt x="7068" y="36967"/>
                  <a:pt x="7029" y="36970"/>
                  <a:pt x="6990" y="36976"/>
                </a:cubicBezTo>
                <a:cubicBezTo>
                  <a:pt x="6892" y="36989"/>
                  <a:pt x="6803" y="37022"/>
                  <a:pt x="6721" y="37065"/>
                </a:cubicBezTo>
                <a:cubicBezTo>
                  <a:pt x="6630" y="36770"/>
                  <a:pt x="6539" y="36468"/>
                  <a:pt x="6448" y="36177"/>
                </a:cubicBezTo>
                <a:cubicBezTo>
                  <a:pt x="6374" y="35937"/>
                  <a:pt x="6300" y="35700"/>
                  <a:pt x="6227" y="35461"/>
                </a:cubicBezTo>
                <a:cubicBezTo>
                  <a:pt x="6769" y="33841"/>
                  <a:pt x="7338" y="32118"/>
                  <a:pt x="7917" y="30333"/>
                </a:cubicBezTo>
                <a:cubicBezTo>
                  <a:pt x="8015" y="30373"/>
                  <a:pt x="8121" y="30396"/>
                  <a:pt x="8231" y="30396"/>
                </a:cubicBezTo>
                <a:cubicBezTo>
                  <a:pt x="8262" y="30396"/>
                  <a:pt x="8295" y="30394"/>
                  <a:pt x="8327" y="30390"/>
                </a:cubicBezTo>
                <a:cubicBezTo>
                  <a:pt x="8781" y="30333"/>
                  <a:pt x="9103" y="29919"/>
                  <a:pt x="9047" y="29465"/>
                </a:cubicBezTo>
                <a:cubicBezTo>
                  <a:pt x="9004" y="29114"/>
                  <a:pt x="8747" y="28844"/>
                  <a:pt x="8422" y="28764"/>
                </a:cubicBezTo>
                <a:cubicBezTo>
                  <a:pt x="9792" y="24490"/>
                  <a:pt x="11186" y="19933"/>
                  <a:pt x="12387" y="15595"/>
                </a:cubicBezTo>
                <a:cubicBezTo>
                  <a:pt x="12429" y="15605"/>
                  <a:pt x="12471" y="15615"/>
                  <a:pt x="12516" y="15618"/>
                </a:cubicBezTo>
                <a:cubicBezTo>
                  <a:pt x="12539" y="15620"/>
                  <a:pt x="12562" y="15621"/>
                  <a:pt x="12585" y="15621"/>
                </a:cubicBezTo>
                <a:cubicBezTo>
                  <a:pt x="13012" y="15621"/>
                  <a:pt x="13374" y="15293"/>
                  <a:pt x="13409" y="14860"/>
                </a:cubicBezTo>
                <a:cubicBezTo>
                  <a:pt x="13441" y="14463"/>
                  <a:pt x="13189" y="14110"/>
                  <a:pt x="12824" y="14000"/>
                </a:cubicBezTo>
                <a:cubicBezTo>
                  <a:pt x="14212" y="8840"/>
                  <a:pt x="15282" y="4093"/>
                  <a:pt x="15648" y="653"/>
                </a:cubicBezTo>
                <a:cubicBezTo>
                  <a:pt x="15682" y="329"/>
                  <a:pt x="15449" y="37"/>
                  <a:pt x="15124" y="4"/>
                </a:cubicBezTo>
                <a:cubicBezTo>
                  <a:pt x="15103" y="2"/>
                  <a:pt x="15082" y="1"/>
                  <a:pt x="15062" y="1"/>
                </a:cubicBezTo>
                <a:close/>
              </a:path>
            </a:pathLst>
          </a:cu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2" name="Google Shape;2509;p67"/>
          <p:cNvSpPr/>
          <p:nvPr/>
        </p:nvSpPr>
        <p:spPr>
          <a:xfrm>
            <a:off x="6989760" y="3740760"/>
            <a:ext cx="542160" cy="572400"/>
          </a:xfrm>
          <a:custGeom>
            <a:avLst/>
            <a:gdLst/>
            <a:ahLst/>
            <a:rect l="l" t="t" r="r" b="b"/>
            <a:pathLst>
              <a:path w="26453" h="27931">
                <a:moveTo>
                  <a:pt x="23333" y="1"/>
                </a:moveTo>
                <a:cubicBezTo>
                  <a:pt x="23288" y="27"/>
                  <a:pt x="23240" y="54"/>
                  <a:pt x="23192" y="80"/>
                </a:cubicBezTo>
                <a:cubicBezTo>
                  <a:pt x="23126" y="212"/>
                  <a:pt x="23055" y="344"/>
                  <a:pt x="22980" y="469"/>
                </a:cubicBezTo>
                <a:cubicBezTo>
                  <a:pt x="22104" y="1929"/>
                  <a:pt x="21452" y="3534"/>
                  <a:pt x="20366" y="4861"/>
                </a:cubicBezTo>
                <a:cubicBezTo>
                  <a:pt x="19222" y="6258"/>
                  <a:pt x="17642" y="7282"/>
                  <a:pt x="16403" y="8603"/>
                </a:cubicBezTo>
                <a:cubicBezTo>
                  <a:pt x="15681" y="9374"/>
                  <a:pt x="14925" y="10342"/>
                  <a:pt x="14564" y="11400"/>
                </a:cubicBezTo>
                <a:cubicBezTo>
                  <a:pt x="14435" y="11250"/>
                  <a:pt x="14304" y="11105"/>
                  <a:pt x="14174" y="10967"/>
                </a:cubicBezTo>
                <a:cubicBezTo>
                  <a:pt x="12848" y="9553"/>
                  <a:pt x="11157" y="8457"/>
                  <a:pt x="9933" y="6961"/>
                </a:cubicBezTo>
                <a:cubicBezTo>
                  <a:pt x="8770" y="5541"/>
                  <a:pt x="8072" y="3823"/>
                  <a:pt x="7135" y="2261"/>
                </a:cubicBezTo>
                <a:cubicBezTo>
                  <a:pt x="6998" y="2036"/>
                  <a:pt x="6870" y="1792"/>
                  <a:pt x="6779" y="1561"/>
                </a:cubicBezTo>
                <a:cubicBezTo>
                  <a:pt x="6706" y="2022"/>
                  <a:pt x="6644" y="2483"/>
                  <a:pt x="6613" y="2949"/>
                </a:cubicBezTo>
                <a:cubicBezTo>
                  <a:pt x="6466" y="5188"/>
                  <a:pt x="6972" y="7436"/>
                  <a:pt x="8234" y="9307"/>
                </a:cubicBezTo>
                <a:cubicBezTo>
                  <a:pt x="8903" y="10298"/>
                  <a:pt x="9764" y="11222"/>
                  <a:pt x="10800" y="11836"/>
                </a:cubicBezTo>
                <a:cubicBezTo>
                  <a:pt x="11632" y="12330"/>
                  <a:pt x="12509" y="12707"/>
                  <a:pt x="13117" y="13495"/>
                </a:cubicBezTo>
                <a:cubicBezTo>
                  <a:pt x="13635" y="14168"/>
                  <a:pt x="13909" y="14991"/>
                  <a:pt x="14027" y="15823"/>
                </a:cubicBezTo>
                <a:cubicBezTo>
                  <a:pt x="14156" y="16730"/>
                  <a:pt x="14109" y="17656"/>
                  <a:pt x="13985" y="18560"/>
                </a:cubicBezTo>
                <a:cubicBezTo>
                  <a:pt x="13970" y="18675"/>
                  <a:pt x="13850" y="19396"/>
                  <a:pt x="13729" y="20014"/>
                </a:cubicBezTo>
                <a:cubicBezTo>
                  <a:pt x="13638" y="20137"/>
                  <a:pt x="13551" y="20261"/>
                  <a:pt x="13465" y="20387"/>
                </a:cubicBezTo>
                <a:cubicBezTo>
                  <a:pt x="12711" y="19507"/>
                  <a:pt x="11690" y="18803"/>
                  <a:pt x="10752" y="18259"/>
                </a:cubicBezTo>
                <a:cubicBezTo>
                  <a:pt x="8911" y="17192"/>
                  <a:pt x="6786" y="16575"/>
                  <a:pt x="5025" y="15390"/>
                </a:cubicBezTo>
                <a:cubicBezTo>
                  <a:pt x="3353" y="14265"/>
                  <a:pt x="2076" y="12680"/>
                  <a:pt x="595" y="11334"/>
                </a:cubicBezTo>
                <a:cubicBezTo>
                  <a:pt x="382" y="11141"/>
                  <a:pt x="170" y="10926"/>
                  <a:pt x="1" y="10711"/>
                </a:cubicBezTo>
                <a:lnTo>
                  <a:pt x="1" y="10711"/>
                </a:lnTo>
                <a:cubicBezTo>
                  <a:pt x="69" y="11218"/>
                  <a:pt x="150" y="11724"/>
                  <a:pt x="265" y="12222"/>
                </a:cubicBezTo>
                <a:cubicBezTo>
                  <a:pt x="820" y="14623"/>
                  <a:pt x="2062" y="16827"/>
                  <a:pt x="3982" y="18394"/>
                </a:cubicBezTo>
                <a:cubicBezTo>
                  <a:pt x="5000" y="19225"/>
                  <a:pt x="6198" y="19922"/>
                  <a:pt x="7479" y="20241"/>
                </a:cubicBezTo>
                <a:cubicBezTo>
                  <a:pt x="8512" y="20497"/>
                  <a:pt x="9553" y="20615"/>
                  <a:pt x="10441" y="21252"/>
                </a:cubicBezTo>
                <a:cubicBezTo>
                  <a:pt x="11173" y="21776"/>
                  <a:pt x="11705" y="22522"/>
                  <a:pt x="12091" y="23327"/>
                </a:cubicBezTo>
                <a:cubicBezTo>
                  <a:pt x="11964" y="23873"/>
                  <a:pt x="11910" y="24430"/>
                  <a:pt x="11959" y="24994"/>
                </a:cubicBezTo>
                <a:cubicBezTo>
                  <a:pt x="11983" y="25273"/>
                  <a:pt x="12268" y="26506"/>
                  <a:pt x="12618" y="27931"/>
                </a:cubicBezTo>
                <a:cubicBezTo>
                  <a:pt x="13509" y="27579"/>
                  <a:pt x="14397" y="27219"/>
                  <a:pt x="15283" y="26850"/>
                </a:cubicBezTo>
                <a:cubicBezTo>
                  <a:pt x="15290" y="26368"/>
                  <a:pt x="15316" y="25888"/>
                  <a:pt x="15383" y="25411"/>
                </a:cubicBezTo>
                <a:cubicBezTo>
                  <a:pt x="15556" y="24190"/>
                  <a:pt x="15957" y="22986"/>
                  <a:pt x="16717" y="22001"/>
                </a:cubicBezTo>
                <a:lnTo>
                  <a:pt x="16717" y="22003"/>
                </a:lnTo>
                <a:cubicBezTo>
                  <a:pt x="17605" y="20849"/>
                  <a:pt x="18889" y="20296"/>
                  <a:pt x="20109" y="19572"/>
                </a:cubicBezTo>
                <a:cubicBezTo>
                  <a:pt x="21623" y="18674"/>
                  <a:pt x="22884" y="17322"/>
                  <a:pt x="23864" y="15871"/>
                </a:cubicBezTo>
                <a:cubicBezTo>
                  <a:pt x="25713" y="13133"/>
                  <a:pt x="26452" y="9841"/>
                  <a:pt x="26236" y="6563"/>
                </a:cubicBezTo>
                <a:cubicBezTo>
                  <a:pt x="26191" y="5881"/>
                  <a:pt x="26100" y="5205"/>
                  <a:pt x="25993" y="4531"/>
                </a:cubicBezTo>
                <a:cubicBezTo>
                  <a:pt x="25860" y="4870"/>
                  <a:pt x="25673" y="5226"/>
                  <a:pt x="25475" y="5556"/>
                </a:cubicBezTo>
                <a:cubicBezTo>
                  <a:pt x="24102" y="7842"/>
                  <a:pt x="23079" y="10358"/>
                  <a:pt x="21378" y="12436"/>
                </a:cubicBezTo>
                <a:cubicBezTo>
                  <a:pt x="20049" y="14059"/>
                  <a:pt x="18347" y="15360"/>
                  <a:pt x="16764" y="16768"/>
                </a:cubicBezTo>
                <a:cubicBezTo>
                  <a:pt x="16672" y="16273"/>
                  <a:pt x="16593" y="15787"/>
                  <a:pt x="16580" y="15696"/>
                </a:cubicBezTo>
                <a:cubicBezTo>
                  <a:pt x="16464" y="14852"/>
                  <a:pt x="16421" y="13986"/>
                  <a:pt x="16541" y="13140"/>
                </a:cubicBezTo>
                <a:cubicBezTo>
                  <a:pt x="16651" y="12362"/>
                  <a:pt x="16907" y="11592"/>
                  <a:pt x="17391" y="10965"/>
                </a:cubicBezTo>
                <a:cubicBezTo>
                  <a:pt x="17959" y="10228"/>
                  <a:pt x="18778" y="9876"/>
                  <a:pt x="19557" y="9415"/>
                </a:cubicBezTo>
                <a:cubicBezTo>
                  <a:pt x="20522" y="8841"/>
                  <a:pt x="21327" y="7978"/>
                  <a:pt x="21953" y="7052"/>
                </a:cubicBezTo>
                <a:cubicBezTo>
                  <a:pt x="23132" y="5305"/>
                  <a:pt x="23605" y="3204"/>
                  <a:pt x="23466" y="1113"/>
                </a:cubicBezTo>
                <a:cubicBezTo>
                  <a:pt x="23442" y="739"/>
                  <a:pt x="23390" y="370"/>
                  <a:pt x="23333" y="1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3" name="Google Shape;2510;p67"/>
          <p:cNvSpPr/>
          <p:nvPr/>
        </p:nvSpPr>
        <p:spPr>
          <a:xfrm rot="18056400">
            <a:off x="592200" y="4184280"/>
            <a:ext cx="911880" cy="1076040"/>
          </a:xfrm>
          <a:custGeom>
            <a:avLst/>
            <a:gdLst/>
            <a:ahLst/>
            <a:rect l="l" t="t" r="r" b="b"/>
            <a:pathLst>
              <a:path w="36493" h="43060">
                <a:moveTo>
                  <a:pt x="23058" y="0"/>
                </a:moveTo>
                <a:cubicBezTo>
                  <a:pt x="22798" y="0"/>
                  <a:pt x="22539" y="94"/>
                  <a:pt x="22335" y="286"/>
                </a:cubicBezTo>
                <a:cubicBezTo>
                  <a:pt x="15612" y="6639"/>
                  <a:pt x="16202" y="11133"/>
                  <a:pt x="17043" y="13134"/>
                </a:cubicBezTo>
                <a:cubicBezTo>
                  <a:pt x="12832" y="17374"/>
                  <a:pt x="10773" y="23279"/>
                  <a:pt x="8764" y="29045"/>
                </a:cubicBezTo>
                <a:cubicBezTo>
                  <a:pt x="8278" y="30442"/>
                  <a:pt x="7800" y="31814"/>
                  <a:pt x="7299" y="33144"/>
                </a:cubicBezTo>
                <a:cubicBezTo>
                  <a:pt x="6336" y="32337"/>
                  <a:pt x="404" y="26425"/>
                  <a:pt x="10244" y="10492"/>
                </a:cubicBezTo>
                <a:cubicBezTo>
                  <a:pt x="10837" y="9531"/>
                  <a:pt x="10539" y="8269"/>
                  <a:pt x="9577" y="7675"/>
                </a:cubicBezTo>
                <a:cubicBezTo>
                  <a:pt x="9242" y="7477"/>
                  <a:pt x="8870" y="7382"/>
                  <a:pt x="8503" y="7382"/>
                </a:cubicBezTo>
                <a:cubicBezTo>
                  <a:pt x="7817" y="7382"/>
                  <a:pt x="7148" y="7715"/>
                  <a:pt x="6760" y="8341"/>
                </a:cubicBezTo>
                <a:cubicBezTo>
                  <a:pt x="799" y="17996"/>
                  <a:pt x="1" y="24767"/>
                  <a:pt x="866" y="29261"/>
                </a:cubicBezTo>
                <a:cubicBezTo>
                  <a:pt x="2328" y="31842"/>
                  <a:pt x="3918" y="34379"/>
                  <a:pt x="5631" y="36869"/>
                </a:cubicBezTo>
                <a:cubicBezTo>
                  <a:pt x="5666" y="36880"/>
                  <a:pt x="5701" y="36893"/>
                  <a:pt x="5736" y="36903"/>
                </a:cubicBezTo>
                <a:cubicBezTo>
                  <a:pt x="5725" y="36927"/>
                  <a:pt x="5713" y="36949"/>
                  <a:pt x="5702" y="36972"/>
                </a:cubicBezTo>
                <a:cubicBezTo>
                  <a:pt x="5924" y="37296"/>
                  <a:pt x="6136" y="37624"/>
                  <a:pt x="6363" y="37946"/>
                </a:cubicBezTo>
                <a:cubicBezTo>
                  <a:pt x="7558" y="39637"/>
                  <a:pt x="8801" y="41281"/>
                  <a:pt x="10075" y="42896"/>
                </a:cubicBezTo>
                <a:cubicBezTo>
                  <a:pt x="10607" y="42999"/>
                  <a:pt x="11204" y="43060"/>
                  <a:pt x="11873" y="43060"/>
                </a:cubicBezTo>
                <a:cubicBezTo>
                  <a:pt x="13371" y="43060"/>
                  <a:pt x="15231" y="42757"/>
                  <a:pt x="17535" y="41957"/>
                </a:cubicBezTo>
                <a:cubicBezTo>
                  <a:pt x="17973" y="41804"/>
                  <a:pt x="18195" y="41322"/>
                  <a:pt x="18053" y="40887"/>
                </a:cubicBezTo>
                <a:cubicBezTo>
                  <a:pt x="17932" y="40540"/>
                  <a:pt x="17607" y="40323"/>
                  <a:pt x="17259" y="40323"/>
                </a:cubicBezTo>
                <a:cubicBezTo>
                  <a:pt x="17167" y="40323"/>
                  <a:pt x="17075" y="40337"/>
                  <a:pt x="16983" y="40369"/>
                </a:cubicBezTo>
                <a:cubicBezTo>
                  <a:pt x="14835" y="41116"/>
                  <a:pt x="13161" y="41387"/>
                  <a:pt x="11863" y="41387"/>
                </a:cubicBezTo>
                <a:cubicBezTo>
                  <a:pt x="10492" y="41387"/>
                  <a:pt x="9541" y="41084"/>
                  <a:pt x="8891" y="40720"/>
                </a:cubicBezTo>
                <a:cubicBezTo>
                  <a:pt x="10129" y="38430"/>
                  <a:pt x="11113" y="35962"/>
                  <a:pt x="12015" y="33473"/>
                </a:cubicBezTo>
                <a:cubicBezTo>
                  <a:pt x="13009" y="33946"/>
                  <a:pt x="14673" y="34517"/>
                  <a:pt x="16894" y="34517"/>
                </a:cubicBezTo>
                <a:cubicBezTo>
                  <a:pt x="18621" y="34517"/>
                  <a:pt x="20686" y="34172"/>
                  <a:pt x="23034" y="33164"/>
                </a:cubicBezTo>
                <a:cubicBezTo>
                  <a:pt x="23119" y="33307"/>
                  <a:pt x="23238" y="33485"/>
                  <a:pt x="23396" y="33680"/>
                </a:cubicBezTo>
                <a:cubicBezTo>
                  <a:pt x="23421" y="33638"/>
                  <a:pt x="23441" y="33593"/>
                  <a:pt x="23466" y="33551"/>
                </a:cubicBezTo>
                <a:cubicBezTo>
                  <a:pt x="23466" y="33624"/>
                  <a:pt x="23472" y="33701"/>
                  <a:pt x="23478" y="33779"/>
                </a:cubicBezTo>
                <a:cubicBezTo>
                  <a:pt x="24227" y="34647"/>
                  <a:pt x="25764" y="35790"/>
                  <a:pt x="28671" y="35790"/>
                </a:cubicBezTo>
                <a:cubicBezTo>
                  <a:pt x="30170" y="35790"/>
                  <a:pt x="32032" y="35486"/>
                  <a:pt x="34339" y="34685"/>
                </a:cubicBezTo>
                <a:cubicBezTo>
                  <a:pt x="34778" y="34532"/>
                  <a:pt x="34998" y="34050"/>
                  <a:pt x="34856" y="33615"/>
                </a:cubicBezTo>
                <a:cubicBezTo>
                  <a:pt x="34736" y="33268"/>
                  <a:pt x="34411" y="33050"/>
                  <a:pt x="34063" y="33050"/>
                </a:cubicBezTo>
                <a:cubicBezTo>
                  <a:pt x="33972" y="33050"/>
                  <a:pt x="33879" y="33065"/>
                  <a:pt x="33788" y="33097"/>
                </a:cubicBezTo>
                <a:cubicBezTo>
                  <a:pt x="31639" y="33843"/>
                  <a:pt x="29964" y="34115"/>
                  <a:pt x="28666" y="34115"/>
                </a:cubicBezTo>
                <a:cubicBezTo>
                  <a:pt x="25976" y="34115"/>
                  <a:pt x="24899" y="32951"/>
                  <a:pt x="24555" y="32437"/>
                </a:cubicBezTo>
                <a:cubicBezTo>
                  <a:pt x="27863" y="30692"/>
                  <a:pt x="31657" y="27640"/>
                  <a:pt x="35817" y="22501"/>
                </a:cubicBezTo>
                <a:cubicBezTo>
                  <a:pt x="36493" y="21666"/>
                  <a:pt x="36339" y="20449"/>
                  <a:pt x="35528" y="19765"/>
                </a:cubicBezTo>
                <a:cubicBezTo>
                  <a:pt x="35168" y="19474"/>
                  <a:pt x="34736" y="19332"/>
                  <a:pt x="34307" y="19332"/>
                </a:cubicBezTo>
                <a:cubicBezTo>
                  <a:pt x="33740" y="19332"/>
                  <a:pt x="33177" y="19579"/>
                  <a:pt x="32792" y="20054"/>
                </a:cubicBezTo>
                <a:cubicBezTo>
                  <a:pt x="27962" y="26023"/>
                  <a:pt x="23883" y="28768"/>
                  <a:pt x="20720" y="29916"/>
                </a:cubicBezTo>
                <a:cubicBezTo>
                  <a:pt x="20226" y="29117"/>
                  <a:pt x="18594" y="25446"/>
                  <a:pt x="25245" y="19161"/>
                </a:cubicBezTo>
                <a:cubicBezTo>
                  <a:pt x="25667" y="18763"/>
                  <a:pt x="25686" y="18098"/>
                  <a:pt x="25288" y="17675"/>
                </a:cubicBezTo>
                <a:cubicBezTo>
                  <a:pt x="25077" y="17462"/>
                  <a:pt x="24796" y="17351"/>
                  <a:pt x="24515" y="17351"/>
                </a:cubicBezTo>
                <a:cubicBezTo>
                  <a:pt x="24258" y="17351"/>
                  <a:pt x="24003" y="17443"/>
                  <a:pt x="23802" y="17633"/>
                </a:cubicBezTo>
                <a:cubicBezTo>
                  <a:pt x="16969" y="24090"/>
                  <a:pt x="17791" y="28599"/>
                  <a:pt x="18654" y="30480"/>
                </a:cubicBezTo>
                <a:cubicBezTo>
                  <a:pt x="18008" y="30596"/>
                  <a:pt x="17416" y="30643"/>
                  <a:pt x="16880" y="30643"/>
                </a:cubicBezTo>
                <a:cubicBezTo>
                  <a:pt x="14803" y="30643"/>
                  <a:pt x="13573" y="29935"/>
                  <a:pt x="13320" y="29773"/>
                </a:cubicBezTo>
                <a:cubicBezTo>
                  <a:pt x="15830" y="22583"/>
                  <a:pt x="18354" y="15898"/>
                  <a:pt x="25066" y="13122"/>
                </a:cubicBezTo>
                <a:cubicBezTo>
                  <a:pt x="26459" y="12546"/>
                  <a:pt x="27911" y="12321"/>
                  <a:pt x="29592" y="12060"/>
                </a:cubicBezTo>
                <a:lnTo>
                  <a:pt x="29979" y="11999"/>
                </a:lnTo>
                <a:cubicBezTo>
                  <a:pt x="31217" y="11805"/>
                  <a:pt x="32063" y="10643"/>
                  <a:pt x="31869" y="9405"/>
                </a:cubicBezTo>
                <a:cubicBezTo>
                  <a:pt x="31693" y="8286"/>
                  <a:pt x="30727" y="7487"/>
                  <a:pt x="29628" y="7487"/>
                </a:cubicBezTo>
                <a:cubicBezTo>
                  <a:pt x="29512" y="7487"/>
                  <a:pt x="29394" y="7496"/>
                  <a:pt x="29275" y="7514"/>
                </a:cubicBezTo>
                <a:lnTo>
                  <a:pt x="28895" y="7573"/>
                </a:lnTo>
                <a:cubicBezTo>
                  <a:pt x="27091" y="7854"/>
                  <a:pt x="25226" y="8144"/>
                  <a:pt x="23331" y="8928"/>
                </a:cubicBezTo>
                <a:cubicBezTo>
                  <a:pt x="21597" y="9646"/>
                  <a:pt x="20095" y="10546"/>
                  <a:pt x="18773" y="11590"/>
                </a:cubicBezTo>
                <a:cubicBezTo>
                  <a:pt x="18410" y="9904"/>
                  <a:pt x="18738" y="6616"/>
                  <a:pt x="23798" y="1835"/>
                </a:cubicBezTo>
                <a:cubicBezTo>
                  <a:pt x="24226" y="1431"/>
                  <a:pt x="24245" y="757"/>
                  <a:pt x="23840" y="328"/>
                </a:cubicBezTo>
                <a:cubicBezTo>
                  <a:pt x="23627" y="112"/>
                  <a:pt x="23342" y="0"/>
                  <a:pt x="23058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54" name="Google Shape;2511;p67"/>
          <p:cNvGrpSpPr/>
          <p:nvPr/>
        </p:nvGrpSpPr>
        <p:grpSpPr>
          <a:xfrm>
            <a:off x="8627400" y="2787480"/>
            <a:ext cx="307440" cy="512640"/>
            <a:chOff x="8627400" y="2787480"/>
            <a:chExt cx="307440" cy="512640"/>
          </a:xfrm>
        </p:grpSpPr>
        <p:sp>
          <p:nvSpPr>
            <p:cNvPr id="1355" name="Google Shape;2512;p67"/>
            <p:cNvSpPr/>
            <p:nvPr/>
          </p:nvSpPr>
          <p:spPr>
            <a:xfrm>
              <a:off x="8627400" y="2787480"/>
              <a:ext cx="229680" cy="229680"/>
            </a:xfrm>
            <a:custGeom>
              <a:avLst/>
              <a:gdLst/>
              <a:ahLst/>
              <a:rect l="l" t="t" r="r" b="b"/>
              <a:pathLst>
                <a:path w="9195" h="9195">
                  <a:moveTo>
                    <a:pt x="4597" y="0"/>
                  </a:moveTo>
                  <a:cubicBezTo>
                    <a:pt x="3378" y="0"/>
                    <a:pt x="2209" y="485"/>
                    <a:pt x="1347" y="1347"/>
                  </a:cubicBezTo>
                  <a:cubicBezTo>
                    <a:pt x="485" y="2209"/>
                    <a:pt x="0" y="3378"/>
                    <a:pt x="0" y="4597"/>
                  </a:cubicBezTo>
                  <a:cubicBezTo>
                    <a:pt x="0" y="5818"/>
                    <a:pt x="485" y="6987"/>
                    <a:pt x="1347" y="7848"/>
                  </a:cubicBezTo>
                  <a:cubicBezTo>
                    <a:pt x="2209" y="8711"/>
                    <a:pt x="3378" y="9195"/>
                    <a:pt x="4597" y="9195"/>
                  </a:cubicBezTo>
                  <a:cubicBezTo>
                    <a:pt x="5816" y="9195"/>
                    <a:pt x="6987" y="8711"/>
                    <a:pt x="7848" y="7848"/>
                  </a:cubicBezTo>
                  <a:cubicBezTo>
                    <a:pt x="8711" y="6987"/>
                    <a:pt x="9195" y="5818"/>
                    <a:pt x="9195" y="4597"/>
                  </a:cubicBezTo>
                  <a:cubicBezTo>
                    <a:pt x="9195" y="3378"/>
                    <a:pt x="8711" y="2209"/>
                    <a:pt x="7848" y="1347"/>
                  </a:cubicBezTo>
                  <a:cubicBezTo>
                    <a:pt x="6987" y="485"/>
                    <a:pt x="5816" y="0"/>
                    <a:pt x="4597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6" name="Google Shape;2513;p67"/>
            <p:cNvSpPr/>
            <p:nvPr/>
          </p:nvSpPr>
          <p:spPr>
            <a:xfrm>
              <a:off x="8820360" y="3069000"/>
              <a:ext cx="114480" cy="114480"/>
            </a:xfrm>
            <a:custGeom>
              <a:avLst/>
              <a:gdLst/>
              <a:ahLst/>
              <a:rect l="l" t="t" r="r" b="b"/>
              <a:pathLst>
                <a:path w="4598" h="4598">
                  <a:moveTo>
                    <a:pt x="2299" y="0"/>
                  </a:moveTo>
                  <a:cubicBezTo>
                    <a:pt x="1029" y="0"/>
                    <a:pt x="0" y="1029"/>
                    <a:pt x="0" y="2299"/>
                  </a:cubicBezTo>
                  <a:cubicBezTo>
                    <a:pt x="0" y="3568"/>
                    <a:pt x="1029" y="4597"/>
                    <a:pt x="2299" y="4597"/>
                  </a:cubicBezTo>
                  <a:cubicBezTo>
                    <a:pt x="3568" y="4597"/>
                    <a:pt x="4598" y="3568"/>
                    <a:pt x="4598" y="2299"/>
                  </a:cubicBezTo>
                  <a:cubicBezTo>
                    <a:pt x="4598" y="1029"/>
                    <a:pt x="3568" y="0"/>
                    <a:pt x="2299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57" name="Google Shape;2514;p67"/>
            <p:cNvSpPr/>
            <p:nvPr/>
          </p:nvSpPr>
          <p:spPr>
            <a:xfrm>
              <a:off x="8705880" y="3206520"/>
              <a:ext cx="93600" cy="93600"/>
            </a:xfrm>
            <a:custGeom>
              <a:avLst/>
              <a:gdLst/>
              <a:ahLst/>
              <a:rect l="l" t="t" r="r" b="b"/>
              <a:pathLst>
                <a:path w="3759" h="3759">
                  <a:moveTo>
                    <a:pt x="1879" y="1"/>
                  </a:moveTo>
                  <a:cubicBezTo>
                    <a:pt x="842" y="1"/>
                    <a:pt x="0" y="842"/>
                    <a:pt x="0" y="1880"/>
                  </a:cubicBezTo>
                  <a:cubicBezTo>
                    <a:pt x="0" y="2918"/>
                    <a:pt x="842" y="3759"/>
                    <a:pt x="1879" y="3759"/>
                  </a:cubicBezTo>
                  <a:cubicBezTo>
                    <a:pt x="2917" y="3759"/>
                    <a:pt x="3758" y="2918"/>
                    <a:pt x="3758" y="1880"/>
                  </a:cubicBezTo>
                  <a:cubicBezTo>
                    <a:pt x="3758" y="842"/>
                    <a:pt x="2918" y="1"/>
                    <a:pt x="1879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grpSp>
        <p:nvGrpSpPr>
          <p:cNvPr id="1358" name="Google Shape;2515;p67"/>
          <p:cNvGrpSpPr/>
          <p:nvPr/>
        </p:nvGrpSpPr>
        <p:grpSpPr>
          <a:xfrm>
            <a:off x="8191440" y="1310760"/>
            <a:ext cx="435960" cy="775440"/>
            <a:chOff x="8191440" y="1310760"/>
            <a:chExt cx="435960" cy="775440"/>
          </a:xfrm>
        </p:grpSpPr>
        <p:sp>
          <p:nvSpPr>
            <p:cNvPr id="1359" name="Google Shape;2516;p67"/>
            <p:cNvSpPr/>
            <p:nvPr/>
          </p:nvSpPr>
          <p:spPr>
            <a:xfrm>
              <a:off x="8345520" y="1310760"/>
              <a:ext cx="229680" cy="229680"/>
            </a:xfrm>
            <a:custGeom>
              <a:avLst/>
              <a:gdLst/>
              <a:ahLst/>
              <a:rect l="l" t="t" r="r" b="b"/>
              <a:pathLst>
                <a:path w="9196" h="9195">
                  <a:moveTo>
                    <a:pt x="4598" y="0"/>
                  </a:moveTo>
                  <a:cubicBezTo>
                    <a:pt x="2058" y="0"/>
                    <a:pt x="0" y="2059"/>
                    <a:pt x="0" y="4598"/>
                  </a:cubicBezTo>
                  <a:cubicBezTo>
                    <a:pt x="0" y="7136"/>
                    <a:pt x="2058" y="9195"/>
                    <a:pt x="4598" y="9195"/>
                  </a:cubicBezTo>
                  <a:cubicBezTo>
                    <a:pt x="7137" y="9195"/>
                    <a:pt x="9196" y="7136"/>
                    <a:pt x="9196" y="4598"/>
                  </a:cubicBezTo>
                  <a:cubicBezTo>
                    <a:pt x="9196" y="2059"/>
                    <a:pt x="7137" y="0"/>
                    <a:pt x="4598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0" name="Google Shape;2517;p67"/>
            <p:cNvSpPr/>
            <p:nvPr/>
          </p:nvSpPr>
          <p:spPr>
            <a:xfrm>
              <a:off x="8191440" y="1707480"/>
              <a:ext cx="114480" cy="114480"/>
            </a:xfrm>
            <a:custGeom>
              <a:avLst/>
              <a:gdLst/>
              <a:ahLst/>
              <a:rect l="l" t="t" r="r" b="b"/>
              <a:pathLst>
                <a:path w="4598" h="4598">
                  <a:moveTo>
                    <a:pt x="2299" y="0"/>
                  </a:moveTo>
                  <a:cubicBezTo>
                    <a:pt x="1029" y="0"/>
                    <a:pt x="0" y="1029"/>
                    <a:pt x="0" y="2299"/>
                  </a:cubicBezTo>
                  <a:cubicBezTo>
                    <a:pt x="0" y="3568"/>
                    <a:pt x="1029" y="4598"/>
                    <a:pt x="2299" y="4598"/>
                  </a:cubicBezTo>
                  <a:cubicBezTo>
                    <a:pt x="3569" y="4598"/>
                    <a:pt x="4597" y="3568"/>
                    <a:pt x="4597" y="2299"/>
                  </a:cubicBezTo>
                  <a:cubicBezTo>
                    <a:pt x="4597" y="1029"/>
                    <a:pt x="3568" y="0"/>
                    <a:pt x="2299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1" name="Google Shape;2518;p67"/>
            <p:cNvSpPr/>
            <p:nvPr/>
          </p:nvSpPr>
          <p:spPr>
            <a:xfrm>
              <a:off x="8377200" y="1992600"/>
              <a:ext cx="93600" cy="93600"/>
            </a:xfrm>
            <a:custGeom>
              <a:avLst/>
              <a:gdLst/>
              <a:ahLst/>
              <a:rect l="l" t="t" r="r" b="b"/>
              <a:pathLst>
                <a:path w="3759" h="3760">
                  <a:moveTo>
                    <a:pt x="1880" y="1"/>
                  </a:moveTo>
                  <a:cubicBezTo>
                    <a:pt x="842" y="1"/>
                    <a:pt x="1" y="842"/>
                    <a:pt x="1" y="1881"/>
                  </a:cubicBezTo>
                  <a:cubicBezTo>
                    <a:pt x="1" y="2918"/>
                    <a:pt x="842" y="3760"/>
                    <a:pt x="1880" y="3760"/>
                  </a:cubicBezTo>
                  <a:cubicBezTo>
                    <a:pt x="2917" y="3760"/>
                    <a:pt x="3759" y="2918"/>
                    <a:pt x="3759" y="1881"/>
                  </a:cubicBezTo>
                  <a:cubicBezTo>
                    <a:pt x="3759" y="842"/>
                    <a:pt x="2917" y="1"/>
                    <a:pt x="1880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2" name="Google Shape;2519;p67"/>
            <p:cNvSpPr/>
            <p:nvPr/>
          </p:nvSpPr>
          <p:spPr>
            <a:xfrm>
              <a:off x="8580600" y="1630440"/>
              <a:ext cx="46800" cy="46800"/>
            </a:xfrm>
            <a:custGeom>
              <a:avLst/>
              <a:gdLst/>
              <a:ahLst/>
              <a:rect l="l" t="t" r="r" b="b"/>
              <a:pathLst>
                <a:path w="1880" h="1881">
                  <a:moveTo>
                    <a:pt x="939" y="0"/>
                  </a:moveTo>
                  <a:cubicBezTo>
                    <a:pt x="421" y="0"/>
                    <a:pt x="0" y="421"/>
                    <a:pt x="0" y="940"/>
                  </a:cubicBezTo>
                  <a:cubicBezTo>
                    <a:pt x="0" y="1459"/>
                    <a:pt x="421" y="1880"/>
                    <a:pt x="939" y="1880"/>
                  </a:cubicBezTo>
                  <a:cubicBezTo>
                    <a:pt x="1458" y="1880"/>
                    <a:pt x="1879" y="1459"/>
                    <a:pt x="1879" y="940"/>
                  </a:cubicBezTo>
                  <a:cubicBezTo>
                    <a:pt x="1879" y="421"/>
                    <a:pt x="1458" y="0"/>
                    <a:pt x="939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63" name="Google Shape;2520;p67"/>
          <p:cNvSpPr/>
          <p:nvPr/>
        </p:nvSpPr>
        <p:spPr>
          <a:xfrm>
            <a:off x="3243960" y="4708800"/>
            <a:ext cx="554760" cy="485640"/>
          </a:xfrm>
          <a:custGeom>
            <a:avLst/>
            <a:gdLst/>
            <a:ahLst/>
            <a:rect l="l" t="t" r="r" b="b"/>
            <a:pathLst>
              <a:path w="22209" h="19443">
                <a:moveTo>
                  <a:pt x="11784" y="0"/>
                </a:moveTo>
                <a:lnTo>
                  <a:pt x="11784" y="0"/>
                </a:lnTo>
                <a:cubicBezTo>
                  <a:pt x="11477" y="224"/>
                  <a:pt x="11176" y="454"/>
                  <a:pt x="10890" y="705"/>
                </a:cubicBezTo>
                <a:cubicBezTo>
                  <a:pt x="9521" y="1909"/>
                  <a:pt x="8520" y="3494"/>
                  <a:pt x="8173" y="5295"/>
                </a:cubicBezTo>
                <a:cubicBezTo>
                  <a:pt x="7988" y="6251"/>
                  <a:pt x="7954" y="7276"/>
                  <a:pt x="8198" y="8224"/>
                </a:cubicBezTo>
                <a:cubicBezTo>
                  <a:pt x="8394" y="8987"/>
                  <a:pt x="8681" y="9707"/>
                  <a:pt x="8579" y="10510"/>
                </a:cubicBezTo>
                <a:cubicBezTo>
                  <a:pt x="8490" y="11194"/>
                  <a:pt x="8175" y="11826"/>
                  <a:pt x="7765" y="12374"/>
                </a:cubicBezTo>
                <a:cubicBezTo>
                  <a:pt x="7319" y="12969"/>
                  <a:pt x="6760" y="13475"/>
                  <a:pt x="6170" y="13925"/>
                </a:cubicBezTo>
                <a:cubicBezTo>
                  <a:pt x="6094" y="13981"/>
                  <a:pt x="5612" y="14328"/>
                  <a:pt x="5188" y="14615"/>
                </a:cubicBezTo>
                <a:cubicBezTo>
                  <a:pt x="5065" y="14633"/>
                  <a:pt x="4944" y="14654"/>
                  <a:pt x="4821" y="14677"/>
                </a:cubicBezTo>
                <a:cubicBezTo>
                  <a:pt x="4893" y="13738"/>
                  <a:pt x="4710" y="12746"/>
                  <a:pt x="4482" y="11894"/>
                </a:cubicBezTo>
                <a:cubicBezTo>
                  <a:pt x="4034" y="10222"/>
                  <a:pt x="3165" y="8648"/>
                  <a:pt x="2832" y="6955"/>
                </a:cubicBezTo>
                <a:cubicBezTo>
                  <a:pt x="2515" y="5347"/>
                  <a:pt x="2691" y="3701"/>
                  <a:pt x="2611" y="2076"/>
                </a:cubicBezTo>
                <a:cubicBezTo>
                  <a:pt x="2600" y="1842"/>
                  <a:pt x="2601" y="1596"/>
                  <a:pt x="2627" y="1376"/>
                </a:cubicBezTo>
                <a:lnTo>
                  <a:pt x="2627" y="1376"/>
                </a:lnTo>
                <a:cubicBezTo>
                  <a:pt x="2376" y="1707"/>
                  <a:pt x="2131" y="2044"/>
                  <a:pt x="1911" y="2399"/>
                </a:cubicBezTo>
                <a:cubicBezTo>
                  <a:pt x="852" y="4098"/>
                  <a:pt x="302" y="6080"/>
                  <a:pt x="507" y="8084"/>
                </a:cubicBezTo>
                <a:cubicBezTo>
                  <a:pt x="615" y="9147"/>
                  <a:pt x="904" y="10237"/>
                  <a:pt x="1460" y="11156"/>
                </a:cubicBezTo>
                <a:cubicBezTo>
                  <a:pt x="1906" y="11896"/>
                  <a:pt x="2438" y="12563"/>
                  <a:pt x="2584" y="13439"/>
                </a:cubicBezTo>
                <a:cubicBezTo>
                  <a:pt x="2704" y="14161"/>
                  <a:pt x="2582" y="14896"/>
                  <a:pt x="2342" y="15580"/>
                </a:cubicBezTo>
                <a:cubicBezTo>
                  <a:pt x="1956" y="15823"/>
                  <a:pt x="1605" y="16112"/>
                  <a:pt x="1309" y="16465"/>
                </a:cubicBezTo>
                <a:cubicBezTo>
                  <a:pt x="1162" y="16640"/>
                  <a:pt x="619" y="17512"/>
                  <a:pt x="1" y="18533"/>
                </a:cubicBezTo>
                <a:cubicBezTo>
                  <a:pt x="717" y="18842"/>
                  <a:pt x="1435" y="19145"/>
                  <a:pt x="2156" y="19442"/>
                </a:cubicBezTo>
                <a:cubicBezTo>
                  <a:pt x="2437" y="19169"/>
                  <a:pt x="2728" y="18906"/>
                  <a:pt x="3040" y="18671"/>
                </a:cubicBezTo>
                <a:cubicBezTo>
                  <a:pt x="3841" y="18068"/>
                  <a:pt x="4763" y="17605"/>
                  <a:pt x="5765" y="17473"/>
                </a:cubicBezTo>
                <a:cubicBezTo>
                  <a:pt x="5938" y="17451"/>
                  <a:pt x="6108" y="17441"/>
                  <a:pt x="6276" y="17441"/>
                </a:cubicBezTo>
                <a:cubicBezTo>
                  <a:pt x="7252" y="17441"/>
                  <a:pt x="8160" y="17781"/>
                  <a:pt x="9113" y="18024"/>
                </a:cubicBezTo>
                <a:cubicBezTo>
                  <a:pt x="9791" y="18196"/>
                  <a:pt x="10496" y="18271"/>
                  <a:pt x="11202" y="18271"/>
                </a:cubicBezTo>
                <a:cubicBezTo>
                  <a:pt x="11943" y="18271"/>
                  <a:pt x="12686" y="18188"/>
                  <a:pt x="13402" y="18048"/>
                </a:cubicBezTo>
                <a:cubicBezTo>
                  <a:pt x="16038" y="17533"/>
                  <a:pt x="18354" y="16064"/>
                  <a:pt x="20111" y="14053"/>
                </a:cubicBezTo>
                <a:cubicBezTo>
                  <a:pt x="20477" y="13635"/>
                  <a:pt x="20813" y="13193"/>
                  <a:pt x="21139" y="12743"/>
                </a:cubicBezTo>
                <a:lnTo>
                  <a:pt x="21139" y="12743"/>
                </a:lnTo>
                <a:cubicBezTo>
                  <a:pt x="20868" y="12863"/>
                  <a:pt x="20554" y="12959"/>
                  <a:pt x="20252" y="13036"/>
                </a:cubicBezTo>
                <a:cubicBezTo>
                  <a:pt x="18148" y="13563"/>
                  <a:pt x="16114" y="14424"/>
                  <a:pt x="13942" y="14645"/>
                </a:cubicBezTo>
                <a:cubicBezTo>
                  <a:pt x="13504" y="14689"/>
                  <a:pt x="13065" y="14706"/>
                  <a:pt x="12624" y="14706"/>
                </a:cubicBezTo>
                <a:cubicBezTo>
                  <a:pt x="11355" y="14706"/>
                  <a:pt x="10075" y="14562"/>
                  <a:pt x="8799" y="14488"/>
                </a:cubicBezTo>
                <a:cubicBezTo>
                  <a:pt x="9030" y="14151"/>
                  <a:pt x="9263" y="13824"/>
                  <a:pt x="9308" y="13765"/>
                </a:cubicBezTo>
                <a:cubicBezTo>
                  <a:pt x="9727" y="13213"/>
                  <a:pt x="10198" y="12690"/>
                  <a:pt x="10753" y="12272"/>
                </a:cubicBezTo>
                <a:cubicBezTo>
                  <a:pt x="11265" y="11886"/>
                  <a:pt x="11853" y="11592"/>
                  <a:pt x="12493" y="11508"/>
                </a:cubicBezTo>
                <a:cubicBezTo>
                  <a:pt x="12603" y="11493"/>
                  <a:pt x="12712" y="11487"/>
                  <a:pt x="12820" y="11487"/>
                </a:cubicBezTo>
                <a:cubicBezTo>
                  <a:pt x="13441" y="11487"/>
                  <a:pt x="14021" y="11704"/>
                  <a:pt x="14628" y="11858"/>
                </a:cubicBezTo>
                <a:cubicBezTo>
                  <a:pt x="15062" y="11968"/>
                  <a:pt x="15513" y="12016"/>
                  <a:pt x="15966" y="12016"/>
                </a:cubicBezTo>
                <a:cubicBezTo>
                  <a:pt x="16437" y="12016"/>
                  <a:pt x="16910" y="11964"/>
                  <a:pt x="17365" y="11874"/>
                </a:cubicBezTo>
                <a:cubicBezTo>
                  <a:pt x="19047" y="11547"/>
                  <a:pt x="20525" y="10608"/>
                  <a:pt x="21647" y="9324"/>
                </a:cubicBezTo>
                <a:cubicBezTo>
                  <a:pt x="21847" y="9096"/>
                  <a:pt x="22029" y="8854"/>
                  <a:pt x="22208" y="8609"/>
                </a:cubicBezTo>
                <a:cubicBezTo>
                  <a:pt x="22167" y="8598"/>
                  <a:pt x="22124" y="8586"/>
                  <a:pt x="22081" y="8573"/>
                </a:cubicBezTo>
                <a:cubicBezTo>
                  <a:pt x="21968" y="8611"/>
                  <a:pt x="21852" y="8647"/>
                  <a:pt x="21737" y="8675"/>
                </a:cubicBezTo>
                <a:cubicBezTo>
                  <a:pt x="20394" y="9012"/>
                  <a:pt x="19096" y="9562"/>
                  <a:pt x="17710" y="9702"/>
                </a:cubicBezTo>
                <a:cubicBezTo>
                  <a:pt x="17430" y="9730"/>
                  <a:pt x="17149" y="9742"/>
                  <a:pt x="16867" y="9742"/>
                </a:cubicBezTo>
                <a:cubicBezTo>
                  <a:pt x="15785" y="9742"/>
                  <a:pt x="14689" y="9576"/>
                  <a:pt x="13606" y="9576"/>
                </a:cubicBezTo>
                <a:cubicBezTo>
                  <a:pt x="13497" y="9576"/>
                  <a:pt x="13388" y="9578"/>
                  <a:pt x="13280" y="9581"/>
                </a:cubicBezTo>
                <a:cubicBezTo>
                  <a:pt x="12422" y="9610"/>
                  <a:pt x="11430" y="9734"/>
                  <a:pt x="10615" y="10136"/>
                </a:cubicBezTo>
                <a:cubicBezTo>
                  <a:pt x="10626" y="9974"/>
                  <a:pt x="10635" y="9816"/>
                  <a:pt x="10639" y="9662"/>
                </a:cubicBezTo>
                <a:cubicBezTo>
                  <a:pt x="10688" y="8086"/>
                  <a:pt x="10343" y="6484"/>
                  <a:pt x="10497" y="4920"/>
                </a:cubicBezTo>
                <a:cubicBezTo>
                  <a:pt x="10643" y="3435"/>
                  <a:pt x="11229" y="2045"/>
                  <a:pt x="11586" y="607"/>
                </a:cubicBezTo>
                <a:cubicBezTo>
                  <a:pt x="11637" y="400"/>
                  <a:pt x="11703" y="186"/>
                  <a:pt x="11784" y="0"/>
                </a:cubicBezTo>
                <a:close/>
              </a:path>
            </a:pathLst>
          </a:cu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64" name="Google Shape;2521;p67"/>
          <p:cNvSpPr/>
          <p:nvPr/>
        </p:nvSpPr>
        <p:spPr>
          <a:xfrm>
            <a:off x="1744920" y="3101760"/>
            <a:ext cx="230760" cy="198360"/>
          </a:xfrm>
          <a:custGeom>
            <a:avLst/>
            <a:gdLst/>
            <a:ahLst/>
            <a:rect l="l" t="t" r="r" b="b"/>
            <a:pathLst>
              <a:path w="9242" h="7945">
                <a:moveTo>
                  <a:pt x="8847" y="1"/>
                </a:moveTo>
                <a:cubicBezTo>
                  <a:pt x="7624" y="1"/>
                  <a:pt x="6403" y="303"/>
                  <a:pt x="5265" y="732"/>
                </a:cubicBezTo>
                <a:cubicBezTo>
                  <a:pt x="4007" y="1205"/>
                  <a:pt x="2682" y="1699"/>
                  <a:pt x="1616" y="2540"/>
                </a:cubicBezTo>
                <a:cubicBezTo>
                  <a:pt x="1" y="3812"/>
                  <a:pt x="488" y="5365"/>
                  <a:pt x="1965" y="6401"/>
                </a:cubicBezTo>
                <a:cubicBezTo>
                  <a:pt x="1967" y="6402"/>
                  <a:pt x="1969" y="6403"/>
                  <a:pt x="1972" y="6405"/>
                </a:cubicBezTo>
                <a:cubicBezTo>
                  <a:pt x="4308" y="7794"/>
                  <a:pt x="6024" y="7945"/>
                  <a:pt x="6659" y="7945"/>
                </a:cubicBezTo>
                <a:cubicBezTo>
                  <a:pt x="6715" y="7945"/>
                  <a:pt x="6763" y="7943"/>
                  <a:pt x="6802" y="7942"/>
                </a:cubicBezTo>
                <a:cubicBezTo>
                  <a:pt x="6862" y="7940"/>
                  <a:pt x="6901" y="7879"/>
                  <a:pt x="6879" y="7823"/>
                </a:cubicBezTo>
                <a:cubicBezTo>
                  <a:pt x="6747" y="7509"/>
                  <a:pt x="6420" y="6566"/>
                  <a:pt x="6774" y="5681"/>
                </a:cubicBezTo>
                <a:cubicBezTo>
                  <a:pt x="6787" y="5648"/>
                  <a:pt x="6818" y="5628"/>
                  <a:pt x="6852" y="5628"/>
                </a:cubicBezTo>
                <a:cubicBezTo>
                  <a:pt x="6862" y="5628"/>
                  <a:pt x="6871" y="5630"/>
                  <a:pt x="6881" y="5633"/>
                </a:cubicBezTo>
                <a:lnTo>
                  <a:pt x="8711" y="6260"/>
                </a:lnTo>
                <a:cubicBezTo>
                  <a:pt x="8721" y="6263"/>
                  <a:pt x="8731" y="6265"/>
                  <a:pt x="8741" y="6265"/>
                </a:cubicBezTo>
                <a:cubicBezTo>
                  <a:pt x="8802" y="6265"/>
                  <a:pt x="8848" y="6197"/>
                  <a:pt x="8814" y="6137"/>
                </a:cubicBezTo>
                <a:cubicBezTo>
                  <a:pt x="8556" y="5684"/>
                  <a:pt x="8103" y="4532"/>
                  <a:pt x="9192" y="3241"/>
                </a:cubicBezTo>
                <a:cubicBezTo>
                  <a:pt x="9242" y="3182"/>
                  <a:pt x="9195" y="3099"/>
                  <a:pt x="9128" y="3099"/>
                </a:cubicBezTo>
                <a:cubicBezTo>
                  <a:pt x="9117" y="3099"/>
                  <a:pt x="9107" y="3101"/>
                  <a:pt x="9096" y="3105"/>
                </a:cubicBezTo>
                <a:lnTo>
                  <a:pt x="7118" y="3866"/>
                </a:lnTo>
                <a:cubicBezTo>
                  <a:pt x="7108" y="3870"/>
                  <a:pt x="7097" y="3872"/>
                  <a:pt x="7087" y="3872"/>
                </a:cubicBezTo>
                <a:cubicBezTo>
                  <a:pt x="7057" y="3872"/>
                  <a:pt x="7027" y="3856"/>
                  <a:pt x="7012" y="3828"/>
                </a:cubicBezTo>
                <a:lnTo>
                  <a:pt x="7013" y="3827"/>
                </a:lnTo>
                <a:cubicBezTo>
                  <a:pt x="6779" y="3410"/>
                  <a:pt x="5649" y="1076"/>
                  <a:pt x="8876" y="169"/>
                </a:cubicBezTo>
                <a:cubicBezTo>
                  <a:pt x="8972" y="143"/>
                  <a:pt x="8954" y="1"/>
                  <a:pt x="8854" y="1"/>
                </a:cubicBezTo>
                <a:cubicBezTo>
                  <a:pt x="8852" y="1"/>
                  <a:pt x="8850" y="1"/>
                  <a:pt x="8847" y="1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65" name="Google Shape;2522;p67"/>
          <p:cNvGrpSpPr/>
          <p:nvPr/>
        </p:nvGrpSpPr>
        <p:grpSpPr>
          <a:xfrm>
            <a:off x="3182760" y="2959560"/>
            <a:ext cx="554760" cy="674280"/>
            <a:chOff x="3182760" y="2959560"/>
            <a:chExt cx="554760" cy="674280"/>
          </a:xfrm>
        </p:grpSpPr>
        <p:sp>
          <p:nvSpPr>
            <p:cNvPr id="1366" name="Google Shape;2523;p67"/>
            <p:cNvSpPr/>
            <p:nvPr/>
          </p:nvSpPr>
          <p:spPr>
            <a:xfrm>
              <a:off x="3182760" y="2959560"/>
              <a:ext cx="462600" cy="397440"/>
            </a:xfrm>
            <a:custGeom>
              <a:avLst/>
              <a:gdLst/>
              <a:ahLst/>
              <a:rect l="l" t="t" r="r" b="b"/>
              <a:pathLst>
                <a:path w="11742" h="10093">
                  <a:moveTo>
                    <a:pt x="507" y="0"/>
                  </a:moveTo>
                  <a:cubicBezTo>
                    <a:pt x="502" y="0"/>
                    <a:pt x="498" y="0"/>
                    <a:pt x="493" y="0"/>
                  </a:cubicBezTo>
                  <a:cubicBezTo>
                    <a:pt x="367" y="0"/>
                    <a:pt x="344" y="180"/>
                    <a:pt x="466" y="214"/>
                  </a:cubicBezTo>
                  <a:cubicBezTo>
                    <a:pt x="4566" y="1365"/>
                    <a:pt x="3129" y="4332"/>
                    <a:pt x="2834" y="4862"/>
                  </a:cubicBezTo>
                  <a:lnTo>
                    <a:pt x="2833" y="4862"/>
                  </a:lnTo>
                  <a:cubicBezTo>
                    <a:pt x="2813" y="4898"/>
                    <a:pt x="2777" y="4918"/>
                    <a:pt x="2738" y="4918"/>
                  </a:cubicBezTo>
                  <a:cubicBezTo>
                    <a:pt x="2725" y="4918"/>
                    <a:pt x="2712" y="4916"/>
                    <a:pt x="2699" y="4911"/>
                  </a:cubicBezTo>
                  <a:lnTo>
                    <a:pt x="186" y="3944"/>
                  </a:lnTo>
                  <a:cubicBezTo>
                    <a:pt x="172" y="3939"/>
                    <a:pt x="159" y="3937"/>
                    <a:pt x="146" y="3937"/>
                  </a:cubicBezTo>
                  <a:cubicBezTo>
                    <a:pt x="61" y="3937"/>
                    <a:pt x="0" y="4042"/>
                    <a:pt x="64" y="4116"/>
                  </a:cubicBezTo>
                  <a:cubicBezTo>
                    <a:pt x="1447" y="5756"/>
                    <a:pt x="872" y="7222"/>
                    <a:pt x="543" y="7797"/>
                  </a:cubicBezTo>
                  <a:cubicBezTo>
                    <a:pt x="501" y="7873"/>
                    <a:pt x="560" y="7959"/>
                    <a:pt x="638" y="7959"/>
                  </a:cubicBezTo>
                  <a:cubicBezTo>
                    <a:pt x="650" y="7959"/>
                    <a:pt x="662" y="7958"/>
                    <a:pt x="674" y="7953"/>
                  </a:cubicBezTo>
                  <a:lnTo>
                    <a:pt x="3000" y="7155"/>
                  </a:lnTo>
                  <a:cubicBezTo>
                    <a:pt x="3012" y="7151"/>
                    <a:pt x="3024" y="7149"/>
                    <a:pt x="3036" y="7149"/>
                  </a:cubicBezTo>
                  <a:cubicBezTo>
                    <a:pt x="3079" y="7149"/>
                    <a:pt x="3120" y="7174"/>
                    <a:pt x="3136" y="7216"/>
                  </a:cubicBezTo>
                  <a:cubicBezTo>
                    <a:pt x="3585" y="8340"/>
                    <a:pt x="3170" y="9539"/>
                    <a:pt x="3004" y="9939"/>
                  </a:cubicBezTo>
                  <a:cubicBezTo>
                    <a:pt x="2974" y="10010"/>
                    <a:pt x="3023" y="10086"/>
                    <a:pt x="3100" y="10089"/>
                  </a:cubicBezTo>
                  <a:cubicBezTo>
                    <a:pt x="3150" y="10091"/>
                    <a:pt x="3211" y="10093"/>
                    <a:pt x="3283" y="10093"/>
                  </a:cubicBezTo>
                  <a:cubicBezTo>
                    <a:pt x="4089" y="10093"/>
                    <a:pt x="6271" y="9900"/>
                    <a:pt x="9238" y="8136"/>
                  </a:cubicBezTo>
                  <a:cubicBezTo>
                    <a:pt x="9241" y="8134"/>
                    <a:pt x="9244" y="8133"/>
                    <a:pt x="9246" y="8131"/>
                  </a:cubicBezTo>
                  <a:cubicBezTo>
                    <a:pt x="11123" y="6815"/>
                    <a:pt x="11742" y="4841"/>
                    <a:pt x="9689" y="3226"/>
                  </a:cubicBezTo>
                  <a:cubicBezTo>
                    <a:pt x="8335" y="2158"/>
                    <a:pt x="6652" y="1529"/>
                    <a:pt x="5054" y="928"/>
                  </a:cubicBezTo>
                  <a:cubicBezTo>
                    <a:pt x="3609" y="384"/>
                    <a:pt x="2059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67" name="Google Shape;2524;p67"/>
            <p:cNvSpPr/>
            <p:nvPr/>
          </p:nvSpPr>
          <p:spPr>
            <a:xfrm>
              <a:off x="3506400" y="3435120"/>
              <a:ext cx="231120" cy="198720"/>
            </a:xfrm>
            <a:custGeom>
              <a:avLst/>
              <a:gdLst/>
              <a:ahLst/>
              <a:rect l="l" t="t" r="r" b="b"/>
              <a:pathLst>
                <a:path w="5871" h="5047">
                  <a:moveTo>
                    <a:pt x="247" y="0"/>
                  </a:moveTo>
                  <a:cubicBezTo>
                    <a:pt x="184" y="0"/>
                    <a:pt x="172" y="90"/>
                    <a:pt x="233" y="108"/>
                  </a:cubicBezTo>
                  <a:cubicBezTo>
                    <a:pt x="2283" y="683"/>
                    <a:pt x="1565" y="2166"/>
                    <a:pt x="1418" y="2432"/>
                  </a:cubicBezTo>
                  <a:cubicBezTo>
                    <a:pt x="1408" y="2450"/>
                    <a:pt x="1389" y="2460"/>
                    <a:pt x="1370" y="2460"/>
                  </a:cubicBezTo>
                  <a:cubicBezTo>
                    <a:pt x="1363" y="2460"/>
                    <a:pt x="1357" y="2459"/>
                    <a:pt x="1350" y="2456"/>
                  </a:cubicBezTo>
                  <a:lnTo>
                    <a:pt x="93" y="1973"/>
                  </a:lnTo>
                  <a:cubicBezTo>
                    <a:pt x="86" y="1970"/>
                    <a:pt x="79" y="1969"/>
                    <a:pt x="73" y="1969"/>
                  </a:cubicBezTo>
                  <a:cubicBezTo>
                    <a:pt x="30" y="1969"/>
                    <a:pt x="1" y="2021"/>
                    <a:pt x="32" y="2059"/>
                  </a:cubicBezTo>
                  <a:cubicBezTo>
                    <a:pt x="724" y="2879"/>
                    <a:pt x="437" y="3611"/>
                    <a:pt x="273" y="3899"/>
                  </a:cubicBezTo>
                  <a:cubicBezTo>
                    <a:pt x="250" y="3937"/>
                    <a:pt x="281" y="3980"/>
                    <a:pt x="320" y="3980"/>
                  </a:cubicBezTo>
                  <a:cubicBezTo>
                    <a:pt x="326" y="3980"/>
                    <a:pt x="332" y="3979"/>
                    <a:pt x="338" y="3977"/>
                  </a:cubicBezTo>
                  <a:lnTo>
                    <a:pt x="1501" y="3579"/>
                  </a:lnTo>
                  <a:cubicBezTo>
                    <a:pt x="1507" y="3577"/>
                    <a:pt x="1513" y="3575"/>
                    <a:pt x="1519" y="3575"/>
                  </a:cubicBezTo>
                  <a:cubicBezTo>
                    <a:pt x="1541" y="3575"/>
                    <a:pt x="1561" y="3588"/>
                    <a:pt x="1569" y="3609"/>
                  </a:cubicBezTo>
                  <a:cubicBezTo>
                    <a:pt x="1793" y="4170"/>
                    <a:pt x="1586" y="4770"/>
                    <a:pt x="1502" y="4971"/>
                  </a:cubicBezTo>
                  <a:cubicBezTo>
                    <a:pt x="1487" y="5005"/>
                    <a:pt x="1513" y="5044"/>
                    <a:pt x="1550" y="5045"/>
                  </a:cubicBezTo>
                  <a:cubicBezTo>
                    <a:pt x="1576" y="5046"/>
                    <a:pt x="1607" y="5047"/>
                    <a:pt x="1644" y="5047"/>
                  </a:cubicBezTo>
                  <a:cubicBezTo>
                    <a:pt x="2049" y="5047"/>
                    <a:pt x="3138" y="4949"/>
                    <a:pt x="4620" y="4068"/>
                  </a:cubicBezTo>
                  <a:cubicBezTo>
                    <a:pt x="4621" y="4068"/>
                    <a:pt x="4622" y="4067"/>
                    <a:pt x="4623" y="4066"/>
                  </a:cubicBezTo>
                  <a:cubicBezTo>
                    <a:pt x="5562" y="3408"/>
                    <a:pt x="5871" y="2422"/>
                    <a:pt x="4846" y="1613"/>
                  </a:cubicBezTo>
                  <a:cubicBezTo>
                    <a:pt x="4168" y="1080"/>
                    <a:pt x="3326" y="765"/>
                    <a:pt x="2527" y="465"/>
                  </a:cubicBezTo>
                  <a:cubicBezTo>
                    <a:pt x="1803" y="192"/>
                    <a:pt x="1026" y="0"/>
                    <a:pt x="247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68" name="Google Shape;2533;p67"/>
          <p:cNvSpPr/>
          <p:nvPr/>
        </p:nvSpPr>
        <p:spPr>
          <a:xfrm>
            <a:off x="8441640" y="3395520"/>
            <a:ext cx="1059120" cy="1747800"/>
          </a:xfrm>
          <a:custGeom>
            <a:avLst/>
            <a:gdLst/>
            <a:ahLst/>
            <a:rect l="l" t="t" r="r" b="b"/>
            <a:pathLst>
              <a:path w="38681" h="63830">
                <a:moveTo>
                  <a:pt x="12916" y="17706"/>
                </a:moveTo>
                <a:cubicBezTo>
                  <a:pt x="12916" y="17708"/>
                  <a:pt x="12917" y="17710"/>
                  <a:pt x="12917" y="17711"/>
                </a:cubicBezTo>
                <a:lnTo>
                  <a:pt x="12916" y="17711"/>
                </a:lnTo>
                <a:lnTo>
                  <a:pt x="12916" y="17706"/>
                </a:lnTo>
                <a:close/>
                <a:moveTo>
                  <a:pt x="18074" y="0"/>
                </a:moveTo>
                <a:cubicBezTo>
                  <a:pt x="16634" y="0"/>
                  <a:pt x="15432" y="1174"/>
                  <a:pt x="15463" y="2935"/>
                </a:cubicBezTo>
                <a:cubicBezTo>
                  <a:pt x="15493" y="4647"/>
                  <a:pt x="15989" y="6409"/>
                  <a:pt x="16580" y="8040"/>
                </a:cubicBezTo>
                <a:cubicBezTo>
                  <a:pt x="17445" y="10429"/>
                  <a:pt x="18622" y="12701"/>
                  <a:pt x="19589" y="15055"/>
                </a:cubicBezTo>
                <a:cubicBezTo>
                  <a:pt x="20517" y="17310"/>
                  <a:pt x="20389" y="19580"/>
                  <a:pt x="19532" y="21994"/>
                </a:cubicBezTo>
                <a:cubicBezTo>
                  <a:pt x="18656" y="21475"/>
                  <a:pt x="17984" y="20935"/>
                  <a:pt x="17218" y="20652"/>
                </a:cubicBezTo>
                <a:cubicBezTo>
                  <a:pt x="14279" y="19564"/>
                  <a:pt x="12800" y="17371"/>
                  <a:pt x="12181" y="14418"/>
                </a:cubicBezTo>
                <a:cubicBezTo>
                  <a:pt x="11901" y="13078"/>
                  <a:pt x="11542" y="11747"/>
                  <a:pt x="11105" y="10451"/>
                </a:cubicBezTo>
                <a:cubicBezTo>
                  <a:pt x="10774" y="9471"/>
                  <a:pt x="10363" y="8484"/>
                  <a:pt x="9804" y="7621"/>
                </a:cubicBezTo>
                <a:cubicBezTo>
                  <a:pt x="9070" y="6490"/>
                  <a:pt x="7566" y="5775"/>
                  <a:pt x="6236" y="5775"/>
                </a:cubicBezTo>
                <a:cubicBezTo>
                  <a:pt x="5841" y="5775"/>
                  <a:pt x="5461" y="5838"/>
                  <a:pt x="5121" y="5972"/>
                </a:cubicBezTo>
                <a:cubicBezTo>
                  <a:pt x="3456" y="6629"/>
                  <a:pt x="3446" y="8168"/>
                  <a:pt x="3437" y="9605"/>
                </a:cubicBezTo>
                <a:cubicBezTo>
                  <a:pt x="3432" y="10509"/>
                  <a:pt x="3530" y="11446"/>
                  <a:pt x="3769" y="12316"/>
                </a:cubicBezTo>
                <a:cubicBezTo>
                  <a:pt x="5828" y="19801"/>
                  <a:pt x="9640" y="25656"/>
                  <a:pt x="18199" y="27266"/>
                </a:cubicBezTo>
                <a:cubicBezTo>
                  <a:pt x="15246" y="33794"/>
                  <a:pt x="14431" y="40666"/>
                  <a:pt x="14217" y="47957"/>
                </a:cubicBezTo>
                <a:cubicBezTo>
                  <a:pt x="11170" y="45709"/>
                  <a:pt x="9863" y="42835"/>
                  <a:pt x="8397" y="40082"/>
                </a:cubicBezTo>
                <a:cubicBezTo>
                  <a:pt x="7171" y="37782"/>
                  <a:pt x="6122" y="35369"/>
                  <a:pt x="4706" y="33192"/>
                </a:cubicBezTo>
                <a:cubicBezTo>
                  <a:pt x="4169" y="32367"/>
                  <a:pt x="3157" y="31088"/>
                  <a:pt x="1992" y="31088"/>
                </a:cubicBezTo>
                <a:cubicBezTo>
                  <a:pt x="1846" y="31088"/>
                  <a:pt x="1697" y="31109"/>
                  <a:pt x="1546" y="31153"/>
                </a:cubicBezTo>
                <a:cubicBezTo>
                  <a:pt x="230" y="31538"/>
                  <a:pt x="285" y="33441"/>
                  <a:pt x="218" y="34560"/>
                </a:cubicBezTo>
                <a:cubicBezTo>
                  <a:pt x="0" y="38273"/>
                  <a:pt x="954" y="41814"/>
                  <a:pt x="2613" y="45138"/>
                </a:cubicBezTo>
                <a:cubicBezTo>
                  <a:pt x="4958" y="49830"/>
                  <a:pt x="8395" y="52990"/>
                  <a:pt x="13975" y="52990"/>
                </a:cubicBezTo>
                <a:cubicBezTo>
                  <a:pt x="13985" y="52990"/>
                  <a:pt x="13995" y="52990"/>
                  <a:pt x="14004" y="52990"/>
                </a:cubicBezTo>
                <a:cubicBezTo>
                  <a:pt x="14494" y="55763"/>
                  <a:pt x="14845" y="58346"/>
                  <a:pt x="15441" y="60873"/>
                </a:cubicBezTo>
                <a:cubicBezTo>
                  <a:pt x="15758" y="62222"/>
                  <a:pt x="16237" y="63829"/>
                  <a:pt x="18053" y="63829"/>
                </a:cubicBezTo>
                <a:cubicBezTo>
                  <a:pt x="18061" y="63829"/>
                  <a:pt x="18069" y="63829"/>
                  <a:pt x="18077" y="63829"/>
                </a:cubicBezTo>
                <a:cubicBezTo>
                  <a:pt x="20031" y="63814"/>
                  <a:pt x="20878" y="62358"/>
                  <a:pt x="21329" y="60687"/>
                </a:cubicBezTo>
                <a:cubicBezTo>
                  <a:pt x="21582" y="59748"/>
                  <a:pt x="21746" y="58769"/>
                  <a:pt x="21819" y="57798"/>
                </a:cubicBezTo>
                <a:cubicBezTo>
                  <a:pt x="22001" y="55390"/>
                  <a:pt x="22022" y="52967"/>
                  <a:pt x="22264" y="50567"/>
                </a:cubicBezTo>
                <a:cubicBezTo>
                  <a:pt x="22525" y="47997"/>
                  <a:pt x="22964" y="45445"/>
                  <a:pt x="23331" y="42849"/>
                </a:cubicBezTo>
                <a:cubicBezTo>
                  <a:pt x="24132" y="42856"/>
                  <a:pt x="24580" y="42856"/>
                  <a:pt x="25026" y="42864"/>
                </a:cubicBezTo>
                <a:cubicBezTo>
                  <a:pt x="25091" y="42865"/>
                  <a:pt x="25157" y="42865"/>
                  <a:pt x="25222" y="42865"/>
                </a:cubicBezTo>
                <a:cubicBezTo>
                  <a:pt x="30684" y="42865"/>
                  <a:pt x="36019" y="38773"/>
                  <a:pt x="37898" y="33614"/>
                </a:cubicBezTo>
                <a:cubicBezTo>
                  <a:pt x="38256" y="32633"/>
                  <a:pt x="38490" y="31613"/>
                  <a:pt x="38574" y="30576"/>
                </a:cubicBezTo>
                <a:cubicBezTo>
                  <a:pt x="38680" y="29254"/>
                  <a:pt x="38461" y="28129"/>
                  <a:pt x="37148" y="27421"/>
                </a:cubicBezTo>
                <a:lnTo>
                  <a:pt x="37148" y="27422"/>
                </a:lnTo>
                <a:cubicBezTo>
                  <a:pt x="36587" y="27121"/>
                  <a:pt x="36048" y="26971"/>
                  <a:pt x="35529" y="26971"/>
                </a:cubicBezTo>
                <a:cubicBezTo>
                  <a:pt x="34824" y="26971"/>
                  <a:pt x="34156" y="27248"/>
                  <a:pt x="33526" y="27794"/>
                </a:cubicBezTo>
                <a:cubicBezTo>
                  <a:pt x="32842" y="28388"/>
                  <a:pt x="32173" y="29037"/>
                  <a:pt x="31650" y="29770"/>
                </a:cubicBezTo>
                <a:cubicBezTo>
                  <a:pt x="30592" y="31257"/>
                  <a:pt x="29709" y="32872"/>
                  <a:pt x="28618" y="34333"/>
                </a:cubicBezTo>
                <a:cubicBezTo>
                  <a:pt x="27697" y="35565"/>
                  <a:pt x="26587" y="36654"/>
                  <a:pt x="25561" y="37807"/>
                </a:cubicBezTo>
                <a:cubicBezTo>
                  <a:pt x="26207" y="34010"/>
                  <a:pt x="27138" y="30489"/>
                  <a:pt x="28165" y="26996"/>
                </a:cubicBezTo>
                <a:cubicBezTo>
                  <a:pt x="30609" y="18681"/>
                  <a:pt x="28437" y="11250"/>
                  <a:pt x="23742" y="4375"/>
                </a:cubicBezTo>
                <a:cubicBezTo>
                  <a:pt x="22707" y="2861"/>
                  <a:pt x="21257" y="1485"/>
                  <a:pt x="19707" y="502"/>
                </a:cubicBezTo>
                <a:cubicBezTo>
                  <a:pt x="19163" y="158"/>
                  <a:pt x="18603" y="0"/>
                  <a:pt x="18074" y="0"/>
                </a:cubicBezTo>
                <a:close/>
              </a:path>
            </a:pathLst>
          </a:cu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69" name="Google Shape;2534;p67"/>
          <p:cNvGrpSpPr/>
          <p:nvPr/>
        </p:nvGrpSpPr>
        <p:grpSpPr>
          <a:xfrm>
            <a:off x="7566480" y="4233240"/>
            <a:ext cx="727560" cy="978120"/>
            <a:chOff x="7566480" y="4233240"/>
            <a:chExt cx="727560" cy="978120"/>
          </a:xfrm>
        </p:grpSpPr>
        <p:sp>
          <p:nvSpPr>
            <p:cNvPr id="1370" name="Google Shape;2535;p67"/>
            <p:cNvSpPr/>
            <p:nvPr/>
          </p:nvSpPr>
          <p:spPr>
            <a:xfrm>
              <a:off x="7566480" y="4268160"/>
              <a:ext cx="323640" cy="936360"/>
            </a:xfrm>
            <a:custGeom>
              <a:avLst/>
              <a:gdLst/>
              <a:ahLst/>
              <a:rect l="l" t="t" r="r" b="b"/>
              <a:pathLst>
                <a:path w="12953" h="37467">
                  <a:moveTo>
                    <a:pt x="1343" y="1"/>
                  </a:moveTo>
                  <a:cubicBezTo>
                    <a:pt x="679" y="1571"/>
                    <a:pt x="0" y="3287"/>
                    <a:pt x="433" y="4936"/>
                  </a:cubicBezTo>
                  <a:cubicBezTo>
                    <a:pt x="748" y="6135"/>
                    <a:pt x="1606" y="7104"/>
                    <a:pt x="2435" y="8024"/>
                  </a:cubicBezTo>
                  <a:cubicBezTo>
                    <a:pt x="3225" y="8897"/>
                    <a:pt x="4014" y="9772"/>
                    <a:pt x="4803" y="10647"/>
                  </a:cubicBezTo>
                  <a:cubicBezTo>
                    <a:pt x="5434" y="11345"/>
                    <a:pt x="6104" y="12154"/>
                    <a:pt x="6040" y="13091"/>
                  </a:cubicBezTo>
                  <a:cubicBezTo>
                    <a:pt x="5988" y="13855"/>
                    <a:pt x="5456" y="14495"/>
                    <a:pt x="5226" y="15226"/>
                  </a:cubicBezTo>
                  <a:cubicBezTo>
                    <a:pt x="4725" y="16828"/>
                    <a:pt x="5744" y="18484"/>
                    <a:pt x="6788" y="19799"/>
                  </a:cubicBezTo>
                  <a:cubicBezTo>
                    <a:pt x="7832" y="21115"/>
                    <a:pt x="9020" y="22560"/>
                    <a:pt x="8902" y="24236"/>
                  </a:cubicBezTo>
                  <a:cubicBezTo>
                    <a:pt x="8829" y="25296"/>
                    <a:pt x="8235" y="26236"/>
                    <a:pt x="7764" y="27191"/>
                  </a:cubicBezTo>
                  <a:cubicBezTo>
                    <a:pt x="7142" y="28454"/>
                    <a:pt x="6719" y="29953"/>
                    <a:pt x="7253" y="31258"/>
                  </a:cubicBezTo>
                  <a:cubicBezTo>
                    <a:pt x="7724" y="32409"/>
                    <a:pt x="8853" y="33184"/>
                    <a:pt x="9365" y="34318"/>
                  </a:cubicBezTo>
                  <a:cubicBezTo>
                    <a:pt x="10137" y="36023"/>
                    <a:pt x="8653" y="37465"/>
                    <a:pt x="11244" y="37467"/>
                  </a:cubicBezTo>
                  <a:cubicBezTo>
                    <a:pt x="11690" y="36317"/>
                    <a:pt x="11894" y="35006"/>
                    <a:pt x="12196" y="33802"/>
                  </a:cubicBezTo>
                  <a:cubicBezTo>
                    <a:pt x="12326" y="33285"/>
                    <a:pt x="12457" y="32755"/>
                    <a:pt x="12399" y="32224"/>
                  </a:cubicBezTo>
                  <a:cubicBezTo>
                    <a:pt x="12338" y="31663"/>
                    <a:pt x="12070" y="31148"/>
                    <a:pt x="11851" y="30629"/>
                  </a:cubicBezTo>
                  <a:cubicBezTo>
                    <a:pt x="11489" y="29774"/>
                    <a:pt x="11243" y="28851"/>
                    <a:pt x="11310" y="27925"/>
                  </a:cubicBezTo>
                  <a:cubicBezTo>
                    <a:pt x="11449" y="25964"/>
                    <a:pt x="12953" y="24061"/>
                    <a:pt x="12296" y="22208"/>
                  </a:cubicBezTo>
                  <a:cubicBezTo>
                    <a:pt x="11675" y="20453"/>
                    <a:pt x="9439" y="19798"/>
                    <a:pt x="8530" y="18172"/>
                  </a:cubicBezTo>
                  <a:cubicBezTo>
                    <a:pt x="7861" y="16974"/>
                    <a:pt x="8043" y="15486"/>
                    <a:pt x="8401" y="14162"/>
                  </a:cubicBezTo>
                  <a:cubicBezTo>
                    <a:pt x="8760" y="12837"/>
                    <a:pt x="9280" y="11518"/>
                    <a:pt x="9226" y="10146"/>
                  </a:cubicBezTo>
                  <a:cubicBezTo>
                    <a:pt x="9154" y="8298"/>
                    <a:pt x="8042" y="6639"/>
                    <a:pt x="6709" y="5356"/>
                  </a:cubicBezTo>
                  <a:cubicBezTo>
                    <a:pt x="5377" y="4074"/>
                    <a:pt x="3803" y="3069"/>
                    <a:pt x="2434" y="1825"/>
                  </a:cubicBezTo>
                  <a:cubicBezTo>
                    <a:pt x="1894" y="1335"/>
                    <a:pt x="1352" y="730"/>
                    <a:pt x="1343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1" name="Google Shape;2536;p67"/>
            <p:cNvSpPr/>
            <p:nvPr/>
          </p:nvSpPr>
          <p:spPr>
            <a:xfrm>
              <a:off x="7812000" y="4233240"/>
              <a:ext cx="290880" cy="978120"/>
            </a:xfrm>
            <a:custGeom>
              <a:avLst/>
              <a:gdLst/>
              <a:ahLst/>
              <a:rect l="l" t="t" r="r" b="b"/>
              <a:pathLst>
                <a:path w="11643" h="39134">
                  <a:moveTo>
                    <a:pt x="9725" y="1"/>
                  </a:moveTo>
                  <a:lnTo>
                    <a:pt x="9725" y="1"/>
                  </a:lnTo>
                  <a:cubicBezTo>
                    <a:pt x="7752" y="689"/>
                    <a:pt x="6043" y="2769"/>
                    <a:pt x="5379" y="5292"/>
                  </a:cubicBezTo>
                  <a:cubicBezTo>
                    <a:pt x="4714" y="7815"/>
                    <a:pt x="5117" y="10692"/>
                    <a:pt x="6403" y="12612"/>
                  </a:cubicBezTo>
                  <a:cubicBezTo>
                    <a:pt x="6832" y="13251"/>
                    <a:pt x="7356" y="13801"/>
                    <a:pt x="7647" y="14566"/>
                  </a:cubicBezTo>
                  <a:cubicBezTo>
                    <a:pt x="8166" y="15927"/>
                    <a:pt x="7738" y="17828"/>
                    <a:pt x="6713" y="18709"/>
                  </a:cubicBezTo>
                  <a:cubicBezTo>
                    <a:pt x="6047" y="19283"/>
                    <a:pt x="5217" y="19433"/>
                    <a:pt x="4558" y="20019"/>
                  </a:cubicBezTo>
                  <a:cubicBezTo>
                    <a:pt x="3798" y="20693"/>
                    <a:pt x="3363" y="21885"/>
                    <a:pt x="3296" y="23050"/>
                  </a:cubicBezTo>
                  <a:cubicBezTo>
                    <a:pt x="3229" y="24213"/>
                    <a:pt x="3494" y="25350"/>
                    <a:pt x="3891" y="26361"/>
                  </a:cubicBezTo>
                  <a:cubicBezTo>
                    <a:pt x="4201" y="27151"/>
                    <a:pt x="4594" y="27892"/>
                    <a:pt x="4779" y="28752"/>
                  </a:cubicBezTo>
                  <a:cubicBezTo>
                    <a:pt x="5102" y="30258"/>
                    <a:pt x="4693" y="32038"/>
                    <a:pt x="3768" y="33145"/>
                  </a:cubicBezTo>
                  <a:cubicBezTo>
                    <a:pt x="3271" y="33741"/>
                    <a:pt x="2658" y="34136"/>
                    <a:pt x="2113" y="34657"/>
                  </a:cubicBezTo>
                  <a:cubicBezTo>
                    <a:pt x="1505" y="35238"/>
                    <a:pt x="0" y="37055"/>
                    <a:pt x="121" y="38165"/>
                  </a:cubicBezTo>
                  <a:cubicBezTo>
                    <a:pt x="226" y="39133"/>
                    <a:pt x="3340" y="38844"/>
                    <a:pt x="3331" y="38980"/>
                  </a:cubicBezTo>
                  <a:cubicBezTo>
                    <a:pt x="3450" y="37317"/>
                    <a:pt x="4631" y="36087"/>
                    <a:pt x="5731" y="35158"/>
                  </a:cubicBezTo>
                  <a:cubicBezTo>
                    <a:pt x="6833" y="34229"/>
                    <a:pt x="8065" y="33206"/>
                    <a:pt x="8431" y="31586"/>
                  </a:cubicBezTo>
                  <a:cubicBezTo>
                    <a:pt x="8783" y="30023"/>
                    <a:pt x="8200" y="28468"/>
                    <a:pt x="7747" y="27011"/>
                  </a:cubicBezTo>
                  <a:cubicBezTo>
                    <a:pt x="7296" y="25554"/>
                    <a:pt x="7005" y="23722"/>
                    <a:pt x="7802" y="22437"/>
                  </a:cubicBezTo>
                  <a:cubicBezTo>
                    <a:pt x="8239" y="21735"/>
                    <a:pt x="8911" y="21366"/>
                    <a:pt x="9435" y="20772"/>
                  </a:cubicBezTo>
                  <a:cubicBezTo>
                    <a:pt x="10239" y="19862"/>
                    <a:pt x="10634" y="18502"/>
                    <a:pt x="10934" y="17192"/>
                  </a:cubicBezTo>
                  <a:cubicBezTo>
                    <a:pt x="11344" y="15406"/>
                    <a:pt x="11643" y="13560"/>
                    <a:pt x="11563" y="11736"/>
                  </a:cubicBezTo>
                  <a:cubicBezTo>
                    <a:pt x="11482" y="9911"/>
                    <a:pt x="10988" y="8101"/>
                    <a:pt x="9993" y="6878"/>
                  </a:cubicBezTo>
                  <a:cubicBezTo>
                    <a:pt x="9692" y="6508"/>
                    <a:pt x="9349" y="6194"/>
                    <a:pt x="9072" y="5792"/>
                  </a:cubicBezTo>
                  <a:cubicBezTo>
                    <a:pt x="7979" y="4208"/>
                    <a:pt x="8308" y="1294"/>
                    <a:pt x="9725" y="1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2" name="Google Shape;2537;p67"/>
            <p:cNvSpPr/>
            <p:nvPr/>
          </p:nvSpPr>
          <p:spPr>
            <a:xfrm>
              <a:off x="7841520" y="4551480"/>
              <a:ext cx="452520" cy="649800"/>
            </a:xfrm>
            <a:custGeom>
              <a:avLst/>
              <a:gdLst/>
              <a:ahLst/>
              <a:rect l="l" t="t" r="r" b="b"/>
              <a:pathLst>
                <a:path w="18119" h="26002">
                  <a:moveTo>
                    <a:pt x="16776" y="0"/>
                  </a:moveTo>
                  <a:cubicBezTo>
                    <a:pt x="16937" y="826"/>
                    <a:pt x="17099" y="1664"/>
                    <a:pt x="17020" y="2501"/>
                  </a:cubicBezTo>
                  <a:cubicBezTo>
                    <a:pt x="16941" y="3338"/>
                    <a:pt x="16586" y="4189"/>
                    <a:pt x="15901" y="4675"/>
                  </a:cubicBezTo>
                  <a:cubicBezTo>
                    <a:pt x="15162" y="5199"/>
                    <a:pt x="14195" y="5219"/>
                    <a:pt x="13311" y="5418"/>
                  </a:cubicBezTo>
                  <a:cubicBezTo>
                    <a:pt x="12428" y="5618"/>
                    <a:pt x="11469" y="6186"/>
                    <a:pt x="11415" y="7091"/>
                  </a:cubicBezTo>
                  <a:cubicBezTo>
                    <a:pt x="11356" y="8062"/>
                    <a:pt x="12340" y="8728"/>
                    <a:pt x="12835" y="9567"/>
                  </a:cubicBezTo>
                  <a:cubicBezTo>
                    <a:pt x="13249" y="10269"/>
                    <a:pt x="13318" y="11118"/>
                    <a:pt x="13307" y="11933"/>
                  </a:cubicBezTo>
                  <a:cubicBezTo>
                    <a:pt x="13302" y="12315"/>
                    <a:pt x="13278" y="12712"/>
                    <a:pt x="13095" y="13049"/>
                  </a:cubicBezTo>
                  <a:cubicBezTo>
                    <a:pt x="12412" y="14306"/>
                    <a:pt x="10276" y="13763"/>
                    <a:pt x="9325" y="14831"/>
                  </a:cubicBezTo>
                  <a:cubicBezTo>
                    <a:pt x="8877" y="15334"/>
                    <a:pt x="8817" y="16082"/>
                    <a:pt x="8939" y="16744"/>
                  </a:cubicBezTo>
                  <a:cubicBezTo>
                    <a:pt x="9061" y="17407"/>
                    <a:pt x="9336" y="18031"/>
                    <a:pt x="9481" y="18689"/>
                  </a:cubicBezTo>
                  <a:cubicBezTo>
                    <a:pt x="9783" y="20051"/>
                    <a:pt x="9487" y="21533"/>
                    <a:pt x="8687" y="22675"/>
                  </a:cubicBezTo>
                  <a:cubicBezTo>
                    <a:pt x="8510" y="22927"/>
                    <a:pt x="8301" y="23171"/>
                    <a:pt x="8022" y="23302"/>
                  </a:cubicBezTo>
                  <a:cubicBezTo>
                    <a:pt x="7757" y="23425"/>
                    <a:pt x="7457" y="23436"/>
                    <a:pt x="7163" y="23436"/>
                  </a:cubicBezTo>
                  <a:cubicBezTo>
                    <a:pt x="7138" y="23436"/>
                    <a:pt x="7114" y="23436"/>
                    <a:pt x="7090" y="23436"/>
                  </a:cubicBezTo>
                  <a:cubicBezTo>
                    <a:pt x="6026" y="23430"/>
                    <a:pt x="4962" y="23425"/>
                    <a:pt x="3898" y="23419"/>
                  </a:cubicBezTo>
                  <a:cubicBezTo>
                    <a:pt x="3761" y="23418"/>
                    <a:pt x="3613" y="23417"/>
                    <a:pt x="3458" y="23417"/>
                  </a:cubicBezTo>
                  <a:cubicBezTo>
                    <a:pt x="2437" y="23417"/>
                    <a:pt x="1106" y="23484"/>
                    <a:pt x="483" y="24302"/>
                  </a:cubicBezTo>
                  <a:cubicBezTo>
                    <a:pt x="0" y="24935"/>
                    <a:pt x="249" y="25800"/>
                    <a:pt x="1070" y="25979"/>
                  </a:cubicBezTo>
                  <a:cubicBezTo>
                    <a:pt x="1140" y="25994"/>
                    <a:pt x="1210" y="26001"/>
                    <a:pt x="1279" y="26001"/>
                  </a:cubicBezTo>
                  <a:cubicBezTo>
                    <a:pt x="2120" y="26001"/>
                    <a:pt x="2889" y="24947"/>
                    <a:pt x="3689" y="24689"/>
                  </a:cubicBezTo>
                  <a:cubicBezTo>
                    <a:pt x="4274" y="24501"/>
                    <a:pt x="4894" y="24443"/>
                    <a:pt x="5513" y="24443"/>
                  </a:cubicBezTo>
                  <a:cubicBezTo>
                    <a:pt x="5860" y="24443"/>
                    <a:pt x="6207" y="24461"/>
                    <a:pt x="6546" y="24485"/>
                  </a:cubicBezTo>
                  <a:cubicBezTo>
                    <a:pt x="7138" y="24527"/>
                    <a:pt x="7746" y="24579"/>
                    <a:pt x="8345" y="24579"/>
                  </a:cubicBezTo>
                  <a:cubicBezTo>
                    <a:pt x="9224" y="24579"/>
                    <a:pt x="10083" y="24467"/>
                    <a:pt x="10841" y="24044"/>
                  </a:cubicBezTo>
                  <a:cubicBezTo>
                    <a:pt x="11854" y="23479"/>
                    <a:pt x="12524" y="22423"/>
                    <a:pt x="12847" y="21309"/>
                  </a:cubicBezTo>
                  <a:cubicBezTo>
                    <a:pt x="13169" y="20195"/>
                    <a:pt x="13182" y="19017"/>
                    <a:pt x="13144" y="17858"/>
                  </a:cubicBezTo>
                  <a:cubicBezTo>
                    <a:pt x="13107" y="16768"/>
                    <a:pt x="13070" y="15554"/>
                    <a:pt x="13791" y="14736"/>
                  </a:cubicBezTo>
                  <a:cubicBezTo>
                    <a:pt x="14306" y="14153"/>
                    <a:pt x="15118" y="13894"/>
                    <a:pt x="15626" y="13303"/>
                  </a:cubicBezTo>
                  <a:cubicBezTo>
                    <a:pt x="16231" y="12603"/>
                    <a:pt x="16283" y="11575"/>
                    <a:pt x="16117" y="10664"/>
                  </a:cubicBezTo>
                  <a:cubicBezTo>
                    <a:pt x="15951" y="9754"/>
                    <a:pt x="15600" y="8879"/>
                    <a:pt x="15504" y="7958"/>
                  </a:cubicBezTo>
                  <a:cubicBezTo>
                    <a:pt x="15408" y="7037"/>
                    <a:pt x="15632" y="6001"/>
                    <a:pt x="16380" y="5455"/>
                  </a:cubicBezTo>
                  <a:cubicBezTo>
                    <a:pt x="16821" y="5134"/>
                    <a:pt x="17410" y="5008"/>
                    <a:pt x="17751" y="4581"/>
                  </a:cubicBezTo>
                  <a:cubicBezTo>
                    <a:pt x="18119" y="4120"/>
                    <a:pt x="18077" y="3466"/>
                    <a:pt x="18009" y="2880"/>
                  </a:cubicBezTo>
                  <a:cubicBezTo>
                    <a:pt x="17885" y="1809"/>
                    <a:pt x="17661" y="615"/>
                    <a:pt x="16776" y="0"/>
                  </a:cubicBezTo>
                  <a:close/>
                </a:path>
              </a:pathLst>
            </a:custGeom>
            <a:solidFill>
              <a:schemeClr val="l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73" name="Google Shape;2538;p67"/>
          <p:cNvSpPr/>
          <p:nvPr/>
        </p:nvSpPr>
        <p:spPr>
          <a:xfrm>
            <a:off x="7501320" y="2846880"/>
            <a:ext cx="307440" cy="170640"/>
          </a:xfrm>
          <a:custGeom>
            <a:avLst/>
            <a:gdLst/>
            <a:ahLst/>
            <a:rect l="l" t="t" r="r" b="b"/>
            <a:pathLst>
              <a:path w="15925" h="8847">
                <a:moveTo>
                  <a:pt x="7487" y="1"/>
                </a:moveTo>
                <a:cubicBezTo>
                  <a:pt x="7487" y="1"/>
                  <a:pt x="8753" y="1893"/>
                  <a:pt x="7487" y="2660"/>
                </a:cubicBezTo>
                <a:cubicBezTo>
                  <a:pt x="7487" y="2660"/>
                  <a:pt x="7535" y="2676"/>
                  <a:pt x="7619" y="2701"/>
                </a:cubicBezTo>
                <a:cubicBezTo>
                  <a:pt x="5310" y="3048"/>
                  <a:pt x="3452" y="4086"/>
                  <a:pt x="2715" y="4687"/>
                </a:cubicBezTo>
                <a:lnTo>
                  <a:pt x="0" y="3120"/>
                </a:lnTo>
                <a:lnTo>
                  <a:pt x="0" y="7304"/>
                </a:lnTo>
                <a:lnTo>
                  <a:pt x="2885" y="5639"/>
                </a:lnTo>
                <a:cubicBezTo>
                  <a:pt x="3828" y="6346"/>
                  <a:pt x="5981" y="7406"/>
                  <a:pt x="8544" y="7555"/>
                </a:cubicBezTo>
                <a:cubicBezTo>
                  <a:pt x="8835" y="8060"/>
                  <a:pt x="8310" y="8846"/>
                  <a:pt x="8310" y="8846"/>
                </a:cubicBezTo>
                <a:cubicBezTo>
                  <a:pt x="9668" y="8824"/>
                  <a:pt x="10210" y="8000"/>
                  <a:pt x="10409" y="7531"/>
                </a:cubicBezTo>
                <a:cubicBezTo>
                  <a:pt x="13548" y="7313"/>
                  <a:pt x="15925" y="6299"/>
                  <a:pt x="15925" y="5080"/>
                </a:cubicBezTo>
                <a:cubicBezTo>
                  <a:pt x="15925" y="3979"/>
                  <a:pt x="13988" y="3046"/>
                  <a:pt x="11302" y="2713"/>
                </a:cubicBezTo>
                <a:cubicBezTo>
                  <a:pt x="11141" y="2144"/>
                  <a:pt x="10358" y="46"/>
                  <a:pt x="7487" y="1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74" name="Google Shape;2539;p67"/>
          <p:cNvSpPr/>
          <p:nvPr/>
        </p:nvSpPr>
        <p:spPr>
          <a:xfrm>
            <a:off x="7655760" y="2450160"/>
            <a:ext cx="397800" cy="221040"/>
          </a:xfrm>
          <a:custGeom>
            <a:avLst/>
            <a:gdLst/>
            <a:ahLst/>
            <a:rect l="l" t="t" r="r" b="b"/>
            <a:pathLst>
              <a:path w="9637" h="5355">
                <a:moveTo>
                  <a:pt x="4531" y="1"/>
                </a:moveTo>
                <a:cubicBezTo>
                  <a:pt x="4531" y="1"/>
                  <a:pt x="5297" y="1146"/>
                  <a:pt x="4531" y="1611"/>
                </a:cubicBezTo>
                <a:cubicBezTo>
                  <a:pt x="4531" y="1611"/>
                  <a:pt x="4560" y="1619"/>
                  <a:pt x="4611" y="1635"/>
                </a:cubicBezTo>
                <a:cubicBezTo>
                  <a:pt x="3214" y="1844"/>
                  <a:pt x="2089" y="2473"/>
                  <a:pt x="1643" y="2836"/>
                </a:cubicBezTo>
                <a:lnTo>
                  <a:pt x="0" y="1889"/>
                </a:lnTo>
                <a:lnTo>
                  <a:pt x="0" y="4421"/>
                </a:lnTo>
                <a:lnTo>
                  <a:pt x="1746" y="3413"/>
                </a:lnTo>
                <a:cubicBezTo>
                  <a:pt x="2317" y="3841"/>
                  <a:pt x="3619" y="4483"/>
                  <a:pt x="5170" y="4572"/>
                </a:cubicBezTo>
                <a:cubicBezTo>
                  <a:pt x="5347" y="4878"/>
                  <a:pt x="5029" y="5354"/>
                  <a:pt x="5029" y="5354"/>
                </a:cubicBezTo>
                <a:cubicBezTo>
                  <a:pt x="5851" y="5341"/>
                  <a:pt x="6179" y="4841"/>
                  <a:pt x="6299" y="4558"/>
                </a:cubicBezTo>
                <a:cubicBezTo>
                  <a:pt x="8199" y="4426"/>
                  <a:pt x="9637" y="3812"/>
                  <a:pt x="9637" y="3074"/>
                </a:cubicBezTo>
                <a:cubicBezTo>
                  <a:pt x="9637" y="2408"/>
                  <a:pt x="8465" y="1843"/>
                  <a:pt x="6840" y="1643"/>
                </a:cubicBezTo>
                <a:cubicBezTo>
                  <a:pt x="6742" y="1298"/>
                  <a:pt x="6269" y="28"/>
                  <a:pt x="4531" y="1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1375" name="Google Shape;2540;p67"/>
          <p:cNvGrpSpPr/>
          <p:nvPr/>
        </p:nvGrpSpPr>
        <p:grpSpPr>
          <a:xfrm>
            <a:off x="2325240" y="3903840"/>
            <a:ext cx="966960" cy="1367280"/>
            <a:chOff x="2325240" y="3903840"/>
            <a:chExt cx="966960" cy="1367280"/>
          </a:xfrm>
        </p:grpSpPr>
        <p:sp>
          <p:nvSpPr>
            <p:cNvPr id="1376" name="Google Shape;2541;p67"/>
            <p:cNvSpPr/>
            <p:nvPr/>
          </p:nvSpPr>
          <p:spPr>
            <a:xfrm>
              <a:off x="2325240" y="3903840"/>
              <a:ext cx="420480" cy="1283760"/>
            </a:xfrm>
            <a:custGeom>
              <a:avLst/>
              <a:gdLst/>
              <a:ahLst/>
              <a:rect l="l" t="t" r="r" b="b"/>
              <a:pathLst>
                <a:path w="10259" h="31316">
                  <a:moveTo>
                    <a:pt x="7241" y="1"/>
                  </a:moveTo>
                  <a:cubicBezTo>
                    <a:pt x="6214" y="947"/>
                    <a:pt x="5127" y="1998"/>
                    <a:pt x="4890" y="3376"/>
                  </a:cubicBezTo>
                  <a:cubicBezTo>
                    <a:pt x="4719" y="4376"/>
                    <a:pt x="5030" y="5391"/>
                    <a:pt x="5338" y="6358"/>
                  </a:cubicBezTo>
                  <a:cubicBezTo>
                    <a:pt x="5630" y="7278"/>
                    <a:pt x="5923" y="8199"/>
                    <a:pt x="6215" y="9119"/>
                  </a:cubicBezTo>
                  <a:cubicBezTo>
                    <a:pt x="6449" y="9853"/>
                    <a:pt x="6676" y="10684"/>
                    <a:pt x="6310" y="11362"/>
                  </a:cubicBezTo>
                  <a:cubicBezTo>
                    <a:pt x="6012" y="11914"/>
                    <a:pt x="5398" y="12211"/>
                    <a:pt x="4979" y="12678"/>
                  </a:cubicBezTo>
                  <a:cubicBezTo>
                    <a:pt x="4061" y="13705"/>
                    <a:pt x="4261" y="15285"/>
                    <a:pt x="4594" y="16621"/>
                  </a:cubicBezTo>
                  <a:cubicBezTo>
                    <a:pt x="4927" y="17957"/>
                    <a:pt x="5324" y="19437"/>
                    <a:pt x="4669" y="20648"/>
                  </a:cubicBezTo>
                  <a:cubicBezTo>
                    <a:pt x="4255" y="21414"/>
                    <a:pt x="3492" y="21915"/>
                    <a:pt x="2818" y="22467"/>
                  </a:cubicBezTo>
                  <a:cubicBezTo>
                    <a:pt x="1926" y="23199"/>
                    <a:pt x="1102" y="24175"/>
                    <a:pt x="1059" y="25330"/>
                  </a:cubicBezTo>
                  <a:cubicBezTo>
                    <a:pt x="1020" y="26348"/>
                    <a:pt x="1599" y="27309"/>
                    <a:pt x="1597" y="28329"/>
                  </a:cubicBezTo>
                  <a:cubicBezTo>
                    <a:pt x="1596" y="29863"/>
                    <a:pt x="0" y="30436"/>
                    <a:pt x="1932" y="31315"/>
                  </a:cubicBezTo>
                  <a:cubicBezTo>
                    <a:pt x="2655" y="30608"/>
                    <a:pt x="3252" y="29699"/>
                    <a:pt x="3885" y="28903"/>
                  </a:cubicBezTo>
                  <a:cubicBezTo>
                    <a:pt x="4157" y="28560"/>
                    <a:pt x="4435" y="28209"/>
                    <a:pt x="4571" y="27794"/>
                  </a:cubicBezTo>
                  <a:cubicBezTo>
                    <a:pt x="4716" y="27355"/>
                    <a:pt x="4690" y="26881"/>
                    <a:pt x="4702" y="26418"/>
                  </a:cubicBezTo>
                  <a:cubicBezTo>
                    <a:pt x="4722" y="25657"/>
                    <a:pt x="4852" y="24886"/>
                    <a:pt x="5215" y="24217"/>
                  </a:cubicBezTo>
                  <a:cubicBezTo>
                    <a:pt x="5984" y="22801"/>
                    <a:pt x="7751" y="21891"/>
                    <a:pt x="7889" y="20285"/>
                  </a:cubicBezTo>
                  <a:cubicBezTo>
                    <a:pt x="8020" y="18765"/>
                    <a:pt x="6574" y="17518"/>
                    <a:pt x="6446" y="15998"/>
                  </a:cubicBezTo>
                  <a:cubicBezTo>
                    <a:pt x="6352" y="14876"/>
                    <a:pt x="6992" y="13828"/>
                    <a:pt x="7710" y="12961"/>
                  </a:cubicBezTo>
                  <a:cubicBezTo>
                    <a:pt x="8426" y="12093"/>
                    <a:pt x="9261" y="11286"/>
                    <a:pt x="9686" y="10244"/>
                  </a:cubicBezTo>
                  <a:cubicBezTo>
                    <a:pt x="10258" y="8840"/>
                    <a:pt x="9991" y="7224"/>
                    <a:pt x="9431" y="5816"/>
                  </a:cubicBezTo>
                  <a:cubicBezTo>
                    <a:pt x="8871" y="4407"/>
                    <a:pt x="8037" y="3123"/>
                    <a:pt x="7437" y="1732"/>
                  </a:cubicBezTo>
                  <a:cubicBezTo>
                    <a:pt x="7200" y="1183"/>
                    <a:pt x="7001" y="549"/>
                    <a:pt x="724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7" name="Google Shape;2542;p67"/>
            <p:cNvSpPr/>
            <p:nvPr/>
          </p:nvSpPr>
          <p:spPr>
            <a:xfrm>
              <a:off x="2363760" y="4113000"/>
              <a:ext cx="834480" cy="1104480"/>
            </a:xfrm>
            <a:custGeom>
              <a:avLst/>
              <a:gdLst/>
              <a:ahLst/>
              <a:rect l="l" t="t" r="r" b="b"/>
              <a:pathLst>
                <a:path w="20353" h="26938">
                  <a:moveTo>
                    <a:pt x="19992" y="0"/>
                  </a:moveTo>
                  <a:cubicBezTo>
                    <a:pt x="18373" y="0"/>
                    <a:pt x="16572" y="950"/>
                    <a:pt x="15315" y="2492"/>
                  </a:cubicBezTo>
                  <a:cubicBezTo>
                    <a:pt x="13965" y="4149"/>
                    <a:pt x="13289" y="6433"/>
                    <a:pt x="13599" y="8300"/>
                  </a:cubicBezTo>
                  <a:cubicBezTo>
                    <a:pt x="13702" y="8923"/>
                    <a:pt x="13907" y="9512"/>
                    <a:pt x="13865" y="10180"/>
                  </a:cubicBezTo>
                  <a:cubicBezTo>
                    <a:pt x="13791" y="11372"/>
                    <a:pt x="12826" y="12646"/>
                    <a:pt x="11763" y="12956"/>
                  </a:cubicBezTo>
                  <a:cubicBezTo>
                    <a:pt x="11072" y="13159"/>
                    <a:pt x="10403" y="12990"/>
                    <a:pt x="9711" y="13203"/>
                  </a:cubicBezTo>
                  <a:cubicBezTo>
                    <a:pt x="8917" y="13449"/>
                    <a:pt x="8187" y="14191"/>
                    <a:pt x="7743" y="15037"/>
                  </a:cubicBezTo>
                  <a:cubicBezTo>
                    <a:pt x="7298" y="15883"/>
                    <a:pt x="7111" y="16821"/>
                    <a:pt x="7064" y="17711"/>
                  </a:cubicBezTo>
                  <a:cubicBezTo>
                    <a:pt x="7028" y="18405"/>
                    <a:pt x="7071" y="19090"/>
                    <a:pt x="6917" y="19796"/>
                  </a:cubicBezTo>
                  <a:cubicBezTo>
                    <a:pt x="6648" y="21028"/>
                    <a:pt x="5739" y="22217"/>
                    <a:pt x="4674" y="22731"/>
                  </a:cubicBezTo>
                  <a:cubicBezTo>
                    <a:pt x="4100" y="23007"/>
                    <a:pt x="3508" y="23094"/>
                    <a:pt x="2926" y="23298"/>
                  </a:cubicBezTo>
                  <a:cubicBezTo>
                    <a:pt x="2276" y="23525"/>
                    <a:pt x="537" y="24372"/>
                    <a:pt x="250" y="25241"/>
                  </a:cubicBezTo>
                  <a:cubicBezTo>
                    <a:pt x="0" y="25998"/>
                    <a:pt x="2423" y="26839"/>
                    <a:pt x="2369" y="26937"/>
                  </a:cubicBezTo>
                  <a:cubicBezTo>
                    <a:pt x="3022" y="25736"/>
                    <a:pt x="4319" y="25219"/>
                    <a:pt x="5457" y="24899"/>
                  </a:cubicBezTo>
                  <a:cubicBezTo>
                    <a:pt x="6594" y="24579"/>
                    <a:pt x="7859" y="24232"/>
                    <a:pt x="8681" y="23147"/>
                  </a:cubicBezTo>
                  <a:cubicBezTo>
                    <a:pt x="9474" y="22101"/>
                    <a:pt x="9566" y="20742"/>
                    <a:pt x="9722" y="19502"/>
                  </a:cubicBezTo>
                  <a:cubicBezTo>
                    <a:pt x="9878" y="18261"/>
                    <a:pt x="10283" y="16795"/>
                    <a:pt x="11313" y="16107"/>
                  </a:cubicBezTo>
                  <a:cubicBezTo>
                    <a:pt x="11876" y="15731"/>
                    <a:pt x="12504" y="15683"/>
                    <a:pt x="13095" y="15418"/>
                  </a:cubicBezTo>
                  <a:cubicBezTo>
                    <a:pt x="14004" y="15011"/>
                    <a:pt x="14759" y="14131"/>
                    <a:pt x="15427" y="13254"/>
                  </a:cubicBezTo>
                  <a:cubicBezTo>
                    <a:pt x="16338" y="12061"/>
                    <a:pt x="17188" y="10784"/>
                    <a:pt x="17746" y="9395"/>
                  </a:cubicBezTo>
                  <a:cubicBezTo>
                    <a:pt x="18304" y="8007"/>
                    <a:pt x="18550" y="6489"/>
                    <a:pt x="18222" y="5238"/>
                  </a:cubicBezTo>
                  <a:cubicBezTo>
                    <a:pt x="18122" y="4860"/>
                    <a:pt x="17972" y="4509"/>
                    <a:pt x="17902" y="4116"/>
                  </a:cubicBezTo>
                  <a:cubicBezTo>
                    <a:pt x="17623" y="2563"/>
                    <a:pt x="18855" y="500"/>
                    <a:pt x="20352" y="16"/>
                  </a:cubicBezTo>
                  <a:cubicBezTo>
                    <a:pt x="20233" y="5"/>
                    <a:pt x="20113" y="0"/>
                    <a:pt x="1999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78" name="Google Shape;2543;p67"/>
            <p:cNvSpPr/>
            <p:nvPr/>
          </p:nvSpPr>
          <p:spPr>
            <a:xfrm>
              <a:off x="2409480" y="4617720"/>
              <a:ext cx="882720" cy="653400"/>
            </a:xfrm>
            <a:custGeom>
              <a:avLst/>
              <a:gdLst/>
              <a:ahLst/>
              <a:rect l="l" t="t" r="r" b="b"/>
              <a:pathLst>
                <a:path w="21531" h="15942">
                  <a:moveTo>
                    <a:pt x="21078" y="0"/>
                  </a:moveTo>
                  <a:lnTo>
                    <a:pt x="21078" y="0"/>
                  </a:lnTo>
                  <a:cubicBezTo>
                    <a:pt x="20918" y="671"/>
                    <a:pt x="20754" y="1351"/>
                    <a:pt x="20412" y="1949"/>
                  </a:cubicBezTo>
                  <a:cubicBezTo>
                    <a:pt x="20069" y="2547"/>
                    <a:pt x="19516" y="3062"/>
                    <a:pt x="18841" y="3192"/>
                  </a:cubicBezTo>
                  <a:cubicBezTo>
                    <a:pt x="18713" y="3217"/>
                    <a:pt x="18585" y="3228"/>
                    <a:pt x="18457" y="3228"/>
                  </a:cubicBezTo>
                  <a:cubicBezTo>
                    <a:pt x="17856" y="3228"/>
                    <a:pt x="17255" y="2992"/>
                    <a:pt x="16655" y="2869"/>
                  </a:cubicBezTo>
                  <a:cubicBezTo>
                    <a:pt x="16467" y="2830"/>
                    <a:pt x="16266" y="2808"/>
                    <a:pt x="16067" y="2808"/>
                  </a:cubicBezTo>
                  <a:cubicBezTo>
                    <a:pt x="15496" y="2808"/>
                    <a:pt x="14931" y="2989"/>
                    <a:pt x="14673" y="3475"/>
                  </a:cubicBezTo>
                  <a:cubicBezTo>
                    <a:pt x="14300" y="4180"/>
                    <a:pt x="14810" y="5011"/>
                    <a:pt x="14894" y="5803"/>
                  </a:cubicBezTo>
                  <a:cubicBezTo>
                    <a:pt x="14966" y="6468"/>
                    <a:pt x="14729" y="7125"/>
                    <a:pt x="14445" y="7729"/>
                  </a:cubicBezTo>
                  <a:cubicBezTo>
                    <a:pt x="14311" y="8013"/>
                    <a:pt x="14159" y="8301"/>
                    <a:pt x="13908" y="8489"/>
                  </a:cubicBezTo>
                  <a:cubicBezTo>
                    <a:pt x="13672" y="8668"/>
                    <a:pt x="13406" y="8729"/>
                    <a:pt x="13123" y="8729"/>
                  </a:cubicBezTo>
                  <a:cubicBezTo>
                    <a:pt x="12490" y="8729"/>
                    <a:pt x="11772" y="8422"/>
                    <a:pt x="11113" y="8422"/>
                  </a:cubicBezTo>
                  <a:cubicBezTo>
                    <a:pt x="10898" y="8422"/>
                    <a:pt x="10688" y="8455"/>
                    <a:pt x="10490" y="8543"/>
                  </a:cubicBezTo>
                  <a:cubicBezTo>
                    <a:pt x="9985" y="8766"/>
                    <a:pt x="9688" y="9303"/>
                    <a:pt x="9554" y="9839"/>
                  </a:cubicBezTo>
                  <a:cubicBezTo>
                    <a:pt x="9421" y="10375"/>
                    <a:pt x="9414" y="10934"/>
                    <a:pt x="9300" y="11475"/>
                  </a:cubicBezTo>
                  <a:cubicBezTo>
                    <a:pt x="9063" y="12593"/>
                    <a:pt x="8340" y="13599"/>
                    <a:pt x="7356" y="14181"/>
                  </a:cubicBezTo>
                  <a:cubicBezTo>
                    <a:pt x="7139" y="14309"/>
                    <a:pt x="6900" y="14420"/>
                    <a:pt x="6647" y="14422"/>
                  </a:cubicBezTo>
                  <a:cubicBezTo>
                    <a:pt x="6643" y="14422"/>
                    <a:pt x="6640" y="14422"/>
                    <a:pt x="6636" y="14422"/>
                  </a:cubicBezTo>
                  <a:cubicBezTo>
                    <a:pt x="6381" y="14422"/>
                    <a:pt x="6139" y="14313"/>
                    <a:pt x="5906" y="14206"/>
                  </a:cubicBezTo>
                  <a:cubicBezTo>
                    <a:pt x="5115" y="13842"/>
                    <a:pt x="4322" y="13476"/>
                    <a:pt x="3530" y="13112"/>
                  </a:cubicBezTo>
                  <a:cubicBezTo>
                    <a:pt x="2955" y="12847"/>
                    <a:pt x="2135" y="12447"/>
                    <a:pt x="1401" y="12447"/>
                  </a:cubicBezTo>
                  <a:cubicBezTo>
                    <a:pt x="1147" y="12447"/>
                    <a:pt x="903" y="12495"/>
                    <a:pt x="683" y="12614"/>
                  </a:cubicBezTo>
                  <a:cubicBezTo>
                    <a:pt x="108" y="12922"/>
                    <a:pt x="1" y="13652"/>
                    <a:pt x="552" y="14064"/>
                  </a:cubicBezTo>
                  <a:cubicBezTo>
                    <a:pt x="723" y="14192"/>
                    <a:pt x="926" y="14237"/>
                    <a:pt x="1145" y="14237"/>
                  </a:cubicBezTo>
                  <a:cubicBezTo>
                    <a:pt x="1668" y="14237"/>
                    <a:pt x="2285" y="13981"/>
                    <a:pt x="2795" y="13981"/>
                  </a:cubicBezTo>
                  <a:cubicBezTo>
                    <a:pt x="2846" y="13981"/>
                    <a:pt x="2896" y="13983"/>
                    <a:pt x="2945" y="13989"/>
                  </a:cubicBezTo>
                  <a:cubicBezTo>
                    <a:pt x="3724" y="14079"/>
                    <a:pt x="4464" y="14435"/>
                    <a:pt x="5146" y="14805"/>
                  </a:cubicBezTo>
                  <a:cubicBezTo>
                    <a:pt x="6127" y="15337"/>
                    <a:pt x="7157" y="15941"/>
                    <a:pt x="8258" y="15941"/>
                  </a:cubicBezTo>
                  <a:cubicBezTo>
                    <a:pt x="8339" y="15941"/>
                    <a:pt x="8420" y="15938"/>
                    <a:pt x="8501" y="15931"/>
                  </a:cubicBezTo>
                  <a:cubicBezTo>
                    <a:pt x="9447" y="15853"/>
                    <a:pt x="10305" y="15292"/>
                    <a:pt x="10924" y="14570"/>
                  </a:cubicBezTo>
                  <a:cubicBezTo>
                    <a:pt x="11542" y="13848"/>
                    <a:pt x="11951" y="12974"/>
                    <a:pt x="12315" y="12095"/>
                  </a:cubicBezTo>
                  <a:cubicBezTo>
                    <a:pt x="12657" y="11270"/>
                    <a:pt x="13040" y="10352"/>
                    <a:pt x="13855" y="9985"/>
                  </a:cubicBezTo>
                  <a:cubicBezTo>
                    <a:pt x="14438" y="9724"/>
                    <a:pt x="15132" y="9806"/>
                    <a:pt x="15711" y="9538"/>
                  </a:cubicBezTo>
                  <a:cubicBezTo>
                    <a:pt x="16400" y="9220"/>
                    <a:pt x="16787" y="8471"/>
                    <a:pt x="16972" y="7734"/>
                  </a:cubicBezTo>
                  <a:cubicBezTo>
                    <a:pt x="17156" y="6999"/>
                    <a:pt x="17190" y="6227"/>
                    <a:pt x="17432" y="5508"/>
                  </a:cubicBezTo>
                  <a:cubicBezTo>
                    <a:pt x="17672" y="4788"/>
                    <a:pt x="18190" y="4090"/>
                    <a:pt x="18933" y="3938"/>
                  </a:cubicBezTo>
                  <a:cubicBezTo>
                    <a:pt x="19371" y="3847"/>
                    <a:pt x="19854" y="3952"/>
                    <a:pt x="20253" y="3749"/>
                  </a:cubicBezTo>
                  <a:cubicBezTo>
                    <a:pt x="20683" y="3530"/>
                    <a:pt x="20874" y="3028"/>
                    <a:pt x="21022" y="2567"/>
                  </a:cubicBezTo>
                  <a:cubicBezTo>
                    <a:pt x="21292" y="1727"/>
                    <a:pt x="21530" y="759"/>
                    <a:pt x="2107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pic>
        <p:nvPicPr>
          <p:cNvPr id="1379" name="Picture 2" descr="C:\Users\Сладкая девочка\Desktop\933084ee-4219-482c-9b71-d5555bc70684.jfif"/>
          <p:cNvPicPr/>
          <p:nvPr/>
        </p:nvPicPr>
        <p:blipFill>
          <a:blip r:embed="rId1"/>
          <a:stretch/>
        </p:blipFill>
        <p:spPr>
          <a:xfrm>
            <a:off x="3460320" y="758160"/>
            <a:ext cx="2293920" cy="3058560"/>
          </a:xfrm>
          <a:prstGeom prst="rect">
            <a:avLst/>
          </a:prstGeom>
          <a:ln w="0">
            <a:noFill/>
          </a:ln>
        </p:spPr>
      </p:pic>
      <p:sp>
        <p:nvSpPr>
          <p:cNvPr id="1380" name="Овал 50"/>
          <p:cNvSpPr/>
          <p:nvPr/>
        </p:nvSpPr>
        <p:spPr>
          <a:xfrm>
            <a:off x="5349600" y="3163680"/>
            <a:ext cx="742680" cy="71316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1" name="Овал 51"/>
          <p:cNvSpPr/>
          <p:nvPr/>
        </p:nvSpPr>
        <p:spPr>
          <a:xfrm>
            <a:off x="4494600" y="4132080"/>
            <a:ext cx="503640" cy="464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2" name="Овал 52"/>
          <p:cNvSpPr/>
          <p:nvPr/>
        </p:nvSpPr>
        <p:spPr>
          <a:xfrm>
            <a:off x="4896720" y="3493080"/>
            <a:ext cx="204480" cy="18864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3" name="Овал 53"/>
          <p:cNvSpPr/>
          <p:nvPr/>
        </p:nvSpPr>
        <p:spPr>
          <a:xfrm>
            <a:off x="5114520" y="4018320"/>
            <a:ext cx="123120" cy="113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4" name="Овал 54"/>
          <p:cNvSpPr/>
          <p:nvPr/>
        </p:nvSpPr>
        <p:spPr>
          <a:xfrm>
            <a:off x="5538600" y="4433760"/>
            <a:ext cx="309240" cy="28512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5" name="Овал 55"/>
          <p:cNvSpPr/>
          <p:nvPr/>
        </p:nvSpPr>
        <p:spPr>
          <a:xfrm>
            <a:off x="5166000" y="4729320"/>
            <a:ext cx="123120" cy="11340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386" name="Овал 56"/>
          <p:cNvSpPr/>
          <p:nvPr/>
        </p:nvSpPr>
        <p:spPr>
          <a:xfrm>
            <a:off x="5334120" y="4926240"/>
            <a:ext cx="309240" cy="285120"/>
          </a:xfrm>
          <a:prstGeom prst="ellipse">
            <a:avLst/>
          </a:prstGeom>
          <a:gradFill rotWithShape="0">
            <a:gsLst>
              <a:gs pos="0">
                <a:srgbClr val="979797">
                  <a:alpha val="0"/>
                </a:srgbClr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</a:gradFill>
          <a:ln w="3175">
            <a:solidFill>
              <a:srgbClr val="193869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1387" name="Google Shape;2525;p67"/>
          <p:cNvGrpSpPr/>
          <p:nvPr/>
        </p:nvGrpSpPr>
        <p:grpSpPr>
          <a:xfrm>
            <a:off x="5617800" y="3669840"/>
            <a:ext cx="883080" cy="775440"/>
            <a:chOff x="5617800" y="3669840"/>
            <a:chExt cx="883080" cy="775440"/>
          </a:xfrm>
        </p:grpSpPr>
        <p:sp>
          <p:nvSpPr>
            <p:cNvPr id="1388" name="Google Shape;2526;p67"/>
            <p:cNvSpPr/>
            <p:nvPr/>
          </p:nvSpPr>
          <p:spPr>
            <a:xfrm>
              <a:off x="5752440" y="3820680"/>
              <a:ext cx="482760" cy="546480"/>
            </a:xfrm>
            <a:custGeom>
              <a:avLst/>
              <a:gdLst/>
              <a:ahLst/>
              <a:rect l="l" t="t" r="r" b="b"/>
              <a:pathLst>
                <a:path w="8337" h="9433">
                  <a:moveTo>
                    <a:pt x="5142" y="0"/>
                  </a:moveTo>
                  <a:cubicBezTo>
                    <a:pt x="3528" y="0"/>
                    <a:pt x="1822" y="1320"/>
                    <a:pt x="1002" y="3363"/>
                  </a:cubicBezTo>
                  <a:cubicBezTo>
                    <a:pt x="0" y="5857"/>
                    <a:pt x="699" y="8486"/>
                    <a:pt x="2561" y="9234"/>
                  </a:cubicBezTo>
                  <a:cubicBezTo>
                    <a:pt x="2893" y="9367"/>
                    <a:pt x="3246" y="9433"/>
                    <a:pt x="3607" y="9433"/>
                  </a:cubicBezTo>
                  <a:cubicBezTo>
                    <a:pt x="4223" y="9433"/>
                    <a:pt x="4866" y="9243"/>
                    <a:pt x="5479" y="8869"/>
                  </a:cubicBezTo>
                  <a:cubicBezTo>
                    <a:pt x="6452" y="8277"/>
                    <a:pt x="7268" y="7270"/>
                    <a:pt x="7750" y="6072"/>
                  </a:cubicBezTo>
                  <a:cubicBezTo>
                    <a:pt x="8230" y="4874"/>
                    <a:pt x="8337" y="3583"/>
                    <a:pt x="8044" y="2481"/>
                  </a:cubicBezTo>
                  <a:cubicBezTo>
                    <a:pt x="7751" y="1381"/>
                    <a:pt x="7084" y="560"/>
                    <a:pt x="6190" y="200"/>
                  </a:cubicBezTo>
                  <a:cubicBezTo>
                    <a:pt x="5852" y="65"/>
                    <a:pt x="5500" y="0"/>
                    <a:pt x="5142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89" name="Google Shape;2527;p67"/>
            <p:cNvSpPr/>
            <p:nvPr/>
          </p:nvSpPr>
          <p:spPr>
            <a:xfrm>
              <a:off x="6060240" y="3669840"/>
              <a:ext cx="160560" cy="173160"/>
            </a:xfrm>
            <a:custGeom>
              <a:avLst/>
              <a:gdLst/>
              <a:ahLst/>
              <a:rect l="l" t="t" r="r" b="b"/>
              <a:pathLst>
                <a:path w="2778" h="2994">
                  <a:moveTo>
                    <a:pt x="1633" y="0"/>
                  </a:moveTo>
                  <a:cubicBezTo>
                    <a:pt x="1121" y="0"/>
                    <a:pt x="579" y="419"/>
                    <a:pt x="318" y="1067"/>
                  </a:cubicBezTo>
                  <a:cubicBezTo>
                    <a:pt x="1" y="1859"/>
                    <a:pt x="223" y="2692"/>
                    <a:pt x="814" y="2930"/>
                  </a:cubicBezTo>
                  <a:cubicBezTo>
                    <a:pt x="921" y="2973"/>
                    <a:pt x="1033" y="2994"/>
                    <a:pt x="1146" y="2994"/>
                  </a:cubicBezTo>
                  <a:cubicBezTo>
                    <a:pt x="1657" y="2994"/>
                    <a:pt x="2199" y="2575"/>
                    <a:pt x="2460" y="1927"/>
                  </a:cubicBezTo>
                  <a:cubicBezTo>
                    <a:pt x="2777" y="1135"/>
                    <a:pt x="2556" y="302"/>
                    <a:pt x="1965" y="64"/>
                  </a:cubicBezTo>
                  <a:cubicBezTo>
                    <a:pt x="1858" y="21"/>
                    <a:pt x="1746" y="0"/>
                    <a:pt x="1633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0" name="Google Shape;2528;p67"/>
            <p:cNvSpPr/>
            <p:nvPr/>
          </p:nvSpPr>
          <p:spPr>
            <a:xfrm>
              <a:off x="6188400" y="3858480"/>
              <a:ext cx="312480" cy="291240"/>
            </a:xfrm>
            <a:custGeom>
              <a:avLst/>
              <a:gdLst/>
              <a:ahLst/>
              <a:rect l="l" t="t" r="r" b="b"/>
              <a:pathLst>
                <a:path w="5400" h="5028">
                  <a:moveTo>
                    <a:pt x="1520" y="0"/>
                  </a:moveTo>
                  <a:cubicBezTo>
                    <a:pt x="1427" y="0"/>
                    <a:pt x="1333" y="29"/>
                    <a:pt x="1253" y="89"/>
                  </a:cubicBezTo>
                  <a:lnTo>
                    <a:pt x="310" y="785"/>
                  </a:lnTo>
                  <a:cubicBezTo>
                    <a:pt x="221" y="849"/>
                    <a:pt x="160" y="945"/>
                    <a:pt x="137" y="1052"/>
                  </a:cubicBezTo>
                  <a:lnTo>
                    <a:pt x="62" y="1400"/>
                  </a:lnTo>
                  <a:cubicBezTo>
                    <a:pt x="0" y="1684"/>
                    <a:pt x="219" y="1944"/>
                    <a:pt x="500" y="1944"/>
                  </a:cubicBezTo>
                  <a:cubicBezTo>
                    <a:pt x="517" y="1944"/>
                    <a:pt x="535" y="1943"/>
                    <a:pt x="552" y="1941"/>
                  </a:cubicBezTo>
                  <a:cubicBezTo>
                    <a:pt x="589" y="1937"/>
                    <a:pt x="625" y="1935"/>
                    <a:pt x="661" y="1935"/>
                  </a:cubicBezTo>
                  <a:cubicBezTo>
                    <a:pt x="897" y="1935"/>
                    <a:pt x="1126" y="2018"/>
                    <a:pt x="1307" y="2173"/>
                  </a:cubicBezTo>
                  <a:lnTo>
                    <a:pt x="4532" y="4921"/>
                  </a:lnTo>
                  <a:cubicBezTo>
                    <a:pt x="4613" y="4990"/>
                    <a:pt x="4716" y="5027"/>
                    <a:pt x="4823" y="5027"/>
                  </a:cubicBezTo>
                  <a:cubicBezTo>
                    <a:pt x="4835" y="5027"/>
                    <a:pt x="4848" y="5027"/>
                    <a:pt x="4860" y="5026"/>
                  </a:cubicBezTo>
                  <a:cubicBezTo>
                    <a:pt x="5219" y="4996"/>
                    <a:pt x="5400" y="4577"/>
                    <a:pt x="5175" y="4296"/>
                  </a:cubicBezTo>
                  <a:lnTo>
                    <a:pt x="1871" y="170"/>
                  </a:lnTo>
                  <a:cubicBezTo>
                    <a:pt x="1783" y="59"/>
                    <a:pt x="1652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1" name="Google Shape;2529;p67"/>
            <p:cNvSpPr/>
            <p:nvPr/>
          </p:nvSpPr>
          <p:spPr>
            <a:xfrm>
              <a:off x="5617800" y="3729240"/>
              <a:ext cx="375120" cy="136440"/>
            </a:xfrm>
            <a:custGeom>
              <a:avLst/>
              <a:gdLst/>
              <a:ahLst/>
              <a:rect l="l" t="t" r="r" b="b"/>
              <a:pathLst>
                <a:path w="6479" h="2360">
                  <a:moveTo>
                    <a:pt x="5818" y="1"/>
                  </a:moveTo>
                  <a:cubicBezTo>
                    <a:pt x="5798" y="1"/>
                    <a:pt x="5778" y="2"/>
                    <a:pt x="5758" y="5"/>
                  </a:cubicBezTo>
                  <a:lnTo>
                    <a:pt x="516" y="702"/>
                  </a:lnTo>
                  <a:cubicBezTo>
                    <a:pt x="160" y="749"/>
                    <a:pt x="0" y="1176"/>
                    <a:pt x="239" y="1446"/>
                  </a:cubicBezTo>
                  <a:cubicBezTo>
                    <a:pt x="318" y="1536"/>
                    <a:pt x="430" y="1590"/>
                    <a:pt x="549" y="1597"/>
                  </a:cubicBezTo>
                  <a:lnTo>
                    <a:pt x="4779" y="1842"/>
                  </a:lnTo>
                  <a:cubicBezTo>
                    <a:pt x="5053" y="1858"/>
                    <a:pt x="5308" y="1987"/>
                    <a:pt x="5484" y="2197"/>
                  </a:cubicBezTo>
                  <a:cubicBezTo>
                    <a:pt x="5575" y="2306"/>
                    <a:pt x="5703" y="2359"/>
                    <a:pt x="5830" y="2359"/>
                  </a:cubicBezTo>
                  <a:cubicBezTo>
                    <a:pt x="5978" y="2359"/>
                    <a:pt x="6126" y="2287"/>
                    <a:pt x="6213" y="2145"/>
                  </a:cubicBezTo>
                  <a:lnTo>
                    <a:pt x="6400" y="1842"/>
                  </a:lnTo>
                  <a:cubicBezTo>
                    <a:pt x="6457" y="1749"/>
                    <a:pt x="6478" y="1638"/>
                    <a:pt x="6460" y="1529"/>
                  </a:cubicBezTo>
                  <a:lnTo>
                    <a:pt x="6260" y="375"/>
                  </a:lnTo>
                  <a:cubicBezTo>
                    <a:pt x="6222" y="157"/>
                    <a:pt x="6033" y="1"/>
                    <a:pt x="5818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2" name="Google Shape;2530;p67"/>
            <p:cNvSpPr/>
            <p:nvPr/>
          </p:nvSpPr>
          <p:spPr>
            <a:xfrm>
              <a:off x="5644800" y="4185720"/>
              <a:ext cx="169920" cy="111600"/>
            </a:xfrm>
            <a:custGeom>
              <a:avLst/>
              <a:gdLst/>
              <a:ahLst/>
              <a:rect l="l" t="t" r="r" b="b"/>
              <a:pathLst>
                <a:path w="2935" h="1929">
                  <a:moveTo>
                    <a:pt x="2356" y="1"/>
                  </a:moveTo>
                  <a:cubicBezTo>
                    <a:pt x="2316" y="1"/>
                    <a:pt x="2276" y="8"/>
                    <a:pt x="2237" y="24"/>
                  </a:cubicBezTo>
                  <a:lnTo>
                    <a:pt x="996" y="532"/>
                  </a:lnTo>
                  <a:cubicBezTo>
                    <a:pt x="957" y="547"/>
                    <a:pt x="916" y="555"/>
                    <a:pt x="875" y="555"/>
                  </a:cubicBezTo>
                  <a:lnTo>
                    <a:pt x="429" y="552"/>
                  </a:lnTo>
                  <a:cubicBezTo>
                    <a:pt x="429" y="552"/>
                    <a:pt x="428" y="552"/>
                    <a:pt x="428" y="552"/>
                  </a:cubicBezTo>
                  <a:cubicBezTo>
                    <a:pt x="134" y="552"/>
                    <a:pt x="1" y="919"/>
                    <a:pt x="227" y="1105"/>
                  </a:cubicBezTo>
                  <a:lnTo>
                    <a:pt x="945" y="1699"/>
                  </a:lnTo>
                  <a:cubicBezTo>
                    <a:pt x="1129" y="1851"/>
                    <a:pt x="1354" y="1928"/>
                    <a:pt x="1580" y="1928"/>
                  </a:cubicBezTo>
                  <a:cubicBezTo>
                    <a:pt x="1780" y="1928"/>
                    <a:pt x="1980" y="1868"/>
                    <a:pt x="2152" y="1748"/>
                  </a:cubicBezTo>
                  <a:cubicBezTo>
                    <a:pt x="2271" y="1665"/>
                    <a:pt x="2371" y="1556"/>
                    <a:pt x="2443" y="1430"/>
                  </a:cubicBezTo>
                  <a:lnTo>
                    <a:pt x="2864" y="702"/>
                  </a:lnTo>
                  <a:cubicBezTo>
                    <a:pt x="2935" y="579"/>
                    <a:pt x="2914" y="423"/>
                    <a:pt x="2812" y="323"/>
                  </a:cubicBezTo>
                  <a:lnTo>
                    <a:pt x="2575" y="90"/>
                  </a:lnTo>
                  <a:cubicBezTo>
                    <a:pt x="2515" y="31"/>
                    <a:pt x="2436" y="1"/>
                    <a:pt x="2356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3" name="Google Shape;2531;p67"/>
            <p:cNvSpPr/>
            <p:nvPr/>
          </p:nvSpPr>
          <p:spPr>
            <a:xfrm>
              <a:off x="6037200" y="4308840"/>
              <a:ext cx="133560" cy="136440"/>
            </a:xfrm>
            <a:custGeom>
              <a:avLst/>
              <a:gdLst/>
              <a:ahLst/>
              <a:rect l="l" t="t" r="r" b="b"/>
              <a:pathLst>
                <a:path w="2308" h="2360">
                  <a:moveTo>
                    <a:pt x="874" y="1"/>
                  </a:moveTo>
                  <a:cubicBezTo>
                    <a:pt x="872" y="1"/>
                    <a:pt x="870" y="1"/>
                    <a:pt x="868" y="1"/>
                  </a:cubicBezTo>
                  <a:lnTo>
                    <a:pt x="536" y="5"/>
                  </a:lnTo>
                  <a:cubicBezTo>
                    <a:pt x="394" y="7"/>
                    <a:pt x="270" y="105"/>
                    <a:pt x="237" y="243"/>
                  </a:cubicBezTo>
                  <a:lnTo>
                    <a:pt x="38" y="1060"/>
                  </a:lnTo>
                  <a:cubicBezTo>
                    <a:pt x="2" y="1201"/>
                    <a:pt x="0" y="1349"/>
                    <a:pt x="28" y="1491"/>
                  </a:cubicBezTo>
                  <a:cubicBezTo>
                    <a:pt x="115" y="1931"/>
                    <a:pt x="486" y="2259"/>
                    <a:pt x="934" y="2291"/>
                  </a:cubicBezTo>
                  <a:lnTo>
                    <a:pt x="1863" y="2358"/>
                  </a:lnTo>
                  <a:cubicBezTo>
                    <a:pt x="1871" y="2359"/>
                    <a:pt x="1879" y="2359"/>
                    <a:pt x="1887" y="2359"/>
                  </a:cubicBezTo>
                  <a:cubicBezTo>
                    <a:pt x="2165" y="2359"/>
                    <a:pt x="2307" y="2015"/>
                    <a:pt x="2100" y="1819"/>
                  </a:cubicBezTo>
                  <a:lnTo>
                    <a:pt x="1775" y="1512"/>
                  </a:lnTo>
                  <a:cubicBezTo>
                    <a:pt x="1745" y="1484"/>
                    <a:pt x="1721" y="1450"/>
                    <a:pt x="1704" y="1413"/>
                  </a:cubicBezTo>
                  <a:lnTo>
                    <a:pt x="1158" y="187"/>
                  </a:lnTo>
                  <a:lnTo>
                    <a:pt x="1158" y="186"/>
                  </a:lnTo>
                  <a:cubicBezTo>
                    <a:pt x="1108" y="74"/>
                    <a:pt x="997" y="1"/>
                    <a:pt x="874" y="1"/>
                  </a:cubicBez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1394" name="Google Shape;2532;p67"/>
            <p:cNvSpPr/>
            <p:nvPr/>
          </p:nvSpPr>
          <p:spPr>
            <a:xfrm>
              <a:off x="5877360" y="4329000"/>
              <a:ext cx="56880" cy="80640"/>
            </a:xfrm>
            <a:custGeom>
              <a:avLst/>
              <a:gdLst/>
              <a:ahLst/>
              <a:rect l="l" t="t" r="r" b="b"/>
              <a:pathLst>
                <a:path w="988" h="1395">
                  <a:moveTo>
                    <a:pt x="116" y="0"/>
                  </a:moveTo>
                  <a:lnTo>
                    <a:pt x="0" y="290"/>
                  </a:lnTo>
                  <a:lnTo>
                    <a:pt x="20" y="1394"/>
                  </a:lnTo>
                  <a:lnTo>
                    <a:pt x="988" y="35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1395" name="Google Shape;2538;p67"/>
          <p:cNvSpPr/>
          <p:nvPr/>
        </p:nvSpPr>
        <p:spPr>
          <a:xfrm flipH="1">
            <a:off x="5656320" y="2013120"/>
            <a:ext cx="402840" cy="170640"/>
          </a:xfrm>
          <a:custGeom>
            <a:avLst/>
            <a:gdLst/>
            <a:ahLst/>
            <a:rect l="l" t="t" r="r" b="b"/>
            <a:pathLst>
              <a:path w="15925" h="8847">
                <a:moveTo>
                  <a:pt x="7487" y="1"/>
                </a:moveTo>
                <a:cubicBezTo>
                  <a:pt x="7487" y="1"/>
                  <a:pt x="8753" y="1893"/>
                  <a:pt x="7487" y="2660"/>
                </a:cubicBezTo>
                <a:cubicBezTo>
                  <a:pt x="7487" y="2660"/>
                  <a:pt x="7535" y="2676"/>
                  <a:pt x="7619" y="2701"/>
                </a:cubicBezTo>
                <a:cubicBezTo>
                  <a:pt x="5310" y="3048"/>
                  <a:pt x="3452" y="4086"/>
                  <a:pt x="2715" y="4687"/>
                </a:cubicBezTo>
                <a:lnTo>
                  <a:pt x="0" y="3120"/>
                </a:lnTo>
                <a:lnTo>
                  <a:pt x="0" y="7304"/>
                </a:lnTo>
                <a:lnTo>
                  <a:pt x="2885" y="5639"/>
                </a:lnTo>
                <a:cubicBezTo>
                  <a:pt x="3828" y="6346"/>
                  <a:pt x="5981" y="7406"/>
                  <a:pt x="8544" y="7555"/>
                </a:cubicBezTo>
                <a:cubicBezTo>
                  <a:pt x="8835" y="8060"/>
                  <a:pt x="8310" y="8846"/>
                  <a:pt x="8310" y="8846"/>
                </a:cubicBezTo>
                <a:cubicBezTo>
                  <a:pt x="9668" y="8824"/>
                  <a:pt x="10210" y="8000"/>
                  <a:pt x="10409" y="7531"/>
                </a:cubicBezTo>
                <a:cubicBezTo>
                  <a:pt x="13548" y="7313"/>
                  <a:pt x="15925" y="6299"/>
                  <a:pt x="15925" y="5080"/>
                </a:cubicBezTo>
                <a:cubicBezTo>
                  <a:pt x="15925" y="3979"/>
                  <a:pt x="13988" y="3046"/>
                  <a:pt x="11302" y="2713"/>
                </a:cubicBezTo>
                <a:cubicBezTo>
                  <a:pt x="11141" y="2144"/>
                  <a:pt x="10358" y="46"/>
                  <a:pt x="7487" y="1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96" name="Google Shape;2539;p67"/>
          <p:cNvSpPr/>
          <p:nvPr/>
        </p:nvSpPr>
        <p:spPr>
          <a:xfrm flipH="1">
            <a:off x="5693040" y="1616400"/>
            <a:ext cx="521280" cy="221040"/>
          </a:xfrm>
          <a:custGeom>
            <a:avLst/>
            <a:gdLst/>
            <a:ahLst/>
            <a:rect l="l" t="t" r="r" b="b"/>
            <a:pathLst>
              <a:path w="9637" h="5355">
                <a:moveTo>
                  <a:pt x="4531" y="1"/>
                </a:moveTo>
                <a:cubicBezTo>
                  <a:pt x="4531" y="1"/>
                  <a:pt x="5297" y="1146"/>
                  <a:pt x="4531" y="1611"/>
                </a:cubicBezTo>
                <a:cubicBezTo>
                  <a:pt x="4531" y="1611"/>
                  <a:pt x="4560" y="1619"/>
                  <a:pt x="4611" y="1635"/>
                </a:cubicBezTo>
                <a:cubicBezTo>
                  <a:pt x="3214" y="1844"/>
                  <a:pt x="2089" y="2473"/>
                  <a:pt x="1643" y="2836"/>
                </a:cubicBezTo>
                <a:lnTo>
                  <a:pt x="0" y="1889"/>
                </a:lnTo>
                <a:lnTo>
                  <a:pt x="0" y="4421"/>
                </a:lnTo>
                <a:lnTo>
                  <a:pt x="1746" y="3413"/>
                </a:lnTo>
                <a:cubicBezTo>
                  <a:pt x="2317" y="3841"/>
                  <a:pt x="3619" y="4483"/>
                  <a:pt x="5170" y="4572"/>
                </a:cubicBezTo>
                <a:cubicBezTo>
                  <a:pt x="5347" y="4878"/>
                  <a:pt x="5029" y="5354"/>
                  <a:pt x="5029" y="5354"/>
                </a:cubicBezTo>
                <a:cubicBezTo>
                  <a:pt x="5851" y="5341"/>
                  <a:pt x="6179" y="4841"/>
                  <a:pt x="6299" y="4558"/>
                </a:cubicBezTo>
                <a:cubicBezTo>
                  <a:pt x="8199" y="4426"/>
                  <a:pt x="9637" y="3812"/>
                  <a:pt x="9637" y="3074"/>
                </a:cubicBezTo>
                <a:cubicBezTo>
                  <a:pt x="9637" y="2408"/>
                  <a:pt x="8465" y="1843"/>
                  <a:pt x="6840" y="1643"/>
                </a:cubicBezTo>
                <a:cubicBezTo>
                  <a:pt x="6742" y="1298"/>
                  <a:pt x="6269" y="28"/>
                  <a:pt x="4531" y="1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18ee9"/>
      </a:dk2>
      <a:lt2>
        <a:srgbClr val="7095e4"/>
      </a:lt2>
      <a:accent1>
        <a:srgbClr val="234c8e"/>
      </a:accent1>
      <a:accent2>
        <a:srgbClr val="1c3e8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18ee9"/>
      </a:dk2>
      <a:lt2>
        <a:srgbClr val="7095e4"/>
      </a:lt2>
      <a:accent1>
        <a:srgbClr val="234c8e"/>
      </a:accent1>
      <a:accent2>
        <a:srgbClr val="1c3e8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18ee9"/>
      </a:dk2>
      <a:lt2>
        <a:srgbClr val="7095e4"/>
      </a:lt2>
      <a:accent1>
        <a:srgbClr val="234c8e"/>
      </a:accent1>
      <a:accent2>
        <a:srgbClr val="1c3e8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18ee9"/>
      </a:dk2>
      <a:lt2>
        <a:srgbClr val="7095e4"/>
      </a:lt2>
      <a:accent1>
        <a:srgbClr val="234c8e"/>
      </a:accent1>
      <a:accent2>
        <a:srgbClr val="1c3e8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18ee9"/>
      </a:dk2>
      <a:lt2>
        <a:srgbClr val="7095e4"/>
      </a:lt2>
      <a:accent1>
        <a:srgbClr val="234c8e"/>
      </a:accent1>
      <a:accent2>
        <a:srgbClr val="1c3e8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18ee9"/>
      </a:dk2>
      <a:lt2>
        <a:srgbClr val="7095e4"/>
      </a:lt2>
      <a:accent1>
        <a:srgbClr val="234c8e"/>
      </a:accent1>
      <a:accent2>
        <a:srgbClr val="1c3e8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18ee9"/>
      </a:dk2>
      <a:lt2>
        <a:srgbClr val="7095e4"/>
      </a:lt2>
      <a:accent1>
        <a:srgbClr val="234c8e"/>
      </a:accent1>
      <a:accent2>
        <a:srgbClr val="1c3e8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18ee9"/>
      </a:dk2>
      <a:lt2>
        <a:srgbClr val="7095e4"/>
      </a:lt2>
      <a:accent1>
        <a:srgbClr val="234c8e"/>
      </a:accent1>
      <a:accent2>
        <a:srgbClr val="1c3e81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</TotalTime>
  <Application>Редактор_презентаций/2022.01.0.0$Windows_x86 LibreOffice_project/8540b22890a8058cf39e456f7b05fd56fffd7d2f</Application>
  <AppVersion>15.0000</AppVersion>
  <Words>237</Words>
  <Paragraphs>54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Сладкая девочка</dc:creator>
  <dc:description/>
  <dc:language>ru-RU</dc:language>
  <cp:lastModifiedBy/>
  <dcterms:modified xsi:type="dcterms:W3CDTF">2024-02-05T09:16:05Z</dcterms:modified>
  <cp:revision>13</cp:revision>
  <dc:subject/>
  <dc:title>19 февраля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9</vt:i4>
  </property>
  <property fmtid="{D5CDD505-2E9C-101B-9397-08002B2CF9AE}" pid="3" name="PresentationFormat">
    <vt:lpwstr>Экран (16:9)</vt:lpwstr>
  </property>
  <property fmtid="{D5CDD505-2E9C-101B-9397-08002B2CF9AE}" pid="4" name="Slides">
    <vt:i4>9</vt:i4>
  </property>
</Properties>
</file>