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Зимний календарь\Веселов, Екатеринбург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Зимний календарь\Веселов, Екатеринбург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Зимний календарь\Веселов, Екатеринбург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Зимний календарь\Веселов, Екатеринбург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Зимний календарь\Веселов, Екатеринбург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Зимний календарь\Веселов, Екатеринбург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Зимний календарь\Веселов, Екатеринбург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Зимний календарь\Веселов, Екатеринбург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Зимний календарь\Веселов, Екатеринбург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Зимний календарь\Веселов, Екатеринбург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Зимний календарь\Веселов, Екатеринбург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Зимний календарь\Веселов, Екатеринбург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Зимний календарь\Веселов, Екатеринбург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Зимний календарь\Веселов, Екатеринбург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Зимний календарь\Веселов, Екатеринбург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Зимний календарь\Веселов, Екатеринбург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Зимний календарь\Веселов, Екатеринбург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Зимний календарь\Веселов, Екатеринбург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Зимний календарь\Веселов, Екатеринбург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2024-02-11T10:10:28Z</dcterms:created>
  <dcterms:modified xsi:type="dcterms:W3CDTF">2024-02-11T10:20:08Z</dcterms:modified>
</cp:coreProperties>
</file>