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7" r:id="rId2"/>
    <p:sldId id="257" r:id="rId3"/>
    <p:sldId id="259" r:id="rId4"/>
    <p:sldId id="264" r:id="rId5"/>
    <p:sldId id="279" r:id="rId6"/>
    <p:sldId id="268" r:id="rId7"/>
    <p:sldId id="284" r:id="rId8"/>
    <p:sldId id="280" r:id="rId9"/>
    <p:sldId id="285" r:id="rId10"/>
    <p:sldId id="283" r:id="rId11"/>
    <p:sldId id="276" r:id="rId12"/>
    <p:sldId id="272" r:id="rId13"/>
    <p:sldId id="271" r:id="rId14"/>
    <p:sldId id="262" r:id="rId15"/>
    <p:sldId id="277" r:id="rId16"/>
    <p:sldId id="274" r:id="rId17"/>
    <p:sldId id="281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1114" y="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jp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Фоторамки с гномикам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общеразвивающего вида № 76»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 rot="20978339">
            <a:off x="707775" y="1956271"/>
            <a:ext cx="418524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Экологическая 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</a:t>
            </a:r>
          </a:p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«Вторая жизнь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вещам»:</a:t>
            </a: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Красивые поделки и игры из старых вещей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5877272"/>
            <a:ext cx="5256584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Авторы:</a:t>
            </a:r>
          </a:p>
          <a:p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Багмет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Файруза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Ахнафовна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-воспитатель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Рогожина Вера Александровна-воспитатель</a:t>
            </a:r>
          </a:p>
        </p:txBody>
      </p:sp>
    </p:spTree>
    <p:extLst>
      <p:ext uri="{BB962C8B-B14F-4D97-AF65-F5344CB8AC3E}">
        <p14:creationId xmlns:p14="http://schemas.microsoft.com/office/powerpoint/2010/main" val="167032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Весенний фон для презентации детям (66 фото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281" y="0"/>
            <a:ext cx="91722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67D33275-F1C8-4A05-B0F9-E8CAD0046A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0417" y="1175006"/>
            <a:ext cx="2090226" cy="28689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DF6CF868-BD8C-4871-9D8E-4BD83FBFAE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9191" y="1175006"/>
            <a:ext cx="2238785" cy="16594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1795BDA-3C40-4925-92B4-86F8818AA479}"/>
              </a:ext>
            </a:extLst>
          </p:cNvPr>
          <p:cNvSpPr txBox="1"/>
          <p:nvPr/>
        </p:nvSpPr>
        <p:spPr>
          <a:xfrm>
            <a:off x="2666480" y="524867"/>
            <a:ext cx="3057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математики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B877ADAF-182F-4009-8964-3611D1AADA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496" y="1151218"/>
            <a:ext cx="3686938" cy="53873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4203BEAB-78AB-4039-A5A5-5ABFB04E5C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7946" y="4171966"/>
            <a:ext cx="2355168" cy="257070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249CB6E3-9A7B-4D14-9952-8DE5F1E947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3982" y="3068960"/>
            <a:ext cx="2257832" cy="30989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209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Весенний фон для презентации детям (66 фото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281" y="0"/>
            <a:ext cx="91722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76672"/>
            <a:ext cx="9144000" cy="665312"/>
          </a:xfrm>
        </p:spPr>
        <p:txBody>
          <a:bodyPr>
            <a:normAutofit fontScale="90000"/>
          </a:bodyPr>
          <a:lstStyle/>
          <a:p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физкультуры и спорта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1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lang="ru-RU" sz="1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811" y="1065501"/>
            <a:ext cx="3888432" cy="51845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87" y="980728"/>
            <a:ext cx="3727714" cy="27957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62" y="4149080"/>
            <a:ext cx="3754791" cy="25063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644094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Весенний фон для презентации детям (66 фото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281" y="0"/>
            <a:ext cx="91722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8" t="8718" r="11709" b="17778"/>
          <a:stretch/>
        </p:blipFill>
        <p:spPr>
          <a:xfrm>
            <a:off x="6876256" y="4474234"/>
            <a:ext cx="1764534" cy="21678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5" y="1538790"/>
            <a:ext cx="3081313" cy="37804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837" y="4517925"/>
            <a:ext cx="2843808" cy="21328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419582" y="224830"/>
            <a:ext cx="5424355" cy="40682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7902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Весенний фон для презентации детям (66 фото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282" y="37274"/>
            <a:ext cx="91722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E2C73947-0609-41E2-85BD-14FA29ACE1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908720"/>
            <a:ext cx="7518575" cy="55731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1449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Весенний фон для презентации детям (66 фото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281" y="0"/>
            <a:ext cx="91722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5971" y="317451"/>
            <a:ext cx="3826768" cy="1143000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Костюмы и маски из бросового материала.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612" y="3476366"/>
            <a:ext cx="2460104" cy="32801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63" r="14616"/>
          <a:stretch/>
        </p:blipFill>
        <p:spPr>
          <a:xfrm>
            <a:off x="400606" y="3501231"/>
            <a:ext cx="2543587" cy="32505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72"/>
          <a:stretch/>
        </p:blipFill>
        <p:spPr>
          <a:xfrm>
            <a:off x="386987" y="464104"/>
            <a:ext cx="4558921" cy="28765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7C4DB528-D2AA-41EE-8A3D-EBEA4882F2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9582" y="1925752"/>
            <a:ext cx="3165808" cy="47706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03563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Весенний фон для презентации детям (66 фото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281" y="0"/>
            <a:ext cx="91722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Ребёнок непрерывно исследует окружающий мир и ищет применение своей безудержной энергии. И оно находит выход в творчестве. </a:t>
            </a:r>
            <a:r>
              <a:rPr lang="ru-RU" sz="1800" b="1" dirty="0">
                <a:solidFill>
                  <a:srgbClr val="002060"/>
                </a:solidFill>
              </a:rPr>
              <a:t> 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Творческие мастерские в группах– это полезно, безопасно, и очень увлекательно. 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6" t="6584" r="2434" b="5947"/>
          <a:stretch/>
        </p:blipFill>
        <p:spPr>
          <a:xfrm>
            <a:off x="518791" y="4822640"/>
            <a:ext cx="2625152" cy="18350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3" t="17701" r="9650"/>
          <a:stretch/>
        </p:blipFill>
        <p:spPr>
          <a:xfrm rot="5400000">
            <a:off x="3523874" y="4932917"/>
            <a:ext cx="1835007" cy="15484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C7193322-7CC7-40A2-A1D1-195AF86FFA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7669" y="1411405"/>
            <a:ext cx="6988661" cy="31448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9B5CFCE7-D42B-460D-9DA6-A82ABE46BE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8813" y="4806143"/>
            <a:ext cx="2959209" cy="186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9E11C9B5-D0F6-4DF1-942B-C77D86A06B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9267" y="4611834"/>
            <a:ext cx="1683567" cy="22461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6820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Весенний фон для презентации детям (66 фото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281" y="0"/>
            <a:ext cx="91722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Шашки из пробок…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340768"/>
            <a:ext cx="6408712" cy="48065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37862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Весенний фон для презентации детям (66 фото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281" y="0"/>
            <a:ext cx="91722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772816"/>
            <a:ext cx="7643192" cy="3096344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 своего творчества дети пришли к выводу, что не всегда стоит  спешить выбрасывать ненужные вещи: из них может получится красивая игрушка, украшение для дома  или сада, интересная кормушка для птиц или удобное приспособление. Тогда планета станет чище, а жизнь прекрасней и интересней. 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Давая вторую жизнь ненужным вещам, мы сохраняем наш город от мусора, изготавливая из полезные вещицы и игры. 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человек может сделать многое для улучшения экологии окружающей среды. Для этого нужно лишь правильно распределить те вещи, которые стали ненужными.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821683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Весенний фон для презентации детям (66 фото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281" y="0"/>
            <a:ext cx="91722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358" y="2348880"/>
            <a:ext cx="8712968" cy="5400600"/>
          </a:xfrm>
        </p:spPr>
        <p:txBody>
          <a:bodyPr>
            <a:norm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Любая вещь, ставшая вам не нужной, может пригодиться кому –то еще или стать</a:t>
            </a:r>
            <a:b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основой для создания новой, полезной вещи!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24BF501B-B98A-41A3-AB91-D5CEF35E5C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804" y="692696"/>
            <a:ext cx="8100392" cy="37261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8694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Весенний фон для презентации детям (66 фото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3" y="0"/>
            <a:ext cx="91722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476672"/>
            <a:ext cx="4032448" cy="864096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412A9CD-4884-4A9C-A47A-520F15E2DD40}"/>
              </a:ext>
            </a:extLst>
          </p:cNvPr>
          <p:cNvSpPr txBox="1"/>
          <p:nvPr/>
        </p:nvSpPr>
        <p:spPr>
          <a:xfrm>
            <a:off x="359532" y="1355834"/>
            <a:ext cx="84249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всех беспокоит экология окружающей среды.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Бытовые отходы загрязняют окружающую среду.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Большая их часть не разлагается в естественных условиях или имеет очень  длительный срок разложения.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Именно поэтому так необходимо обратить внимание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подрастающего поколения на эту проблему уже сейчас!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Одним из эффективных способов решения проблемы загрязнения окружающей среды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уменьшение количество выбрасываемого мусора, а чтобы вещи не выбрасывались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свалку в огромном количестве, им надо дать новую жизнь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4418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Весенний фон для презентации детям (66 фото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281" y="0"/>
            <a:ext cx="91722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0454" y="116632"/>
            <a:ext cx="8706042" cy="2448272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изготовления поделок из бросового материала не требуются финансовые затраты, необходимо лишь хорошо развитое воображение и желание создавать полезные вещи своими руками. Из ненужных вещей можно создать много новых и интересных поделок, которые пригодятся в хозяйстве и организуют досуг детей.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7703" y="2476615"/>
            <a:ext cx="4315963" cy="32369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809" y="1905133"/>
            <a:ext cx="3283848" cy="24628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940" y="4031095"/>
            <a:ext cx="3613697" cy="27102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9524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Весенний фон для презентации детям (66 фото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281" y="0"/>
            <a:ext cx="91722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3060" y="119760"/>
            <a:ext cx="7873356" cy="644944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 помпонов</a:t>
            </a:r>
          </a:p>
        </p:txBody>
      </p:sp>
      <p:pic>
        <p:nvPicPr>
          <p:cNvPr id="1026" name="Picture 2" descr="Театр из помпонов своими руками к сказке «Теремок»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92"/>
          <a:stretch/>
        </p:blipFill>
        <p:spPr bwMode="auto">
          <a:xfrm>
            <a:off x="1548262" y="764704"/>
            <a:ext cx="6019196" cy="43185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139065"/>
            <a:ext cx="3559929" cy="26699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77"/>
          <a:stretch/>
        </p:blipFill>
        <p:spPr>
          <a:xfrm rot="5400000">
            <a:off x="-131848" y="4356351"/>
            <a:ext cx="2611680" cy="2347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789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Весенний фон для презентации детям (66 фото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281" y="0"/>
            <a:ext cx="91722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Autofit/>
          </a:bodyPr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Вот такой лабиринт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сделали Вика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мамой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способствует развитию логического и пространственного мышления, внимания, наблюдательности и усидчивости, а также развивается особое качество как целеустремленность при самостоятельном использовании. Данная игра требует спокойствия и концентрации внимания - это тренирует усидчивость у ребенка.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973835"/>
            <a:ext cx="4559684" cy="47861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8806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Весенний фон для презентации детям (66 фото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281" y="0"/>
            <a:ext cx="91722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617DE9A9-1657-4342-9B39-14C96125C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083" y="855870"/>
            <a:ext cx="2842029" cy="264537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6CEB0FF4-282C-4D73-879C-19B8215FE3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9053" y="4725144"/>
            <a:ext cx="2489544" cy="18578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CB6062DE-1C2D-48A0-BDFA-8A8244AD3B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083" y="3704033"/>
            <a:ext cx="5806253" cy="28789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CD962AF6-DED6-4AB9-9930-00CBFA0C31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793" y="423360"/>
            <a:ext cx="4680520" cy="35103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007268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Весенний фон для презентации детям (66 фото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281" y="0"/>
            <a:ext cx="91722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93203"/>
            <a:ext cx="8229600" cy="1143000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Старые коробки стали материалом для создания атрибутов к сюжетно – ролевым играм.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882" y="3179050"/>
            <a:ext cx="4658924" cy="34941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5" t="19743" b="16462"/>
          <a:stretch/>
        </p:blipFill>
        <p:spPr>
          <a:xfrm>
            <a:off x="5652120" y="1197702"/>
            <a:ext cx="3369384" cy="20827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5" r="25615"/>
          <a:stretch/>
        </p:blipFill>
        <p:spPr>
          <a:xfrm rot="5400000">
            <a:off x="652293" y="626407"/>
            <a:ext cx="2179158" cy="32687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89023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Весенний фон для презентации детям (66 фото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281" y="0"/>
            <a:ext cx="91722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7"/>
            <a:ext cx="8856984" cy="1311153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представления у детей о Российской армии, о воинах, которые охраняют нашу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Родину, способствуют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психологическому сближению детей и родителей,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развивают положительные эмоций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чувство взаимопомощи - этой цели служат поделки, изготовленные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руками родителей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детей.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15"/>
          <a:stretch/>
        </p:blipFill>
        <p:spPr>
          <a:xfrm>
            <a:off x="6544163" y="2232546"/>
            <a:ext cx="2592288" cy="25399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3" t="14700" b="38760"/>
          <a:stretch/>
        </p:blipFill>
        <p:spPr>
          <a:xfrm>
            <a:off x="34319" y="2264920"/>
            <a:ext cx="3097522" cy="23396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3" b="30335"/>
          <a:stretch/>
        </p:blipFill>
        <p:spPr>
          <a:xfrm>
            <a:off x="2195736" y="4365105"/>
            <a:ext cx="4830771" cy="23978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06" b="30409"/>
          <a:stretch/>
        </p:blipFill>
        <p:spPr>
          <a:xfrm>
            <a:off x="3026945" y="1720544"/>
            <a:ext cx="3168351" cy="261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33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790</TotalTime>
  <Words>334</Words>
  <Application>Microsoft Office PowerPoint</Application>
  <PresentationFormat>Экран (4:3)</PresentationFormat>
  <Paragraphs>29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Муниципальное бюджетное дошкольное образовательное учреждение «Детский сад общеразвивающего вида № 76» </vt:lpstr>
      <vt:lpstr> Любая вещь, ставшая вам не нужной, может пригодиться кому –то еще или стать основой для создания новой, полезной вещи!</vt:lpstr>
      <vt:lpstr>Актуальность</vt:lpstr>
      <vt:lpstr>Для изготовления поделок из бросового материала не требуются финансовые затраты, необходимо лишь хорошо развитое воображение и желание создавать полезные вещи своими руками. Из ненужных вещей можно создать много новых и интересных поделок, которые пригодятся в хозяйстве и организуют досуг детей. </vt:lpstr>
      <vt:lpstr>Театр помпонов</vt:lpstr>
      <vt:lpstr>Вот такой лабиринт сделали Вика с мамой …способствует развитию логического и пространственного мышления, внимания, наблюдательности и усидчивости, а также развивается особое качество как целеустремленность при самостоятельном использовании. Данная игра требует спокойствия и концентрации внимания - это тренирует усидчивость у ребенка.</vt:lpstr>
      <vt:lpstr>Презентация PowerPoint</vt:lpstr>
      <vt:lpstr>Старые коробки стали материалом для создания атрибутов к сюжетно – ролевым играм.</vt:lpstr>
      <vt:lpstr>Формирование представления у детей о Российской армии, о воинах, которые охраняют нашу Родину, способствуют психологическому сближению детей и родителей, развивают положительные эмоций, чувство взаимопомощи - этой цели служат поделки, изготовленные руками родителей  и детей.</vt:lpstr>
      <vt:lpstr>Презентация PowerPoint</vt:lpstr>
      <vt:lpstr>Центр физкультуры и спорта  </vt:lpstr>
      <vt:lpstr>Презентация PowerPoint</vt:lpstr>
      <vt:lpstr>Презентация PowerPoint</vt:lpstr>
      <vt:lpstr>Костюмы и маски из бросового материала.</vt:lpstr>
      <vt:lpstr>Ребёнок непрерывно исследует окружающий мир и ищет применение своей безудержной энергии. И оно находит выход в творчестве.  Творческие мастерские в группах– это полезно, безопасно, и очень увлекательно. </vt:lpstr>
      <vt:lpstr>Шашки из пробок…</vt:lpstr>
      <vt:lpstr>В результате своего творчества дети пришли к выводу, что не всегда стоит  спешить выбрасывать ненужные вещи: из них может получится красивая игрушка, украшение для дома  или сада, интересная кормушка для птиц или удобное приспособление. Тогда планета станет чище, а жизнь прекрасней и интересней.  Давая вторую жизнь ненужным вещам, мы сохраняем наш город от мусора, изготавливая из полезные вещицы и игры.  Каждый человек может сделать многое для улучшения экологии окружающей среды. Для этого нужно лишь правильно распределить те вещи, которые стали ненужными.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Faina</dc:creator>
  <cp:lastModifiedBy>Microsoft Office</cp:lastModifiedBy>
  <cp:revision>57</cp:revision>
  <dcterms:created xsi:type="dcterms:W3CDTF">2023-01-20T21:51:15Z</dcterms:created>
  <dcterms:modified xsi:type="dcterms:W3CDTF">2024-02-21T04:51:48Z</dcterms:modified>
</cp:coreProperties>
</file>