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3" r:id="rId6"/>
    <p:sldId id="258" r:id="rId7"/>
    <p:sldId id="262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F39-5DAA-4C7E-A905-01485088E60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796-956C-4452-AF20-F13B646D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5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F39-5DAA-4C7E-A905-01485088E60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796-956C-4452-AF20-F13B646D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7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F39-5DAA-4C7E-A905-01485088E60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796-956C-4452-AF20-F13B646D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8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F39-5DAA-4C7E-A905-01485088E60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796-956C-4452-AF20-F13B646D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11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F39-5DAA-4C7E-A905-01485088E60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796-956C-4452-AF20-F13B646D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8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F39-5DAA-4C7E-A905-01485088E60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796-956C-4452-AF20-F13B646D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37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F39-5DAA-4C7E-A905-01485088E60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796-956C-4452-AF20-F13B646D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4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F39-5DAA-4C7E-A905-01485088E60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796-956C-4452-AF20-F13B646D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9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F39-5DAA-4C7E-A905-01485088E60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796-956C-4452-AF20-F13B646D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08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F39-5DAA-4C7E-A905-01485088E60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796-956C-4452-AF20-F13B646D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9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F39-5DAA-4C7E-A905-01485088E60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D796-956C-4452-AF20-F13B646D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59F39-5DAA-4C7E-A905-01485088E60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8D796-956C-4452-AF20-F13B646D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4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opowerpoint.ru/fony/zimnij-fon-dlya-prezentacii/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4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5908" y="75941"/>
            <a:ext cx="10460181" cy="66941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Межрегиональный</a:t>
            </a:r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конкурс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детей, подростков и молодежи</a:t>
            </a:r>
            <a:endParaRPr lang="ru-RU" sz="2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«Наследие России: зимний экологический календарь»</a:t>
            </a:r>
          </a:p>
          <a:p>
            <a:pPr algn="ctr"/>
            <a:endParaRPr lang="ru-RU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Номинация: Другое (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Развлечение «Накормите птиц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зимой» для детей 3-5 лет)</a:t>
            </a:r>
          </a:p>
          <a:p>
            <a:pPr algn="ctr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Авторы: 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педагоги МБДОУ «ДСОВ № 76» МО г.Братска</a:t>
            </a:r>
          </a:p>
          <a:p>
            <a:pPr algn="ct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Горюнова Елена Павловна, 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музыкальный руководитель</a:t>
            </a:r>
          </a:p>
          <a:p>
            <a:pPr algn="ct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Толмачева Татьяна Михайловна, 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музыкальный руководитель</a:t>
            </a:r>
          </a:p>
          <a:p>
            <a:pPr algn="ct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Шаталина Елена Александровна, 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инструктор по физической культуре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 г.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34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opowerpoint.ru/fony/zimnij-fon-dlya-prezentacii/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8" t="3958" r="31761" b="46762"/>
          <a:stretch/>
        </p:blipFill>
        <p:spPr bwMode="auto">
          <a:xfrm>
            <a:off x="0" y="0"/>
            <a:ext cx="12192000" cy="685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131" y="117693"/>
            <a:ext cx="1152144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0" algn="just">
              <a:lnSpc>
                <a:spcPct val="150000"/>
              </a:lnSpc>
            </a:pPr>
            <a:r>
              <a:rPr lang="ru-RU" sz="1600" dirty="0" smtClean="0"/>
              <a:t>Одним из важных направлений воспитательной работы в ДОУ является формирование экологической культуры детей, начиная  с младшего </a:t>
            </a:r>
            <a:r>
              <a:rPr lang="ru-RU" sz="1600" dirty="0"/>
              <a:t>д</a:t>
            </a:r>
            <a:r>
              <a:rPr lang="ru-RU" sz="1600" dirty="0" smtClean="0"/>
              <a:t>ошкольного возраста.</a:t>
            </a:r>
          </a:p>
          <a:p>
            <a:pPr indent="900000" algn="just">
              <a:lnSpc>
                <a:spcPct val="150000"/>
              </a:lnSpc>
            </a:pPr>
            <a:r>
              <a:rPr lang="ru-RU" sz="1600" dirty="0" smtClean="0"/>
              <a:t>Участвуя в праздниках и развлечениях экологической направленности, дети: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600" dirty="0" smtClean="0"/>
              <a:t>знакомятся с</a:t>
            </a:r>
            <a:r>
              <a:rPr lang="ru-RU" sz="1600" dirty="0"/>
              <a:t> </a:t>
            </a:r>
            <a:r>
              <a:rPr lang="ru-RU" sz="1600" dirty="0" smtClean="0"/>
              <a:t>особенностями внешнего вида, повадками, образом жизни зимующих птиц родного края; 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600" dirty="0" smtClean="0"/>
              <a:t>учатся </a:t>
            </a:r>
            <a:r>
              <a:rPr lang="ru-RU" sz="1600" dirty="0"/>
              <a:t>заботиться о </a:t>
            </a:r>
            <a:r>
              <a:rPr lang="ru-RU" sz="1600" dirty="0" smtClean="0"/>
              <a:t>птицах, проявлять </a:t>
            </a:r>
            <a:r>
              <a:rPr lang="ru-RU" sz="1600" dirty="0"/>
              <a:t>бережное отношение к </a:t>
            </a:r>
            <a:r>
              <a:rPr lang="ru-RU" sz="1600" dirty="0" smtClean="0"/>
              <a:t>живым существам;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600" dirty="0"/>
              <a:t>п</a:t>
            </a:r>
            <a:r>
              <a:rPr lang="ru-RU" sz="1600" dirty="0" smtClean="0"/>
              <a:t>омогают </a:t>
            </a:r>
            <a:r>
              <a:rPr lang="ru-RU" sz="1600" dirty="0"/>
              <a:t>с</a:t>
            </a:r>
            <a:r>
              <a:rPr lang="ru-RU" sz="1600" dirty="0" smtClean="0"/>
              <a:t>охранять природное биоразнообразие своего региона.</a:t>
            </a:r>
          </a:p>
          <a:p>
            <a:pPr algn="ctr"/>
            <a:r>
              <a:rPr lang="ru-RU" sz="1600" dirty="0" smtClean="0"/>
              <a:t> </a:t>
            </a:r>
            <a:endParaRPr lang="ru-RU" sz="1600" dirty="0"/>
          </a:p>
          <a:p>
            <a:pPr algn="ctr">
              <a:lnSpc>
                <a:spcPct val="150000"/>
              </a:lnSpc>
            </a:pPr>
            <a:r>
              <a:rPr lang="ru-RU" dirty="0" smtClean="0"/>
              <a:t>15 января 2024 в нашем детском саду проводилось развлечение «Накормите птиц зимой», 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в рамках Всероссийского экологического праздника </a:t>
            </a:r>
            <a:r>
              <a:rPr lang="ru-RU" dirty="0"/>
              <a:t>«День зимующих </a:t>
            </a:r>
            <a:r>
              <a:rPr lang="ru-RU" dirty="0" smtClean="0"/>
              <a:t>птиц» для детей младших и средних групп.</a:t>
            </a:r>
          </a:p>
          <a:p>
            <a:pPr algn="ctr">
              <a:lnSpc>
                <a:spcPct val="150000"/>
              </a:lnSpc>
            </a:pPr>
            <a:endParaRPr lang="ru-RU" sz="1600" dirty="0" smtClean="0"/>
          </a:p>
          <a:p>
            <a:pPr algn="ctr">
              <a:lnSpc>
                <a:spcPct val="150000"/>
              </a:lnSpc>
            </a:pPr>
            <a:r>
              <a:rPr lang="ru-RU" sz="1600" dirty="0"/>
              <a:t>К нашим детям пожаловала в гости  Зимушка-метелица, которая  приготовила для ребят различные конкурсы и задания:</a:t>
            </a:r>
          </a:p>
          <a:p>
            <a:pPr marL="285750" indent="5400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/>
              <a:t>«Назови птицу на картинке» </a:t>
            </a:r>
            <a:endParaRPr lang="ru-RU" sz="1600" dirty="0"/>
          </a:p>
          <a:p>
            <a:pPr marL="285750" indent="5400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/>
              <a:t>«Чей </a:t>
            </a:r>
            <a:r>
              <a:rPr lang="ru-RU" sz="1600" dirty="0"/>
              <a:t>это птичий голосок</a:t>
            </a:r>
            <a:r>
              <a:rPr lang="ru-RU" sz="1600" dirty="0" smtClean="0"/>
              <a:t>?»</a:t>
            </a:r>
            <a:endParaRPr lang="ru-RU" sz="1600" dirty="0"/>
          </a:p>
          <a:p>
            <a:pPr marL="285750" indent="5400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/>
              <a:t>«</a:t>
            </a:r>
            <a:r>
              <a:rPr lang="ru-RU" sz="1600" dirty="0" smtClean="0"/>
              <a:t>Эстафета </a:t>
            </a:r>
            <a:r>
              <a:rPr lang="ru-RU" sz="1600" dirty="0" smtClean="0"/>
              <a:t>«Накорми </a:t>
            </a:r>
            <a:r>
              <a:rPr lang="ru-RU" sz="1600" dirty="0"/>
              <a:t>птиц</a:t>
            </a:r>
            <a:r>
              <a:rPr lang="ru-RU" sz="1600" dirty="0" smtClean="0"/>
              <a:t>!»</a:t>
            </a:r>
            <a:endParaRPr lang="ru-RU" sz="1600" dirty="0"/>
          </a:p>
          <a:p>
            <a:pPr marL="285750" indent="5400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/>
              <a:t>Подвижная игра </a:t>
            </a:r>
            <a:r>
              <a:rPr lang="ru-RU" sz="1600" dirty="0" smtClean="0"/>
              <a:t>«Птицы </a:t>
            </a:r>
            <a:r>
              <a:rPr lang="ru-RU" sz="1600" dirty="0"/>
              <a:t>и </a:t>
            </a:r>
            <a:r>
              <a:rPr lang="ru-RU" sz="1600" dirty="0" smtClean="0"/>
              <a:t>метель»</a:t>
            </a:r>
          </a:p>
          <a:p>
            <a:pPr marL="285750" indent="540000" algn="just">
              <a:buFont typeface="Wingdings" panose="05000000000000000000" pitchFamily="2" charset="2"/>
              <a:buChar char="ü"/>
            </a:pPr>
            <a:endParaRPr lang="ru-RU" sz="1600" dirty="0"/>
          </a:p>
          <a:p>
            <a:pPr algn="ctr">
              <a:lnSpc>
                <a:spcPct val="150000"/>
              </a:lnSpc>
            </a:pPr>
            <a:r>
              <a:rPr lang="ru-RU" sz="1600" dirty="0"/>
              <a:t>Наши ребята ловко справились со всеми заданиями, а в завершении </a:t>
            </a:r>
            <a:r>
              <a:rPr lang="ru-RU" sz="1600" dirty="0" smtClean="0"/>
              <a:t>праздника весело </a:t>
            </a:r>
            <a:r>
              <a:rPr lang="ru-RU" sz="1600" dirty="0"/>
              <a:t>исполнили танец </a:t>
            </a:r>
            <a:r>
              <a:rPr lang="ru-RU" sz="1600" dirty="0" smtClean="0"/>
              <a:t>«А </a:t>
            </a:r>
            <a:r>
              <a:rPr lang="ru-RU" sz="1600" dirty="0"/>
              <a:t>на улице </a:t>
            </a:r>
            <a:r>
              <a:rPr lang="ru-RU" sz="1600" dirty="0" smtClean="0"/>
              <a:t>мороз».</a:t>
            </a:r>
            <a:endParaRPr lang="ru-RU" sz="1600" dirty="0"/>
          </a:p>
          <a:p>
            <a:pPr algn="ctr">
              <a:lnSpc>
                <a:spcPct val="150000"/>
              </a:lnSpc>
            </a:pPr>
            <a:r>
              <a:rPr lang="ru-RU" sz="1600" dirty="0"/>
              <a:t>Дети убедились, как важно проявлять заботу о птицах сибирской, морозной зимой</a:t>
            </a:r>
            <a:r>
              <a:rPr lang="ru-RU" sz="1600" dirty="0" smtClean="0"/>
              <a:t>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4932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opowerpoint.ru/fony/zimnij-fon-dlya-prezentacii/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8" t="3958" r="31761" b="46762"/>
          <a:stretch/>
        </p:blipFill>
        <p:spPr bwMode="auto">
          <a:xfrm>
            <a:off x="0" y="0"/>
            <a:ext cx="12192000" cy="685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95243" y="-119034"/>
            <a:ext cx="46015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«Назови птицу»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7998" y="5857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«Зимой </a:t>
            </a:r>
            <a:r>
              <a:rPr lang="ru-RU" dirty="0"/>
              <a:t>на ветках яблоки! </a:t>
            </a:r>
            <a:r>
              <a:rPr lang="ru-RU" dirty="0" smtClean="0"/>
              <a:t>Скорей </a:t>
            </a:r>
            <a:r>
              <a:rPr lang="ru-RU" dirty="0"/>
              <a:t>их собери;</a:t>
            </a:r>
          </a:p>
          <a:p>
            <a:pPr algn="ctr"/>
            <a:r>
              <a:rPr lang="ru-RU" dirty="0"/>
              <a:t>И вдруг вспорхнули яблоки, в</a:t>
            </a:r>
            <a:r>
              <a:rPr lang="ru-RU" dirty="0" smtClean="0"/>
              <a:t>едь </a:t>
            </a:r>
            <a:r>
              <a:rPr lang="ru-RU" dirty="0"/>
              <a:t>это.... с</a:t>
            </a:r>
            <a:r>
              <a:rPr lang="ru-RU" dirty="0" smtClean="0"/>
              <a:t>негири!!!»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12154" r="7664" b="6160"/>
          <a:stretch/>
        </p:blipFill>
        <p:spPr>
          <a:xfrm>
            <a:off x="444404" y="1236038"/>
            <a:ext cx="11303189" cy="56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4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opowerpoint.ru/fony/zimnij-fon-dlya-prezentacii/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8" t="3958" r="31761" b="46762"/>
          <a:stretch/>
        </p:blipFill>
        <p:spPr bwMode="auto">
          <a:xfrm>
            <a:off x="0" y="0"/>
            <a:ext cx="12192000" cy="685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95243" y="0"/>
            <a:ext cx="46015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«Назови птицу»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975"/>
            <a:ext cx="12192000" cy="601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1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opowerpoint.ru/fony/zimnij-fon-dlya-prezentacii/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8" t="3958" r="31761" b="46762"/>
          <a:stretch/>
        </p:blipFill>
        <p:spPr bwMode="auto">
          <a:xfrm>
            <a:off x="0" y="0"/>
            <a:ext cx="12192000" cy="685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16281" y="0"/>
            <a:ext cx="87594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Игра «Чей это птичий голосок?»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14546" r="2393"/>
          <a:stretch/>
        </p:blipFill>
        <p:spPr>
          <a:xfrm>
            <a:off x="0" y="830997"/>
            <a:ext cx="12244576" cy="60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6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ropowerpoint.ru/fony/zimnij-fon-dlya-prezentacii/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8" t="3958" r="31761" b="46762"/>
          <a:stretch/>
        </p:blipFill>
        <p:spPr bwMode="auto">
          <a:xfrm>
            <a:off x="0" y="0"/>
            <a:ext cx="12192000" cy="685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30971" y="0"/>
            <a:ext cx="6530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Игра «Птицы и метель»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7" r="19293"/>
          <a:stretch/>
        </p:blipFill>
        <p:spPr>
          <a:xfrm>
            <a:off x="0" y="1097001"/>
            <a:ext cx="5311588" cy="5760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5" r="11691"/>
          <a:stretch/>
        </p:blipFill>
        <p:spPr>
          <a:xfrm>
            <a:off x="5432612" y="1097000"/>
            <a:ext cx="6759388" cy="576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9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opowerpoint.ru/fony/zimnij-fon-dlya-prezentacii/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8" t="3958" r="31761" b="46762"/>
          <a:stretch/>
        </p:blipFill>
        <p:spPr bwMode="auto">
          <a:xfrm>
            <a:off x="0" y="0"/>
            <a:ext cx="12192000" cy="685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77522" y="-173274"/>
            <a:ext cx="74182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Эстафета «Накорми птиц!»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6" b="-1"/>
          <a:stretch/>
        </p:blipFill>
        <p:spPr>
          <a:xfrm>
            <a:off x="-1" y="1470400"/>
            <a:ext cx="12192001" cy="54264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3383" y="547070"/>
            <a:ext cx="7380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Свиснет ветер </a:t>
            </a:r>
            <a:r>
              <a:rPr lang="ru-RU" dirty="0"/>
              <a:t>легкокрылый</a:t>
            </a:r>
            <a:r>
              <a:rPr lang="ru-RU" dirty="0" smtClean="0"/>
              <a:t>: "</a:t>
            </a:r>
            <a:r>
              <a:rPr lang="ru-RU" dirty="0"/>
              <a:t>Здравствуй, зимушка-зима".</a:t>
            </a:r>
          </a:p>
          <a:p>
            <a:pPr algn="ctr"/>
            <a:r>
              <a:rPr lang="ru-RU" dirty="0"/>
              <a:t>Вновь для птиц кормушки ставят, н</a:t>
            </a:r>
            <a:r>
              <a:rPr lang="ru-RU" dirty="0" smtClean="0"/>
              <a:t>асыпают </a:t>
            </a:r>
            <a:r>
              <a:rPr lang="ru-RU" dirty="0"/>
              <a:t>в них корма. </a:t>
            </a:r>
          </a:p>
          <a:p>
            <a:pPr algn="ctr"/>
            <a:r>
              <a:rPr lang="ru-RU" dirty="0"/>
              <a:t>И поют пичужек стаи</a:t>
            </a:r>
            <a:r>
              <a:rPr lang="ru-RU" dirty="0" smtClean="0"/>
              <a:t>: "Здравствуй</a:t>
            </a:r>
            <a:r>
              <a:rPr lang="ru-RU" dirty="0"/>
              <a:t>, зимушка-зима! "</a:t>
            </a:r>
          </a:p>
        </p:txBody>
      </p:sp>
    </p:spTree>
    <p:extLst>
      <p:ext uri="{BB962C8B-B14F-4D97-AF65-F5344CB8AC3E}">
        <p14:creationId xmlns:p14="http://schemas.microsoft.com/office/powerpoint/2010/main" val="134621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ropowerpoint.ru/fony/zimnij-fon-dlya-prezentacii/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8" t="3958" r="31761" b="46762"/>
          <a:stretch/>
        </p:blipFill>
        <p:spPr bwMode="auto">
          <a:xfrm>
            <a:off x="0" y="0"/>
            <a:ext cx="12192000" cy="685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65587" y="160338"/>
            <a:ext cx="7460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Танец «А на улице мороз»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5" t="16001" r="5831"/>
          <a:stretch/>
        </p:blipFill>
        <p:spPr>
          <a:xfrm>
            <a:off x="5370490" y="1244531"/>
            <a:ext cx="6821509" cy="56134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6050" t="2007" r="22301"/>
          <a:stretch/>
        </p:blipFill>
        <p:spPr>
          <a:xfrm>
            <a:off x="0" y="1250576"/>
            <a:ext cx="5254580" cy="5605052"/>
          </a:xfrm>
          <a:prstGeom prst="rect">
            <a:avLst/>
          </a:prstGeom>
        </p:spPr>
      </p:pic>
      <p:sp>
        <p:nvSpPr>
          <p:cNvPr id="4" name="AutoShape 2" descr="https://top-fon.com/uploads/posts/2023-02/1675551094_top-fon-com-p-novogodnie-kartinki-dlya-fona-prezentatsii-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87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322</Words>
  <Application>Microsoft Office PowerPoint</Application>
  <PresentationFormat>Широкоэкранный</PresentationFormat>
  <Paragraphs>50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59</cp:revision>
  <dcterms:created xsi:type="dcterms:W3CDTF">2024-01-15T06:04:16Z</dcterms:created>
  <dcterms:modified xsi:type="dcterms:W3CDTF">2024-01-24T05:50:38Z</dcterms:modified>
</cp:coreProperties>
</file>