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18" autoAdjust="0"/>
  </p:normalViewPr>
  <p:slideViewPr>
    <p:cSldViewPr snapToGrid="0">
      <p:cViewPr varScale="1">
        <p:scale>
          <a:sx n="76" d="100"/>
          <a:sy n="76" d="100"/>
        </p:scale>
        <p:origin x="9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719F-9CD6-42C0-96D4-9DC4DE43DD3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C91B763-83F1-40A6-8C0A-EC4504F9D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4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719F-9CD6-42C0-96D4-9DC4DE43DD3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91B763-83F1-40A6-8C0A-EC4504F9D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7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719F-9CD6-42C0-96D4-9DC4DE43DD3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91B763-83F1-40A6-8C0A-EC4504F9DC8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4009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719F-9CD6-42C0-96D4-9DC4DE43DD3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91B763-83F1-40A6-8C0A-EC4504F9D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1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719F-9CD6-42C0-96D4-9DC4DE43DD3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91B763-83F1-40A6-8C0A-EC4504F9DC8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0169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719F-9CD6-42C0-96D4-9DC4DE43DD3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91B763-83F1-40A6-8C0A-EC4504F9D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636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719F-9CD6-42C0-96D4-9DC4DE43DD3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B763-83F1-40A6-8C0A-EC4504F9D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037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719F-9CD6-42C0-96D4-9DC4DE43DD3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B763-83F1-40A6-8C0A-EC4504F9D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9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719F-9CD6-42C0-96D4-9DC4DE43DD3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B763-83F1-40A6-8C0A-EC4504F9D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24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719F-9CD6-42C0-96D4-9DC4DE43DD3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91B763-83F1-40A6-8C0A-EC4504F9D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88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719F-9CD6-42C0-96D4-9DC4DE43DD3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C91B763-83F1-40A6-8C0A-EC4504F9D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89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719F-9CD6-42C0-96D4-9DC4DE43DD3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C91B763-83F1-40A6-8C0A-EC4504F9D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39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719F-9CD6-42C0-96D4-9DC4DE43DD3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B763-83F1-40A6-8C0A-EC4504F9D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719F-9CD6-42C0-96D4-9DC4DE43DD3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B763-83F1-40A6-8C0A-EC4504F9D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2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719F-9CD6-42C0-96D4-9DC4DE43DD3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B763-83F1-40A6-8C0A-EC4504F9D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08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719F-9CD6-42C0-96D4-9DC4DE43DD3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91B763-83F1-40A6-8C0A-EC4504F9D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3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F719F-9CD6-42C0-96D4-9DC4DE43DD3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C91B763-83F1-40A6-8C0A-EC4504F9D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0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7FD9F-0B8A-EB18-CD84-A630F96C5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8413" y="251210"/>
            <a:ext cx="9756199" cy="2863780"/>
          </a:xfrm>
        </p:spPr>
        <p:txBody>
          <a:bodyPr>
            <a:normAutofit/>
          </a:bodyPr>
          <a:lstStyle/>
          <a:p>
            <a:r>
              <a:rPr lang="ru-RU" b="1" i="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ОСЕННЕЕ ЧУДО:</a:t>
            </a:r>
            <a:r>
              <a:rPr lang="ru-RU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вырастить бабочку в домашних условиях</a:t>
            </a:r>
            <a:endParaRPr lang="ru-RU" sz="27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99B4EE-C50F-CC1E-EB06-67E0A0290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76" y="4576188"/>
            <a:ext cx="6461091" cy="191806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Еремина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София, 5 лет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Педагог: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Волохова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Владимировна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96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г. Томск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 smtClean="0">
              <a:solidFill>
                <a:srgbClr val="00B05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1400" b="1" i="1" dirty="0" smtClean="0">
              <a:solidFill>
                <a:srgbClr val="00B05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1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2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DDC98-5223-D66B-CE28-70B45BAF6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AE2E539-53AA-B616-3A2A-6C8C0AD8F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21" y="94421"/>
            <a:ext cx="8532811" cy="6669157"/>
          </a:xfrm>
        </p:spPr>
      </p:pic>
    </p:spTree>
    <p:extLst>
      <p:ext uri="{BB962C8B-B14F-4D97-AF65-F5344CB8AC3E}">
        <p14:creationId xmlns:p14="http://schemas.microsoft.com/office/powerpoint/2010/main" val="12818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28A5C-4D64-7608-6F9D-101A5F12C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Видео WhatsApp 2023-09-28 в 21.35.28_3c1bb04c">
            <a:hlinkClick r:id="" action="ppaction://media"/>
            <a:extLst>
              <a:ext uri="{FF2B5EF4-FFF2-40B4-BE49-F238E27FC236}">
                <a16:creationId xmlns:a16="http://schemas.microsoft.com/office/drawing/2014/main" id="{5CC74860-C6F2-B40C-B014-1EF2B13EA89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7600" y="429437"/>
            <a:ext cx="5201478" cy="5804453"/>
          </a:xfrm>
        </p:spPr>
      </p:pic>
    </p:spTree>
    <p:extLst>
      <p:ext uri="{BB962C8B-B14F-4D97-AF65-F5344CB8AC3E}">
        <p14:creationId xmlns:p14="http://schemas.microsoft.com/office/powerpoint/2010/main" val="423476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7C6F9-BB16-5851-5BE5-7BEBCDB12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15" y="6018963"/>
            <a:ext cx="10379198" cy="58280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мы с мамой нашли в кукурузе гусеницу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B922EE-FC89-451F-7215-2C97FC0E0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30" y="-67465"/>
            <a:ext cx="7104888" cy="6086428"/>
          </a:xfrm>
        </p:spPr>
      </p:pic>
    </p:spTree>
    <p:extLst>
      <p:ext uri="{BB962C8B-B14F-4D97-AF65-F5344CB8AC3E}">
        <p14:creationId xmlns:p14="http://schemas.microsoft.com/office/powerpoint/2010/main" val="28352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B8886-377D-3EEB-04F6-805B59B91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74" y="194880"/>
            <a:ext cx="4230356" cy="666312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посадили ее в контейнер и стали кормить  капустой.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СЕНТЯБРЯ она превратилась в куколку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561C97B-638F-A33C-38E6-015B4033F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45" y="194880"/>
            <a:ext cx="6157747" cy="6375084"/>
          </a:xfrm>
        </p:spPr>
      </p:pic>
    </p:spTree>
    <p:extLst>
      <p:ext uri="{BB962C8B-B14F-4D97-AF65-F5344CB8AC3E}">
        <p14:creationId xmlns:p14="http://schemas.microsoft.com/office/powerpoint/2010/main" val="326395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A1A59-3551-10F1-10C8-2E3A8DFCF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933" y="5501566"/>
            <a:ext cx="2468548" cy="100896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СЕНТЯБРЯ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E8354D0-AEF0-3859-2555-7B8969CC4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313" y="308560"/>
            <a:ext cx="5863599" cy="6201968"/>
          </a:xfrm>
        </p:spPr>
      </p:pic>
    </p:spTree>
    <p:extLst>
      <p:ext uri="{BB962C8B-B14F-4D97-AF65-F5344CB8AC3E}">
        <p14:creationId xmlns:p14="http://schemas.microsoft.com/office/powerpoint/2010/main" val="348090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12EFB-C1EF-1745-E258-B955DC580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877" y="5208104"/>
            <a:ext cx="10341735" cy="126227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сентября вылезла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куколки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9E507C4-BE74-32EC-3655-91A7207D0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748" y="139148"/>
            <a:ext cx="6897756" cy="6530009"/>
          </a:xfrm>
        </p:spPr>
      </p:pic>
    </p:spTree>
    <p:extLst>
      <p:ext uri="{BB962C8B-B14F-4D97-AF65-F5344CB8AC3E}">
        <p14:creationId xmlns:p14="http://schemas.microsoft.com/office/powerpoint/2010/main" val="36882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62239-5E04-9196-0EC4-B6CE2A28F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443" y="5565913"/>
            <a:ext cx="9944169" cy="755373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1день освобождения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кокона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8B60EF6-4193-A74F-0FD7-E5F920B90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30" y="188843"/>
            <a:ext cx="7205869" cy="6183151"/>
          </a:xfrm>
        </p:spPr>
      </p:pic>
    </p:spTree>
    <p:extLst>
      <p:ext uri="{BB962C8B-B14F-4D97-AF65-F5344CB8AC3E}">
        <p14:creationId xmlns:p14="http://schemas.microsoft.com/office/powerpoint/2010/main" val="23497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D3C85-642C-290D-49DF-9CA97F88B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5069B33-BEE2-0BE1-2B67-791349E19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00" y="0"/>
            <a:ext cx="7875156" cy="6834760"/>
          </a:xfrm>
        </p:spPr>
      </p:pic>
    </p:spTree>
    <p:extLst>
      <p:ext uri="{BB962C8B-B14F-4D97-AF65-F5344CB8AC3E}">
        <p14:creationId xmlns:p14="http://schemas.microsoft.com/office/powerpoint/2010/main" val="10794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60BFC-F8A2-668F-5D2C-6BBDDBA93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97" y="5911222"/>
            <a:ext cx="10311916" cy="6983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ДЕНЬ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091A8F9-1B60-EDAB-9E61-ACB4084AB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52" y="109330"/>
            <a:ext cx="9054547" cy="6500192"/>
          </a:xfrm>
        </p:spPr>
      </p:pic>
    </p:spTree>
    <p:extLst>
      <p:ext uri="{BB962C8B-B14F-4D97-AF65-F5344CB8AC3E}">
        <p14:creationId xmlns:p14="http://schemas.microsoft.com/office/powerpoint/2010/main" val="28033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80602-230D-6542-B6B7-F63B6ADF6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9A61D6A-5EF0-F202-56D3-D91DB2B3E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68965"/>
            <a:ext cx="9475606" cy="6689035"/>
          </a:xfrm>
        </p:spPr>
      </p:pic>
    </p:spTree>
    <p:extLst>
      <p:ext uri="{BB962C8B-B14F-4D97-AF65-F5344CB8AC3E}">
        <p14:creationId xmlns:p14="http://schemas.microsoft.com/office/powerpoint/2010/main" val="31026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</TotalTime>
  <Words>41</Words>
  <Application>Microsoft Office PowerPoint</Application>
  <PresentationFormat>Широкоэкранный</PresentationFormat>
  <Paragraphs>12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Легкий дым</vt:lpstr>
      <vt:lpstr>ОСЕННЕЕ ЧУДО:  как вырастить бабочку в домашних условиях</vt:lpstr>
      <vt:lpstr>2 СЕНТЯБРЯ мы с мамой нашли в кукурузе гусеницу</vt:lpstr>
      <vt:lpstr>     Мы посадили ее в контейнер и стали кормить  капустой.  10 СЕНТЯБРЯ она превратилась в куколку</vt:lpstr>
      <vt:lpstr>13 СЕНТЯБРЯ</vt:lpstr>
      <vt:lpstr>27 сентября вылезла  из куколки</vt:lpstr>
      <vt:lpstr>1день освобождения  из кокона</vt:lpstr>
      <vt:lpstr>Презентация PowerPoint</vt:lpstr>
      <vt:lpstr>2 ДЕНЬ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ОСЕННЕЕ ЧУДО  </dc:title>
  <dc:creator>Юлий Котов</dc:creator>
  <cp:lastModifiedBy>Admin</cp:lastModifiedBy>
  <cp:revision>4</cp:revision>
  <dcterms:created xsi:type="dcterms:W3CDTF">2023-10-01T11:42:41Z</dcterms:created>
  <dcterms:modified xsi:type="dcterms:W3CDTF">2023-11-29T02:10:07Z</dcterms:modified>
</cp:coreProperties>
</file>