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4" r:id="rId2"/>
    <p:sldId id="257" r:id="rId3"/>
    <p:sldId id="258" r:id="rId4"/>
    <p:sldId id="302" r:id="rId5"/>
    <p:sldId id="259" r:id="rId6"/>
    <p:sldId id="260" r:id="rId7"/>
    <p:sldId id="261" r:id="rId8"/>
    <p:sldId id="291" r:id="rId9"/>
    <p:sldId id="293" r:id="rId10"/>
    <p:sldId id="363" r:id="rId11"/>
    <p:sldId id="292" r:id="rId12"/>
    <p:sldId id="300" r:id="rId13"/>
    <p:sldId id="295" r:id="rId14"/>
    <p:sldId id="294" r:id="rId15"/>
    <p:sldId id="264" r:id="rId16"/>
    <p:sldId id="265" r:id="rId17"/>
    <p:sldId id="267" r:id="rId18"/>
    <p:sldId id="296" r:id="rId19"/>
    <p:sldId id="301" r:id="rId20"/>
    <p:sldId id="297" r:id="rId21"/>
    <p:sldId id="269" r:id="rId22"/>
    <p:sldId id="270" r:id="rId23"/>
    <p:sldId id="290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47" r:id="rId60"/>
    <p:sldId id="348" r:id="rId61"/>
    <p:sldId id="351" r:id="rId62"/>
    <p:sldId id="350" r:id="rId63"/>
    <p:sldId id="352" r:id="rId64"/>
    <p:sldId id="349" r:id="rId65"/>
    <p:sldId id="353" r:id="rId66"/>
    <p:sldId id="354" r:id="rId67"/>
    <p:sldId id="355" r:id="rId68"/>
    <p:sldId id="358" r:id="rId69"/>
    <p:sldId id="356" r:id="rId70"/>
    <p:sldId id="360" r:id="rId71"/>
    <p:sldId id="361" r:id="rId72"/>
    <p:sldId id="362" r:id="rId73"/>
    <p:sldId id="346" r:id="rId74"/>
    <p:sldId id="338" r:id="rId75"/>
    <p:sldId id="339" r:id="rId76"/>
    <p:sldId id="340" r:id="rId77"/>
    <p:sldId id="343" r:id="rId78"/>
    <p:sldId id="344" r:id="rId79"/>
    <p:sldId id="365" r:id="rId80"/>
    <p:sldId id="366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808733C-42D2-4824-8D17-B032ADB1B92C}">
          <p14:sldIdLst>
            <p14:sldId id="364"/>
            <p14:sldId id="257"/>
            <p14:sldId id="258"/>
            <p14:sldId id="302"/>
            <p14:sldId id="259"/>
            <p14:sldId id="260"/>
            <p14:sldId id="261"/>
            <p14:sldId id="291"/>
            <p14:sldId id="293"/>
            <p14:sldId id="363"/>
            <p14:sldId id="292"/>
            <p14:sldId id="300"/>
            <p14:sldId id="295"/>
            <p14:sldId id="294"/>
            <p14:sldId id="264"/>
            <p14:sldId id="265"/>
            <p14:sldId id="267"/>
            <p14:sldId id="296"/>
            <p14:sldId id="301"/>
            <p14:sldId id="297"/>
            <p14:sldId id="269"/>
            <p14:sldId id="270"/>
            <p14:sldId id="290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47"/>
            <p14:sldId id="348"/>
            <p14:sldId id="351"/>
            <p14:sldId id="350"/>
            <p14:sldId id="352"/>
            <p14:sldId id="349"/>
            <p14:sldId id="353"/>
            <p14:sldId id="354"/>
            <p14:sldId id="355"/>
            <p14:sldId id="358"/>
            <p14:sldId id="356"/>
            <p14:sldId id="360"/>
            <p14:sldId id="361"/>
            <p14:sldId id="362"/>
            <p14:sldId id="346"/>
            <p14:sldId id="338"/>
            <p14:sldId id="339"/>
            <p14:sldId id="340"/>
            <p14:sldId id="343"/>
            <p14:sldId id="344"/>
            <p14:sldId id="365"/>
            <p14:sldId id="3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8450-EA8D-4D28-863E-4591683C73E2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C10D-87DD-442C-BC27-28B79D11D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496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8450-EA8D-4D28-863E-4591683C73E2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C10D-87DD-442C-BC27-28B79D11D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09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8450-EA8D-4D28-863E-4591683C73E2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C10D-87DD-442C-BC27-28B79D11D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31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8450-EA8D-4D28-863E-4591683C73E2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C10D-87DD-442C-BC27-28B79D11D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85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8450-EA8D-4D28-863E-4591683C73E2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C10D-87DD-442C-BC27-28B79D11D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73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8450-EA8D-4D28-863E-4591683C73E2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C10D-87DD-442C-BC27-28B79D11D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521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8450-EA8D-4D28-863E-4591683C73E2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C10D-87DD-442C-BC27-28B79D11D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18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8450-EA8D-4D28-863E-4591683C73E2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C10D-87DD-442C-BC27-28B79D11D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85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8450-EA8D-4D28-863E-4591683C73E2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C10D-87DD-442C-BC27-28B79D11D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8450-EA8D-4D28-863E-4591683C73E2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C10D-87DD-442C-BC27-28B79D11D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400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8450-EA8D-4D28-863E-4591683C73E2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C10D-87DD-442C-BC27-28B79D11D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79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8450-EA8D-4D28-863E-4591683C73E2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8C10D-87DD-442C-BC27-28B79D11D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4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9389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2852414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31335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82637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451630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" y="0"/>
            <a:ext cx="9131562" cy="6858000"/>
          </a:xfrm>
        </p:spPr>
      </p:pic>
    </p:spTree>
    <p:extLst>
      <p:ext uri="{BB962C8B-B14F-4D97-AF65-F5344CB8AC3E}">
        <p14:creationId xmlns:p14="http://schemas.microsoft.com/office/powerpoint/2010/main" val="3711221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3123256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4201627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7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3044763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2799646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6858000"/>
          </a:xfrm>
        </p:spPr>
      </p:pic>
    </p:spTree>
    <p:extLst>
      <p:ext uri="{BB962C8B-B14F-4D97-AF65-F5344CB8AC3E}">
        <p14:creationId xmlns:p14="http://schemas.microsoft.com/office/powerpoint/2010/main" val="3178563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3417116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2821627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7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558270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3" y="0"/>
            <a:ext cx="9160074" cy="6858000"/>
          </a:xfrm>
        </p:spPr>
      </p:pic>
    </p:spTree>
    <p:extLst>
      <p:ext uri="{BB962C8B-B14F-4D97-AF65-F5344CB8AC3E}">
        <p14:creationId xmlns:p14="http://schemas.microsoft.com/office/powerpoint/2010/main" val="1964641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40532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734473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445764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248897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2742828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0"/>
            <a:ext cx="9120242" cy="6852270"/>
          </a:xfrm>
        </p:spPr>
      </p:pic>
    </p:spTree>
    <p:extLst>
      <p:ext uri="{BB962C8B-B14F-4D97-AF65-F5344CB8AC3E}">
        <p14:creationId xmlns:p14="http://schemas.microsoft.com/office/powerpoint/2010/main" val="2819882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329230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" y="0"/>
            <a:ext cx="9144372" cy="6858000"/>
          </a:xfrm>
        </p:spPr>
      </p:pic>
    </p:spTree>
    <p:extLst>
      <p:ext uri="{BB962C8B-B14F-4D97-AF65-F5344CB8AC3E}">
        <p14:creationId xmlns:p14="http://schemas.microsoft.com/office/powerpoint/2010/main" val="1009353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13376"/>
          </a:xfrm>
        </p:spPr>
      </p:pic>
    </p:spTree>
    <p:extLst>
      <p:ext uri="{BB962C8B-B14F-4D97-AF65-F5344CB8AC3E}">
        <p14:creationId xmlns:p14="http://schemas.microsoft.com/office/powerpoint/2010/main" val="1844578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2830630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555271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875431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4063991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83166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775817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1"/>
            <a:ext cx="9118628" cy="6806505"/>
          </a:xfrm>
        </p:spPr>
      </p:pic>
    </p:spTree>
    <p:extLst>
      <p:ext uri="{BB962C8B-B14F-4D97-AF65-F5344CB8AC3E}">
        <p14:creationId xmlns:p14="http://schemas.microsoft.com/office/powerpoint/2010/main" val="4039567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5"/>
            <a:ext cx="9112172" cy="6846565"/>
          </a:xfrm>
        </p:spPr>
      </p:pic>
    </p:spTree>
    <p:extLst>
      <p:ext uri="{BB962C8B-B14F-4D97-AF65-F5344CB8AC3E}">
        <p14:creationId xmlns:p14="http://schemas.microsoft.com/office/powerpoint/2010/main" val="1399209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13376"/>
          </a:xfrm>
        </p:spPr>
      </p:pic>
    </p:spTree>
    <p:extLst>
      <p:ext uri="{BB962C8B-B14F-4D97-AF65-F5344CB8AC3E}">
        <p14:creationId xmlns:p14="http://schemas.microsoft.com/office/powerpoint/2010/main" val="91800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4261494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784127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339920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13376"/>
          </a:xfrm>
        </p:spPr>
      </p:pic>
    </p:spTree>
    <p:extLst>
      <p:ext uri="{BB962C8B-B14F-4D97-AF65-F5344CB8AC3E}">
        <p14:creationId xmlns:p14="http://schemas.microsoft.com/office/powerpoint/2010/main" val="2131576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701257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13376"/>
          </a:xfrm>
        </p:spPr>
      </p:pic>
    </p:spTree>
    <p:extLst>
      <p:ext uri="{BB962C8B-B14F-4D97-AF65-F5344CB8AC3E}">
        <p14:creationId xmlns:p14="http://schemas.microsoft.com/office/powerpoint/2010/main" val="3498332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576657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5004719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25425490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3289785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357707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1586" cy="6858000"/>
          </a:xfrm>
        </p:spPr>
      </p:pic>
    </p:spTree>
    <p:extLst>
      <p:ext uri="{BB962C8B-B14F-4D97-AF65-F5344CB8AC3E}">
        <p14:creationId xmlns:p14="http://schemas.microsoft.com/office/powerpoint/2010/main" val="13063100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" y="0"/>
            <a:ext cx="9128347" cy="6813376"/>
          </a:xfrm>
        </p:spPr>
      </p:pic>
    </p:spTree>
    <p:extLst>
      <p:ext uri="{BB962C8B-B14F-4D97-AF65-F5344CB8AC3E}">
        <p14:creationId xmlns:p14="http://schemas.microsoft.com/office/powerpoint/2010/main" val="41034632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48936" cy="6858000"/>
          </a:xfrm>
        </p:spPr>
      </p:pic>
    </p:spTree>
    <p:extLst>
      <p:ext uri="{BB962C8B-B14F-4D97-AF65-F5344CB8AC3E}">
        <p14:creationId xmlns:p14="http://schemas.microsoft.com/office/powerpoint/2010/main" val="3967389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23018968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40796794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8480324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3422140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479552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2093297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578562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9467" cy="6858000"/>
          </a:xfrm>
        </p:spPr>
      </p:pic>
    </p:spTree>
    <p:extLst>
      <p:ext uri="{BB962C8B-B14F-4D97-AF65-F5344CB8AC3E}">
        <p14:creationId xmlns:p14="http://schemas.microsoft.com/office/powerpoint/2010/main" val="207284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8579801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15741039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27252024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3497546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31243110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39362246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3972462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7821109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22643112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258766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11880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5873756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7595328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3184245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20351242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8" y="0"/>
            <a:ext cx="9128347" cy="6813376"/>
          </a:xfrm>
        </p:spPr>
      </p:pic>
    </p:spTree>
    <p:extLst>
      <p:ext uri="{BB962C8B-B14F-4D97-AF65-F5344CB8AC3E}">
        <p14:creationId xmlns:p14="http://schemas.microsoft.com/office/powerpoint/2010/main" val="25368497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551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377200"/>
            <a:ext cx="8388424" cy="4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659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551" cy="6857999"/>
          </a:xfrm>
        </p:spPr>
      </p:pic>
    </p:spTree>
    <p:extLst>
      <p:ext uri="{BB962C8B-B14F-4D97-AF65-F5344CB8AC3E}">
        <p14:creationId xmlns:p14="http://schemas.microsoft.com/office/powerpoint/2010/main" val="1265441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33551" cy="69128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432075"/>
            <a:ext cx="6300192" cy="4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199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6" y="0"/>
            <a:ext cx="9133551" cy="685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432075"/>
            <a:ext cx="6300192" cy="4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00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551" cy="685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432075"/>
            <a:ext cx="6300192" cy="4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39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" y="9578"/>
            <a:ext cx="9130107" cy="6848421"/>
          </a:xfrm>
        </p:spPr>
      </p:pic>
    </p:spTree>
    <p:extLst>
      <p:ext uri="{BB962C8B-B14F-4D97-AF65-F5344CB8AC3E}">
        <p14:creationId xmlns:p14="http://schemas.microsoft.com/office/powerpoint/2010/main" val="3453526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534" cy="6858000"/>
          </a:xfrm>
        </p:spPr>
      </p:pic>
    </p:spTree>
    <p:extLst>
      <p:ext uri="{BB962C8B-B14F-4D97-AF65-F5344CB8AC3E}">
        <p14:creationId xmlns:p14="http://schemas.microsoft.com/office/powerpoint/2010/main" val="35308678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9"/>
            <a:ext cx="9119550" cy="6807157"/>
          </a:xfrm>
        </p:spPr>
      </p:pic>
    </p:spTree>
    <p:extLst>
      <p:ext uri="{BB962C8B-B14F-4D97-AF65-F5344CB8AC3E}">
        <p14:creationId xmlns:p14="http://schemas.microsoft.com/office/powerpoint/2010/main" val="174053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" y="0"/>
            <a:ext cx="9128347" cy="6858000"/>
          </a:xfrm>
        </p:spPr>
      </p:pic>
    </p:spTree>
    <p:extLst>
      <p:ext uri="{BB962C8B-B14F-4D97-AF65-F5344CB8AC3E}">
        <p14:creationId xmlns:p14="http://schemas.microsoft.com/office/powerpoint/2010/main" val="29233416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0</Words>
  <Application>Microsoft Office PowerPoint</Application>
  <PresentationFormat>Экран (4:3)</PresentationFormat>
  <Paragraphs>0</Paragraphs>
  <Slides>80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92</cp:revision>
  <dcterms:created xsi:type="dcterms:W3CDTF">2022-04-19T10:19:20Z</dcterms:created>
  <dcterms:modified xsi:type="dcterms:W3CDTF">2023-09-28T09:02:27Z</dcterms:modified>
</cp:coreProperties>
</file>