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7" r:id="rId3"/>
    <p:sldId id="272" r:id="rId4"/>
    <p:sldId id="273" r:id="rId5"/>
    <p:sldId id="265" r:id="rId6"/>
    <p:sldId id="269" r:id="rId7"/>
    <p:sldId id="264" r:id="rId8"/>
    <p:sldId id="278" r:id="rId9"/>
    <p:sldId id="280" r:id="rId10"/>
    <p:sldId id="279" r:id="rId11"/>
    <p:sldId id="281" r:id="rId12"/>
    <p:sldId id="283" r:id="rId13"/>
    <p:sldId id="276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>
        <p:scale>
          <a:sx n="72" d="100"/>
          <a:sy n="72" d="100"/>
        </p:scale>
        <p:origin x="-1902" y="-10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A875C-3347-41C9-9ABD-60466EA0D33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69A29-5B9D-4DAE-AF70-0848609E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465517"/>
            <a:ext cx="5437112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Муниципальное бюджетное учреждение дополнительного образования города Ульяновска «Детский эколого-биологический центр»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815666"/>
            <a:ext cx="8208912" cy="218521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Культурологические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основы экологического образования в учреждениях дополнительного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образования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3500"/>
            <a:ext cx="1907704" cy="135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313239" y="4569972"/>
            <a:ext cx="2880320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Ульяновск,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2023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71600" y="195486"/>
            <a:ext cx="7560840" cy="792088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Дополнительная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общеразвивающая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программа «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ЭКОлето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3980" t="1493" r="2488"/>
          <a:stretch>
            <a:fillRect/>
          </a:stretch>
        </p:blipFill>
        <p:spPr bwMode="auto">
          <a:xfrm>
            <a:off x="755576" y="1059582"/>
            <a:ext cx="2820313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A9FAE10A-613E-4FBF-479E-2264878B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57" t="18750" r="25291" b="12891"/>
          <a:stretch>
            <a:fillRect/>
          </a:stretch>
        </p:blipFill>
        <p:spPr bwMode="auto">
          <a:xfrm>
            <a:off x="4860032" y="1059582"/>
            <a:ext cx="2952328" cy="396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555526"/>
            <a:ext cx="6120680" cy="378042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Альбомы «Моё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ЭКОлето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4320" t="3544" r="6243" b="776"/>
          <a:stretch>
            <a:fillRect/>
          </a:stretch>
        </p:blipFill>
        <p:spPr bwMode="auto">
          <a:xfrm rot="16200000">
            <a:off x="767654" y="687465"/>
            <a:ext cx="3096344" cy="441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4706" t="5147" r="2941" b="8824"/>
          <a:stretch>
            <a:fillRect/>
          </a:stretch>
        </p:blipFill>
        <p:spPr bwMode="auto">
          <a:xfrm rot="5400000">
            <a:off x="5324227" y="739403"/>
            <a:ext cx="3096344" cy="431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123478"/>
            <a:ext cx="6120680" cy="378042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Альбомы «Моё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ЭКОлето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160" t="7813" r="11019" b="11019"/>
          <a:stretch>
            <a:fillRect/>
          </a:stretch>
        </p:blipFill>
        <p:spPr bwMode="auto">
          <a:xfrm rot="10800000">
            <a:off x="971600" y="627534"/>
            <a:ext cx="2978208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3268" t="3641" r="9320"/>
          <a:stretch>
            <a:fillRect/>
          </a:stretch>
        </p:blipFill>
        <p:spPr bwMode="auto">
          <a:xfrm rot="16200000">
            <a:off x="5700746" y="146861"/>
            <a:ext cx="2046196" cy="300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1274" t="1569" r="5704" b="9838"/>
          <a:stretch>
            <a:fillRect/>
          </a:stretch>
        </p:blipFill>
        <p:spPr bwMode="auto">
          <a:xfrm rot="10800000">
            <a:off x="971600" y="2859782"/>
            <a:ext cx="30243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l="388" t="3932" r="5704" b="9838"/>
          <a:stretch>
            <a:fillRect/>
          </a:stretch>
        </p:blipFill>
        <p:spPr bwMode="auto">
          <a:xfrm rot="10800000">
            <a:off x="5220072" y="2859782"/>
            <a:ext cx="3024336" cy="208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1454"/>
            <a:ext cx="1981340" cy="141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71538" y="1071553"/>
            <a:ext cx="7416824" cy="36625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СПАСИБО </a:t>
            </a:r>
          </a:p>
          <a:p>
            <a:pPr algn="ctr"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ЗА ВНИМАНИЕ!</a:t>
            </a:r>
          </a:p>
          <a:p>
            <a:pPr algn="ctr">
              <a:defRPr/>
            </a:pP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ЧИСТОТА ПРИРОДЫ НАЧИНАЕТСЯ С ТЕБЯ!</a:t>
            </a:r>
          </a:p>
          <a:p>
            <a:pPr algn="ctr">
              <a:defRPr/>
            </a:pP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43608" y="123478"/>
            <a:ext cx="7200800" cy="432048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Инновационные технологии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4731992"/>
            <a:ext cx="3240360" cy="3405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Изготовление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лэпбука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«Осень»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2355726"/>
            <a:ext cx="3312368" cy="5788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Арт-терапевтическое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упражнение «Природа в моей жизни»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Арт-терапевтические упражнения.JPG"/>
          <p:cNvPicPr>
            <a:picLocks noChangeAspect="1"/>
          </p:cNvPicPr>
          <p:nvPr/>
        </p:nvPicPr>
        <p:blipFill>
          <a:blip r:embed="rId3" cstate="print"/>
          <a:srcRect r="444" b="6667"/>
          <a:stretch>
            <a:fillRect/>
          </a:stretch>
        </p:blipFill>
        <p:spPr>
          <a:xfrm>
            <a:off x="5220071" y="627534"/>
            <a:ext cx="2713035" cy="161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43608" y="2283718"/>
            <a:ext cx="3312368" cy="5788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Театрализованная игра «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Экотеремок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32040" y="4731992"/>
            <a:ext cx="3168352" cy="3405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Синквейн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«Снегирь»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Экологический тренинг Спаси птенца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2151" b="3226"/>
          <a:stretch>
            <a:fillRect/>
          </a:stretch>
        </p:blipFill>
        <p:spPr>
          <a:xfrm>
            <a:off x="5148064" y="3003798"/>
            <a:ext cx="2772308" cy="162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F:\2020-2021\РИП\пособие\лист фото.jpg"/>
          <p:cNvPicPr/>
          <p:nvPr/>
        </p:nvPicPr>
        <p:blipFill>
          <a:blip r:embed="rId5" cstate="print">
            <a:lum bright="10000" contrast="20000"/>
          </a:blip>
          <a:srcRect l="58916" t="37865" r="2937" b="46186"/>
          <a:stretch>
            <a:fillRect/>
          </a:stretch>
        </p:blipFill>
        <p:spPr bwMode="auto">
          <a:xfrm>
            <a:off x="1331640" y="627534"/>
            <a:ext cx="2736304" cy="162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изображение_viber_2021-04-04_11-23-26.jpg"/>
          <p:cNvPicPr>
            <a:picLocks noChangeAspect="1"/>
          </p:cNvPicPr>
          <p:nvPr/>
        </p:nvPicPr>
        <p:blipFill>
          <a:blip r:embed="rId6" cstate="print"/>
          <a:srcRect l="4000" t="5673" b="13885"/>
          <a:stretch>
            <a:fillRect/>
          </a:stretch>
        </p:blipFill>
        <p:spPr>
          <a:xfrm>
            <a:off x="1259632" y="3003798"/>
            <a:ext cx="2880320" cy="162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71600" y="267494"/>
            <a:ext cx="7200800" cy="504056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Экологический тренинг «Человек из коры»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изображение_viber_2021-04-03_18-26-12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3801" t="5901" r="2401" b="2751"/>
          <a:stretch>
            <a:fillRect/>
          </a:stretch>
        </p:blipFill>
        <p:spPr>
          <a:xfrm>
            <a:off x="3419872" y="1491630"/>
            <a:ext cx="2448272" cy="273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изображение_viber_2021-04-03_18-26-ё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l="8001"/>
          <a:stretch>
            <a:fillRect/>
          </a:stretch>
        </p:blipFill>
        <p:spPr>
          <a:xfrm>
            <a:off x="395536" y="987574"/>
            <a:ext cx="2304256" cy="278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изображение_viber_2021-04-03_18-30-01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t="1050" r="3401"/>
          <a:stretch>
            <a:fillRect/>
          </a:stretch>
        </p:blipFill>
        <p:spPr>
          <a:xfrm>
            <a:off x="6516216" y="1995686"/>
            <a:ext cx="2088232" cy="272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71600" y="123478"/>
            <a:ext cx="7200800" cy="450050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Экологический тренинг «Чистописание»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l="5733" t="7701" r="15868" b="7250"/>
          <a:stretch>
            <a:fillRect/>
          </a:stretch>
        </p:blipFill>
        <p:spPr>
          <a:xfrm rot="5400000">
            <a:off x="5581444" y="-21870"/>
            <a:ext cx="1941549" cy="3528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53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l="8245" t="9931" r="15310" b="10251"/>
          <a:stretch>
            <a:fillRect/>
          </a:stretch>
        </p:blipFill>
        <p:spPr>
          <a:xfrm rot="16200000">
            <a:off x="1520660" y="2238714"/>
            <a:ext cx="1998221" cy="338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654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rcRect l="8339" t="6536" r="10415" b="6576"/>
          <a:stretch>
            <a:fillRect/>
          </a:stretch>
        </p:blipFill>
        <p:spPr>
          <a:xfrm rot="16200000">
            <a:off x="1583667" y="15467"/>
            <a:ext cx="194421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_viber_2021-04-03_19-02-06.jpg"/>
          <p:cNvPicPr>
            <a:picLocks noChangeAspect="1"/>
          </p:cNvPicPr>
          <p:nvPr/>
        </p:nvPicPr>
        <p:blipFill>
          <a:blip r:embed="rId6" cstate="print">
            <a:lum bright="10000" contrast="30000"/>
          </a:blip>
          <a:srcRect l="7523" t="6342" r="8222" b="4514"/>
          <a:stretch>
            <a:fillRect/>
          </a:stretch>
        </p:blipFill>
        <p:spPr>
          <a:xfrm rot="5400000">
            <a:off x="5592874" y="2198948"/>
            <a:ext cx="1990703" cy="3456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411760" y="411510"/>
            <a:ext cx="4320480" cy="378042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Синквейн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«Птицы»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10" name="Picture 6" descr="https://faunistics.com/wp-content/uploads/2019/10/10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7574"/>
            <a:ext cx="3168352" cy="196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3075806"/>
            <a:ext cx="3672408" cy="1995249"/>
          </a:xfrm>
          <a:prstGeom prst="roundRect">
            <a:avLst>
              <a:gd name="adj" fmla="val 541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 Снегирь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2. Яркий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красногрудый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3. Прилетел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лакомится, поёт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4. Покормите птиц зимой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 Зимний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гость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7944" y="987574"/>
            <a:ext cx="4968552" cy="3858875"/>
          </a:xfrm>
          <a:prstGeom prst="roundRect">
            <a:avLst>
              <a:gd name="adj" fmla="val 421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строка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одно слово, название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заголовок, тема (существительное);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268288" algn="l"/>
                <a:tab pos="355600" algn="l"/>
              </a:tabLs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строка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два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слова, описывающие признаки предмета или его свойства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прилагательное, причастие);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строка – три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слова, относящиеся к теме (глагол);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строка –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фраза, выражающая личностное отношение к теме;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строка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одно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слово,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вывод,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синоним, который характеризует суть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темы (существительное).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627784" y="339502"/>
            <a:ext cx="4320480" cy="378042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Синквейн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«Птицы»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https://www.pavelin.ru/images/stories/000000sinica/sin_000.jpg"/>
          <p:cNvPicPr>
            <a:picLocks noChangeAspect="1" noChangeArrowheads="1"/>
          </p:cNvPicPr>
          <p:nvPr/>
        </p:nvPicPr>
        <p:blipFill>
          <a:blip r:embed="rId3" cstate="print"/>
          <a:srcRect l="6884" t="6250" r="27721"/>
          <a:stretch>
            <a:fillRect/>
          </a:stretch>
        </p:blipFill>
        <p:spPr bwMode="auto">
          <a:xfrm>
            <a:off x="395536" y="1707654"/>
            <a:ext cx="2880320" cy="240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35896" y="987574"/>
            <a:ext cx="5328592" cy="3858875"/>
          </a:xfrm>
          <a:prstGeom prst="roundRect">
            <a:avLst>
              <a:gd name="adj" fmla="val 421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строка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одно слово, название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заголовок, тема (существительное);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268288" algn="l"/>
                <a:tab pos="355600" algn="l"/>
              </a:tabLs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строка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два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слова, описывающие признаки предмета или его свойства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прилагательное, причастие);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строка – три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слова, относящиеся к теме (глагол);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строка –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фраза, выражающая личностное отношение к теме;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строка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одно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слово,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вывод,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синоним, который характеризует суть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темы (существительное).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411763" y="249492"/>
            <a:ext cx="4311769" cy="378042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Онлайн-экскурсия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68432" t="15100" r="9882" b="45869"/>
          <a:stretch>
            <a:fillRect/>
          </a:stretch>
        </p:blipFill>
        <p:spPr bwMode="auto">
          <a:xfrm>
            <a:off x="5292080" y="915566"/>
            <a:ext cx="2664296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71600" y="4083918"/>
            <a:ext cx="7200800" cy="959048"/>
          </a:xfrm>
          <a:prstGeom prst="roundRect">
            <a:avLst>
              <a:gd name="adj" fmla="val 6946"/>
            </a:avLst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Областное государственное бюджетное учреждение культуры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Ульяновский областной краеведческий музей имени И.А.Гончарова» </a:t>
            </a:r>
          </a:p>
        </p:txBody>
      </p:sp>
      <p:pic>
        <p:nvPicPr>
          <p:cNvPr id="16386" name="Picture 2" descr="https://yt3.ggpht.com/ytc/AAUvwnjq1irZyxuNmffzu97JYiTkbTsJ3Cnj62V8MiPG=s900-c-k-c0x00ffffff-no-r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843558"/>
            <a:ext cx="2736305" cy="300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691680" y="123478"/>
            <a:ext cx="6120680" cy="378042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Учебно-методические пособия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3062" t="9524" r="9438" b="7143"/>
          <a:stretch>
            <a:fillRect/>
          </a:stretch>
        </p:blipFill>
        <p:spPr bwMode="auto">
          <a:xfrm rot="15804060">
            <a:off x="-240148" y="1049668"/>
            <a:ext cx="2736304" cy="195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5995" t="5567" r="7184" b="9542"/>
          <a:stretch>
            <a:fillRect/>
          </a:stretch>
        </p:blipFill>
        <p:spPr bwMode="auto">
          <a:xfrm rot="15787056">
            <a:off x="709768" y="3632853"/>
            <a:ext cx="1549011" cy="113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1057" t="6435" r="9653" b="6688"/>
          <a:stretch>
            <a:fillRect/>
          </a:stretch>
        </p:blipFill>
        <p:spPr bwMode="auto">
          <a:xfrm rot="16200000">
            <a:off x="2123728" y="987574"/>
            <a:ext cx="266429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l="2608" t="8116" r="12174" b="10724"/>
          <a:stretch>
            <a:fillRect/>
          </a:stretch>
        </p:blipFill>
        <p:spPr bwMode="auto">
          <a:xfrm rot="16200000">
            <a:off x="2689414" y="3590241"/>
            <a:ext cx="1584824" cy="113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 l="4015" t="3122" r="9364" b="9477"/>
          <a:stretch>
            <a:fillRect/>
          </a:stretch>
        </p:blipFill>
        <p:spPr bwMode="auto">
          <a:xfrm rot="16200000">
            <a:off x="4391980" y="951570"/>
            <a:ext cx="266429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lum contrast="30000"/>
          </a:blip>
          <a:srcRect l="4651" t="9302" r="12291" b="6977"/>
          <a:stretch>
            <a:fillRect/>
          </a:stretch>
        </p:blipFill>
        <p:spPr bwMode="auto">
          <a:xfrm rot="16200000">
            <a:off x="4950508" y="3561394"/>
            <a:ext cx="1619249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lum contrast="40000"/>
          </a:blip>
          <a:srcRect l="11905" t="1786" r="4762" b="10714"/>
          <a:stretch>
            <a:fillRect/>
          </a:stretch>
        </p:blipFill>
        <p:spPr bwMode="auto">
          <a:xfrm rot="11231847">
            <a:off x="7021845" y="667392"/>
            <a:ext cx="1958136" cy="274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lum contrast="40000"/>
          </a:blip>
          <a:srcRect l="4320" t="9450" r="15947" b="13770"/>
          <a:stretch>
            <a:fillRect/>
          </a:stretch>
        </p:blipFill>
        <p:spPr bwMode="auto">
          <a:xfrm rot="16862585">
            <a:off x="6935857" y="3690695"/>
            <a:ext cx="1554822" cy="112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411510"/>
            <a:ext cx="6120680" cy="378042"/>
          </a:xfrm>
          <a:prstGeom prst="roundRect">
            <a:avLst>
              <a:gd name="adj" fmla="val 12277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Учебно-методические пособия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15566"/>
            <a:ext cx="2880320" cy="395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03598"/>
            <a:ext cx="355592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278</Words>
  <Application>Microsoft Office PowerPoint</Application>
  <PresentationFormat>Экран (16:9)</PresentationFormat>
  <Paragraphs>40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ПК-2021</dc:creator>
  <cp:lastModifiedBy>Asus</cp:lastModifiedBy>
  <cp:revision>157</cp:revision>
  <dcterms:created xsi:type="dcterms:W3CDTF">2021-04-03T12:46:20Z</dcterms:created>
  <dcterms:modified xsi:type="dcterms:W3CDTF">2023-06-23T08:32:26Z</dcterms:modified>
</cp:coreProperties>
</file>