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78" r:id="rId4"/>
    <p:sldId id="257" r:id="rId5"/>
    <p:sldId id="260" r:id="rId6"/>
    <p:sldId id="258" r:id="rId7"/>
    <p:sldId id="259" r:id="rId8"/>
    <p:sldId id="273" r:id="rId9"/>
    <p:sldId id="274" r:id="rId10"/>
    <p:sldId id="264" r:id="rId11"/>
    <p:sldId id="261" r:id="rId12"/>
    <p:sldId id="262" r:id="rId13"/>
    <p:sldId id="263" r:id="rId14"/>
    <p:sldId id="277" r:id="rId15"/>
    <p:sldId id="265" r:id="rId16"/>
    <p:sldId id="271" r:id="rId17"/>
    <p:sldId id="268" r:id="rId18"/>
    <p:sldId id="269" r:id="rId19"/>
    <p:sldId id="270" r:id="rId20"/>
    <p:sldId id="276" r:id="rId21"/>
    <p:sldId id="266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EAA0A-65DF-41C6-A9F8-5395337F2065}" type="datetimeFigureOut">
              <a:rPr lang="ru-RU" smtClean="0"/>
              <a:t>21.06.2023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2106A-DD0B-47E6-AA90-BA0FE1F89A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8497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EAA0A-65DF-41C6-A9F8-5395337F2065}" type="datetimeFigureOut">
              <a:rPr lang="ru-RU" smtClean="0"/>
              <a:t>21.06.2023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2106A-DD0B-47E6-AA90-BA0FE1F89A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8599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EAA0A-65DF-41C6-A9F8-5395337F2065}" type="datetimeFigureOut">
              <a:rPr lang="ru-RU" smtClean="0"/>
              <a:t>21.06.2023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2106A-DD0B-47E6-AA90-BA0FE1F89A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2082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EAA0A-65DF-41C6-A9F8-5395337F2065}" type="datetimeFigureOut">
              <a:rPr lang="ru-RU" smtClean="0"/>
              <a:t>21.06.2023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2106A-DD0B-47E6-AA90-BA0FE1F89A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2822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EAA0A-65DF-41C6-A9F8-5395337F2065}" type="datetimeFigureOut">
              <a:rPr lang="ru-RU" smtClean="0"/>
              <a:t>21.06.2023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2106A-DD0B-47E6-AA90-BA0FE1F89A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5686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EAA0A-65DF-41C6-A9F8-5395337F2065}" type="datetimeFigureOut">
              <a:rPr lang="ru-RU" smtClean="0"/>
              <a:t>21.06.2023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2106A-DD0B-47E6-AA90-BA0FE1F89A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170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EAA0A-65DF-41C6-A9F8-5395337F2065}" type="datetimeFigureOut">
              <a:rPr lang="ru-RU" smtClean="0"/>
              <a:t>21.06.2023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2106A-DD0B-47E6-AA90-BA0FE1F89A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7309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EAA0A-65DF-41C6-A9F8-5395337F2065}" type="datetimeFigureOut">
              <a:rPr lang="ru-RU" smtClean="0"/>
              <a:t>21.06.2023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2106A-DD0B-47E6-AA90-BA0FE1F89A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2146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EAA0A-65DF-41C6-A9F8-5395337F2065}" type="datetimeFigureOut">
              <a:rPr lang="ru-RU" smtClean="0"/>
              <a:t>21.06.2023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2106A-DD0B-47E6-AA90-BA0FE1F89A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8814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EAA0A-65DF-41C6-A9F8-5395337F2065}" type="datetimeFigureOut">
              <a:rPr lang="ru-RU" smtClean="0"/>
              <a:t>21.06.2023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2106A-DD0B-47E6-AA90-BA0FE1F89A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8574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EAA0A-65DF-41C6-A9F8-5395337F2065}" type="datetimeFigureOut">
              <a:rPr lang="ru-RU" smtClean="0"/>
              <a:t>21.06.2023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2106A-DD0B-47E6-AA90-BA0FE1F89A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8749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2EAA0A-65DF-41C6-A9F8-5395337F2065}" type="datetimeFigureOut">
              <a:rPr lang="ru-RU" smtClean="0"/>
              <a:t>21.06.2023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E2106A-DD0B-47E6-AA90-BA0FE1F89A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1472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052737"/>
            <a:ext cx="7772400" cy="2547714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Межпредметная</a:t>
            </a:r>
            <a:r>
              <a:rPr lang="ru-RU" dirty="0" smtClean="0"/>
              <a:t> координация содержания экологической составляющей </a:t>
            </a:r>
            <a:br>
              <a:rPr lang="ru-RU" dirty="0" smtClean="0"/>
            </a:br>
            <a:r>
              <a:rPr lang="ru-RU" dirty="0" smtClean="0"/>
              <a:t>в начальной школе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Кириллова Ирина Олеговна, учитель начальных классов </a:t>
            </a:r>
          </a:p>
          <a:p>
            <a:r>
              <a:rPr lang="ru-RU" dirty="0" smtClean="0"/>
              <a:t>МБОУ «СОШ №198»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6944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Создайте образ, </a:t>
            </a:r>
            <a:br>
              <a:rPr lang="ru-RU" dirty="0" smtClean="0"/>
            </a:br>
            <a:r>
              <a:rPr lang="ru-RU" dirty="0" smtClean="0"/>
              <a:t>отражающий правило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AutoShape 2" descr="Библиотека имени Михаила Ульянова: Берегите природу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Библиотека имени Михаила Ульянова: Берегите природу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2" name="Picture 6" descr="Как нарисовать знаки охраны леса и знаки запрещающие есть мухомор?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8"/>
          <a:stretch/>
        </p:blipFill>
        <p:spPr bwMode="auto">
          <a:xfrm>
            <a:off x="4716016" y="1988840"/>
            <a:ext cx="3971430" cy="3905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Как нарисовать одуванчик и божью коровку легко, поэтапно гуашью. Пошаговая  инструкция. - YouTub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6" t="6399" r="15431" b="5950"/>
          <a:stretch/>
        </p:blipFill>
        <p:spPr bwMode="auto">
          <a:xfrm>
            <a:off x="451004" y="2348880"/>
            <a:ext cx="3861112" cy="2750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9546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Образ? Импринтинг!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https://cdn.fishki.net/upload/post/201506/09/1561618/502b8119b4f0c9d52b72575e26cf681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564904"/>
            <a:ext cx="4248472" cy="2725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7" t="12378" r="7006" b="16560"/>
          <a:stretch/>
        </p:blipFill>
        <p:spPr bwMode="auto">
          <a:xfrm rot="10800000">
            <a:off x="4860032" y="1916832"/>
            <a:ext cx="3402623" cy="3613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419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Образ? Образ!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8" t="19399" r="3592" b="23124"/>
          <a:stretch/>
        </p:blipFill>
        <p:spPr bwMode="auto">
          <a:xfrm rot="16200000">
            <a:off x="1818788" y="597635"/>
            <a:ext cx="4786348" cy="6768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8752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Образ? Руководство к действию!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66" b="12523"/>
          <a:stretch/>
        </p:blipFill>
        <p:spPr bwMode="auto">
          <a:xfrm rot="16200000">
            <a:off x="2109777" y="174686"/>
            <a:ext cx="4752528" cy="7660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8680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Поиск отклика в других предметах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Математика</a:t>
            </a:r>
          </a:p>
          <a:p>
            <a:r>
              <a:rPr lang="ru-RU" dirty="0" smtClean="0"/>
              <a:t>Русский язык</a:t>
            </a:r>
          </a:p>
          <a:p>
            <a:r>
              <a:rPr lang="ru-RU" dirty="0" smtClean="0"/>
              <a:t>Физическая культура</a:t>
            </a:r>
          </a:p>
          <a:p>
            <a:r>
              <a:rPr lang="ru-RU" dirty="0" smtClean="0"/>
              <a:t>Изобразительное искусство</a:t>
            </a:r>
          </a:p>
          <a:p>
            <a:r>
              <a:rPr lang="ru-RU" dirty="0" smtClean="0"/>
              <a:t>Окружающий мир</a:t>
            </a:r>
          </a:p>
          <a:p>
            <a:r>
              <a:rPr lang="ru-RU" dirty="0" smtClean="0"/>
              <a:t>Иностранный язык</a:t>
            </a:r>
          </a:p>
          <a:p>
            <a:r>
              <a:rPr lang="ru-RU" dirty="0" smtClean="0"/>
              <a:t>Физика  </a:t>
            </a:r>
          </a:p>
          <a:p>
            <a:endParaRPr lang="ru-RU" dirty="0"/>
          </a:p>
        </p:txBody>
      </p:sp>
      <p:pic>
        <p:nvPicPr>
          <p:cNvPr id="2050" name="Picture 2" descr="Рисунки пчелы для срисовки (25 фото) • Прикольные картинки и позити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204864"/>
            <a:ext cx="2943543" cy="2218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136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Оценка результатов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4" t="22517" r="11954" b="23553"/>
          <a:stretch/>
        </p:blipFill>
        <p:spPr bwMode="auto">
          <a:xfrm rot="5400000">
            <a:off x="309503" y="1152409"/>
            <a:ext cx="1841889" cy="1786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4" t="21443" r="10309" b="24122"/>
          <a:stretch/>
        </p:blipFill>
        <p:spPr bwMode="auto">
          <a:xfrm rot="5400000">
            <a:off x="2344025" y="1762861"/>
            <a:ext cx="2982482" cy="2991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2" t="8527" r="12650" b="35103"/>
          <a:stretch/>
        </p:blipFill>
        <p:spPr bwMode="auto">
          <a:xfrm>
            <a:off x="5508104" y="3170004"/>
            <a:ext cx="3170490" cy="3159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3897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F:\Леночка\ИО\человек\Новая папка\Снимок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260648"/>
            <a:ext cx="9577064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494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29360" t="11769" r="25921" b="2317"/>
          <a:stretch>
            <a:fillRect/>
          </a:stretch>
        </p:blipFill>
        <p:spPr bwMode="auto">
          <a:xfrm rot="5400000">
            <a:off x="1157940" y="-1147633"/>
            <a:ext cx="6021288" cy="8337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32368" t="12927" r="27286" b="2439"/>
          <a:stretch>
            <a:fillRect/>
          </a:stretch>
        </p:blipFill>
        <p:spPr bwMode="auto">
          <a:xfrm rot="5400000">
            <a:off x="5862022" y="3481851"/>
            <a:ext cx="2637030" cy="3986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35882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12" descr="F:\Леночка\ИО\человек\Новая папка\диплом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57" y="133242"/>
            <a:ext cx="2997730" cy="4105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1" descr="F:\Леночка\ИО\человек\Новая папка\диплом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884" y="133242"/>
            <a:ext cx="2913310" cy="4068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F:\Леночка\ИО\человек\Новая папка\диплом3.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5596" y="4593714"/>
            <a:ext cx="1475517" cy="2143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F:\Леночка\ИО\человек\Новая папка\диплом3.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85" y="4593714"/>
            <a:ext cx="1512168" cy="2188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 descr="F:\Леночка\ИО\человек\Новая папка\диплом3.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590040"/>
            <a:ext cx="1591321" cy="2191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F:\Леночка\ИО\человек\Новая папка\диплом3.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582924"/>
            <a:ext cx="1587021" cy="221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F:\Леночка\ИО\человек\Новая папка\диплом3.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555153"/>
            <a:ext cx="1601121" cy="2265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G:\180211174322\img-180211174322-003.jpg"/>
          <p:cNvPicPr>
            <a:picLocks noChangeAspect="1" noChangeArrowheads="1"/>
          </p:cNvPicPr>
          <p:nvPr/>
        </p:nvPicPr>
        <p:blipFill>
          <a:blip r:embed="rId9" cstate="print"/>
          <a:srcRect l="5084" t="2739" r="7623" b="4069"/>
          <a:stretch>
            <a:fillRect/>
          </a:stretch>
        </p:blipFill>
        <p:spPr bwMode="auto">
          <a:xfrm>
            <a:off x="3188404" y="133242"/>
            <a:ext cx="2770036" cy="40681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53511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6" t="8849" r="16847" b="38294"/>
          <a:stretch/>
        </p:blipFill>
        <p:spPr>
          <a:xfrm>
            <a:off x="3084539" y="2204864"/>
            <a:ext cx="2999629" cy="2742517"/>
          </a:xfrm>
          <a:prstGeom prst="rect">
            <a:avLst/>
          </a:prstGeom>
        </p:spPr>
      </p:pic>
      <p:pic>
        <p:nvPicPr>
          <p:cNvPr id="7" name="Picture 3" descr="G:\180211184812\img-180211184812-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2326683"/>
            <a:ext cx="3203848" cy="4464496"/>
          </a:xfrm>
          <a:prstGeom prst="rect">
            <a:avLst/>
          </a:prstGeom>
          <a:noFill/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2" t="1212" r="10034" b="23515"/>
          <a:stretch/>
        </p:blipFill>
        <p:spPr>
          <a:xfrm>
            <a:off x="66729" y="188640"/>
            <a:ext cx="3017810" cy="4338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0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Джуниор, детский клуб, Коммунистический проспект, 116, Северск — 2ГИ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88640"/>
            <a:ext cx="6663845" cy="6536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Жители ЗАТО Северск отпраздновали 65-летие города | Атомная энергия 2.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767" y="260648"/>
            <a:ext cx="2055439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Памятник ЛЕНИНУ В.И. / Туристский портал Томска и Томской област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7864" y="1772816"/>
            <a:ext cx="1905247" cy="2855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Услуги музея: экскурсии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767" y="4869160"/>
            <a:ext cx="2051720" cy="1636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7907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264696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dirty="0"/>
              <a:t>«Человечество на Земле и окружающая его живая и неживая природа составляют нечто единое, живущее по общим законам природы» </a:t>
            </a:r>
            <a:endParaRPr lang="ru-RU" dirty="0" smtClean="0"/>
          </a:p>
          <a:p>
            <a:pPr marL="0" indent="0">
              <a:buNone/>
            </a:pPr>
            <a:r>
              <a:rPr lang="ru-RU" sz="2600" dirty="0" smtClean="0"/>
              <a:t>Вернадский </a:t>
            </a:r>
            <a:r>
              <a:rPr lang="ru-RU" sz="2600" dirty="0"/>
              <a:t>Владимир Иванович (1863-1945) – русский учёный</a:t>
            </a:r>
            <a:r>
              <a:rPr lang="ru-RU" sz="2600" dirty="0" smtClean="0"/>
              <a:t>.</a:t>
            </a:r>
          </a:p>
          <a:p>
            <a:endParaRPr lang="ru-RU" sz="900" dirty="0"/>
          </a:p>
          <a:p>
            <a:pPr algn="just"/>
            <a:r>
              <a:rPr lang="ru-RU" dirty="0"/>
              <a:t>«Человек совершил огромную ошибку, когда возомнил, что может отделить себя от природы и не считаться с её законами» </a:t>
            </a:r>
            <a:endParaRPr lang="ru-RU" dirty="0" smtClean="0"/>
          </a:p>
          <a:p>
            <a:pPr marL="0" indent="0">
              <a:buNone/>
            </a:pPr>
            <a:r>
              <a:rPr lang="ru-RU" sz="2600" dirty="0" smtClean="0"/>
              <a:t>Вернадский </a:t>
            </a:r>
            <a:r>
              <a:rPr lang="ru-RU" sz="2600" dirty="0"/>
              <a:t>Владимир Иванович (1863-1945) – русский учёный</a:t>
            </a:r>
            <a:r>
              <a:rPr lang="ru-RU" sz="2600" dirty="0" smtClean="0"/>
              <a:t>.</a:t>
            </a:r>
          </a:p>
          <a:p>
            <a:endParaRPr lang="ru-RU" sz="900" dirty="0"/>
          </a:p>
          <a:p>
            <a:pPr algn="just"/>
            <a:r>
              <a:rPr lang="ru-RU" dirty="0"/>
              <a:t>«Природа так обо всем позаботилась, что повсюду ты находишь чему учиться» </a:t>
            </a:r>
            <a:endParaRPr lang="ru-RU" dirty="0" smtClean="0"/>
          </a:p>
          <a:p>
            <a:pPr marL="0" indent="0">
              <a:buNone/>
            </a:pPr>
            <a:r>
              <a:rPr lang="ru-RU" sz="2600" dirty="0" smtClean="0"/>
              <a:t>Леонардо </a:t>
            </a:r>
            <a:r>
              <a:rPr lang="ru-RU" sz="2600" dirty="0"/>
              <a:t>да Винчи (1452-1519)- итальянский художник.</a:t>
            </a:r>
          </a:p>
          <a:p>
            <a:endParaRPr lang="ru-RU" dirty="0"/>
          </a:p>
        </p:txBody>
      </p:sp>
      <p:pic>
        <p:nvPicPr>
          <p:cNvPr id="1026" name="Picture 2" descr="C:\Users\kiril\Desktop\УчГода 2022\презентации\СЛАЙ__4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1525" y="-350838"/>
            <a:ext cx="10688638" cy="755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0560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Подведём итоги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Существует граница дозволенного</a:t>
            </a:r>
          </a:p>
          <a:p>
            <a:r>
              <a:rPr lang="ru-RU" dirty="0" smtClean="0"/>
              <a:t>Оглядываться на экологический след</a:t>
            </a:r>
          </a:p>
          <a:p>
            <a:r>
              <a:rPr lang="ru-RU" dirty="0" smtClean="0"/>
              <a:t>Считать и экономить ресурсы</a:t>
            </a:r>
          </a:p>
          <a:p>
            <a:r>
              <a:rPr lang="ru-RU" dirty="0" smtClean="0"/>
              <a:t>Действовать </a:t>
            </a:r>
            <a:r>
              <a:rPr lang="ru-RU" dirty="0" err="1" smtClean="0"/>
              <a:t>предосторожно</a:t>
            </a:r>
            <a:endParaRPr lang="ru-RU" dirty="0" smtClean="0"/>
          </a:p>
          <a:p>
            <a:r>
              <a:rPr lang="ru-RU" dirty="0" smtClean="0"/>
              <a:t>Смысл жизни не в </a:t>
            </a:r>
            <a:r>
              <a:rPr lang="ru-RU" dirty="0" err="1" smtClean="0"/>
              <a:t>потребительстве</a:t>
            </a:r>
            <a:endParaRPr lang="ru-RU" dirty="0" smtClean="0"/>
          </a:p>
          <a:p>
            <a:r>
              <a:rPr lang="ru-RU" dirty="0" smtClean="0"/>
              <a:t>Не раскачивать лодку конфликтами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732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Пабло Пикассо - Кухня, 1948, 250×175 см: Описание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50" y="404664"/>
            <a:ext cx="8698419" cy="5914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38609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Мир бусин. Виды бусин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43147"/>
            <a:ext cx="4387225" cy="4326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Глобус | biser.info - всё о бисере и бисерном творчестве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2" t="2720" r="13061" b="3904"/>
          <a:stretch/>
        </p:blipFill>
        <p:spPr bwMode="auto">
          <a:xfrm>
            <a:off x="4644008" y="1130086"/>
            <a:ext cx="4341264" cy="433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4882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Словарь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400" dirty="0" smtClean="0"/>
              <a:t>Экологическое образование</a:t>
            </a:r>
          </a:p>
          <a:p>
            <a:r>
              <a:rPr lang="ru-RU" sz="4400" dirty="0" smtClean="0"/>
              <a:t>Экологическое воспитание</a:t>
            </a:r>
          </a:p>
          <a:p>
            <a:r>
              <a:rPr lang="ru-RU" sz="4400" dirty="0" smtClean="0"/>
              <a:t>Экологический императив</a:t>
            </a:r>
          </a:p>
          <a:p>
            <a:r>
              <a:rPr lang="ru-RU" sz="4400" dirty="0" smtClean="0"/>
              <a:t>«Зелёная аксиома»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1520913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84" b="28545"/>
          <a:stretch/>
        </p:blipFill>
        <p:spPr bwMode="auto">
          <a:xfrm>
            <a:off x="1475656" y="44624"/>
            <a:ext cx="6006331" cy="4923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746"/>
          <a:stretch/>
        </p:blipFill>
        <p:spPr bwMode="auto">
          <a:xfrm>
            <a:off x="2051720" y="4869160"/>
            <a:ext cx="5040560" cy="1988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8082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1 класс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6" name="Picture 4" descr="Г.Сапгир про Медведя. М.Бородицкая Разговор с пчелой. И.Гамазкова Кто как  кричит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55" t="2720" r="7893" b="3241"/>
          <a:stretch/>
        </p:blipFill>
        <p:spPr bwMode="auto">
          <a:xfrm>
            <a:off x="4932040" y="1557812"/>
            <a:ext cx="3384376" cy="4836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Г.Сапгир про Медведя. М.Бородицкая Разговор с пчелой. И.Гамазкова Кто как  кричит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6" t="17624" r="64129" b="27049"/>
          <a:stretch/>
        </p:blipFill>
        <p:spPr bwMode="auto">
          <a:xfrm>
            <a:off x="6732240" y="351539"/>
            <a:ext cx="774576" cy="1057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rabochaya-tetrad-uchebniki.com/zor_1030_elkn/pg-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54" r="3241" b="34021"/>
          <a:stretch/>
        </p:blipFill>
        <p:spPr bwMode="auto">
          <a:xfrm>
            <a:off x="467545" y="1448467"/>
            <a:ext cx="3744416" cy="4945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rabochaya-tetrad-uchebniki.com/zor_1030_elkn/pg-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180"/>
          <a:stretch/>
        </p:blipFill>
        <p:spPr bwMode="auto">
          <a:xfrm>
            <a:off x="1540868" y="351539"/>
            <a:ext cx="809714" cy="1057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9787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/>
          <p:cNvPicPr/>
          <p:nvPr/>
        </p:nvPicPr>
        <p:blipFill rotWithShape="1">
          <a:blip r:embed="rId2"/>
          <a:srcRect l="12913" t="14291" r="24892" b="40063"/>
          <a:stretch/>
        </p:blipFill>
        <p:spPr>
          <a:xfrm>
            <a:off x="0" y="188640"/>
            <a:ext cx="6548166" cy="3960440"/>
          </a:xfrm>
          <a:prstGeom prst="rect">
            <a:avLst/>
          </a:prstGeom>
        </p:spPr>
      </p:pic>
      <p:pic>
        <p:nvPicPr>
          <p:cNvPr id="9" name="Рисунок 8"/>
          <p:cNvPicPr/>
          <p:nvPr/>
        </p:nvPicPr>
        <p:blipFill rotWithShape="1">
          <a:blip r:embed="rId3"/>
          <a:srcRect l="24443" t="15060" r="37777" b="22622"/>
          <a:stretch/>
        </p:blipFill>
        <p:spPr>
          <a:xfrm>
            <a:off x="3904070" y="2348880"/>
            <a:ext cx="5256584" cy="4356484"/>
          </a:xfrm>
          <a:prstGeom prst="rect">
            <a:avLst/>
          </a:prstGeom>
        </p:spPr>
      </p:pic>
      <p:pic>
        <p:nvPicPr>
          <p:cNvPr id="10" name="Рисунок 9"/>
          <p:cNvPicPr/>
          <p:nvPr/>
        </p:nvPicPr>
        <p:blipFill rotWithShape="1">
          <a:blip r:embed="rId4"/>
          <a:srcRect l="65836" t="64553" r="3051"/>
          <a:stretch/>
        </p:blipFill>
        <p:spPr>
          <a:xfrm>
            <a:off x="467544" y="4797152"/>
            <a:ext cx="1942443" cy="1512167"/>
          </a:xfrm>
          <a:prstGeom prst="rect">
            <a:avLst/>
          </a:prstGeom>
        </p:spPr>
      </p:pic>
      <p:pic>
        <p:nvPicPr>
          <p:cNvPr id="11" name="Рисунок 10"/>
          <p:cNvPicPr/>
          <p:nvPr/>
        </p:nvPicPr>
        <p:blipFill rotWithShape="1">
          <a:blip r:embed="rId2"/>
          <a:srcRect l="75696" t="15573" r="2358" b="45961"/>
          <a:stretch/>
        </p:blipFill>
        <p:spPr>
          <a:xfrm>
            <a:off x="6563412" y="404664"/>
            <a:ext cx="1969028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360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21803" t="13265" r="40712" b="54070"/>
          <a:stretch/>
        </p:blipFill>
        <p:spPr>
          <a:xfrm>
            <a:off x="179512" y="188640"/>
            <a:ext cx="6547291" cy="3024336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 rotWithShape="1">
          <a:blip r:embed="rId3"/>
          <a:srcRect l="35417" t="41473" r="18886" b="8008"/>
          <a:stretch/>
        </p:blipFill>
        <p:spPr>
          <a:xfrm>
            <a:off x="1979712" y="2780928"/>
            <a:ext cx="6840760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037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177</Words>
  <Application>Microsoft Office PowerPoint</Application>
  <PresentationFormat>Экран (4:3)</PresentationFormat>
  <Paragraphs>37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Межпредметная координация содержания экологической составляющей  в начальной школе</vt:lpstr>
      <vt:lpstr>Презентация PowerPoint</vt:lpstr>
      <vt:lpstr>Презентация PowerPoint</vt:lpstr>
      <vt:lpstr>Презентация PowerPoint</vt:lpstr>
      <vt:lpstr>Словарь </vt:lpstr>
      <vt:lpstr>Презентация PowerPoint</vt:lpstr>
      <vt:lpstr>1 класс</vt:lpstr>
      <vt:lpstr>Презентация PowerPoint</vt:lpstr>
      <vt:lpstr>Презентация PowerPoint</vt:lpstr>
      <vt:lpstr>Создайте образ,  отражающий правило</vt:lpstr>
      <vt:lpstr>Образ? Импринтинг!</vt:lpstr>
      <vt:lpstr>Образ? Образ!</vt:lpstr>
      <vt:lpstr>Образ? Руководство к действию!</vt:lpstr>
      <vt:lpstr>Поиск отклика в других предметах</vt:lpstr>
      <vt:lpstr>Оценка результатов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Подведём итоги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Межпредметная координация содержания экологической составляющей  в начальной школе</dc:title>
  <dc:creator>Ирина Кириллова</dc:creator>
  <cp:lastModifiedBy>Ирина Кириллова</cp:lastModifiedBy>
  <cp:revision>19</cp:revision>
  <dcterms:created xsi:type="dcterms:W3CDTF">2022-05-03T05:54:25Z</dcterms:created>
  <dcterms:modified xsi:type="dcterms:W3CDTF">2023-06-21T02:43:41Z</dcterms:modified>
</cp:coreProperties>
</file>