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315" r:id="rId4"/>
    <p:sldId id="306" r:id="rId5"/>
    <p:sldId id="307" r:id="rId6"/>
    <p:sldId id="308" r:id="rId7"/>
    <p:sldId id="321" r:id="rId8"/>
    <p:sldId id="311" r:id="rId9"/>
    <p:sldId id="269" r:id="rId10"/>
    <p:sldId id="317" r:id="rId11"/>
    <p:sldId id="270" r:id="rId12"/>
    <p:sldId id="274" r:id="rId13"/>
    <p:sldId id="316" r:id="rId14"/>
    <p:sldId id="310" r:id="rId15"/>
    <p:sldId id="32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6600"/>
    <a:srgbClr val="33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53" autoAdjust="0"/>
  </p:normalViewPr>
  <p:slideViewPr>
    <p:cSldViewPr>
      <p:cViewPr>
        <p:scale>
          <a:sx n="70" d="100"/>
          <a:sy n="70" d="100"/>
        </p:scale>
        <p:origin x="-11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B544-E66F-47DA-982F-9A0ACADB070C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555A9-0FA9-4C74-9833-1CEE4FAF80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74B2-AEF9-454A-A732-41BC407DC290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51C74-CDA8-4B43-914B-95588883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963C9-CADA-4847-8006-1AB43F137FDB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B9F8F-B128-4F22-AFE3-55580AE06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4E2B-DDDD-448A-810A-AE58CBDE5905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32FEB-EAA0-4468-BD2A-110758910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9E360-BEA2-4994-8D07-63AF9D48C7D8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7F8-6C37-436C-86AB-FFEF07812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C641-726F-4E01-A60F-426BEB17FB03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D705F-6929-40F4-BDF1-7E17EBB2C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84861-EAA5-48B9-A1B6-C0DF494FD439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12866-81B6-46D6-8F3B-586C0F570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4B229-C140-4B66-A127-C92CCDE88B39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4FC95-7864-4DC0-A0D7-6688A05D6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8D1B-EBDD-4198-AF73-C3427B4450D5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A00EA-C115-4B72-8EBA-543DDAF1C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AFB4-AB6F-4C31-8A61-CAF42F014AD8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B55D-FC6C-487B-955D-57D46AFA7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C56C-8349-4055-A74A-8300974C73E4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CAA1C-4969-4175-B10D-14B2B317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0F87-D3CC-4FF6-B907-807C3A6DE8C1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25013-E476-40A8-B8DB-D78580C82D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22D8F-F2B6-433F-9E31-9559249E74DC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E263-186B-4992-9F2D-02342082F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BF3788-0081-4156-A57D-17AE5ACA850B}" type="datetimeFigureOut">
              <a:rPr lang="ru-RU"/>
              <a:pPr>
                <a:defRPr/>
              </a:pPr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A4B032-4E63-40E5-888B-06E2371B6B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714612" y="2000240"/>
            <a:ext cx="5857916" cy="17859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ln w="1905">
                  <a:solidFill>
                    <a:srgbClr val="00B050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Экологическое </a:t>
            </a:r>
            <a:r>
              <a:rPr lang="ru-RU" sz="3600" b="1" dirty="0">
                <a:ln w="1905">
                  <a:solidFill>
                    <a:srgbClr val="00B050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воспитание </a:t>
            </a:r>
            <a:r>
              <a:rPr lang="ru-RU" sz="3600" b="1" dirty="0" smtClean="0">
                <a:ln w="1905">
                  <a:solidFill>
                    <a:srgbClr val="00B050"/>
                  </a:solidFill>
                </a:ln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дошкольников в рамках ФГОС в ДОУ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885878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67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9 «Росинка», г.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Краснокаменск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Забайкальский край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6143644"/>
            <a:ext cx="4451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 Мосеева Е.А., воспитатель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000108"/>
            <a:ext cx="83582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+mn-lt"/>
              </a:rPr>
              <a:t>     Все эти методы способствуют развитию познавательных процессов у детей, формированию ценности к окружающей их действительности, воспитывают бережное отношение к природе, ко всему, что их окружает.</a:t>
            </a:r>
          </a:p>
          <a:p>
            <a:pPr algn="just"/>
            <a:r>
              <a:rPr lang="ru-RU" sz="2800" dirty="0" smtClean="0">
                <a:latin typeface="+mn-lt"/>
              </a:rPr>
              <a:t>     Очень важно, чтобы сами взрослые любили природу и эту любовь старались привить детям своим личным примером.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428596" y="1285861"/>
            <a:ext cx="4000529" cy="221457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Познавательный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•Окружающая среда и здоровье ребенка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Состояние окружающей среды в собственном микрорайоне, городе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Пути решения этих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проблем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•Развитие ребенка через знакомство с окружающим миром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Методики ознакомления ребенка с окружающим миром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714876" y="1285875"/>
            <a:ext cx="4000528" cy="22145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Деятельностный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природоохранных акциях совместно 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Участие в экологических праздниках, экскурсиях, походах 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Выращивание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растений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•Чтение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литературы совместно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детьми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625" y="3571876"/>
            <a:ext cx="4000500" cy="292895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Ценностный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•Природа как универсальная ценность для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человека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•Значение природы в жизни человека 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Здоровье ребенка и природа •Человек – часть природы •Формирование разумных потребностей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571875"/>
            <a:ext cx="4071937" cy="292895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Нормативный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</a:rPr>
              <a:t>•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Знание правил поведения во время отдыха на природе.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•Выбор экологически безопасных участков для прогулок с детьми.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•Экологическая безопасность жилища, экологически чистая продукция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>•Знание психологических особенностей  ребенка, соответствующих его возрасту, потребностей, в том числе в общении с природой.</a:t>
            </a:r>
            <a:endParaRPr lang="ru-RU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28604"/>
            <a:ext cx="7143800" cy="7858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«Экологическое просвещение родителей»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928670"/>
            <a:ext cx="842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</a:rPr>
              <a:t>В.А.Сухомлинский </a:t>
            </a:r>
            <a:r>
              <a:rPr lang="ru-RU" sz="2400" dirty="0" smtClean="0">
                <a:latin typeface="Times New Roman" pitchFamily="18" charset="0"/>
              </a:rPr>
              <a:t>считал природу главным источником всестороннего развития ребенка.</a:t>
            </a:r>
          </a:p>
          <a:p>
            <a:pPr algn="just"/>
            <a:endParaRPr lang="ru-RU" sz="2400" dirty="0" smtClean="0">
              <a:latin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К.Д.Ушинский </a:t>
            </a:r>
            <a:r>
              <a:rPr lang="ru-RU" sz="2400" dirty="0" smtClean="0">
                <a:latin typeface="Times New Roman" pitchFamily="18" charset="0"/>
              </a:rPr>
              <a:t>называл природу великой воспитательницей: «Побудить в детях живое чувство природы – значит возбудить одно из самых благодетельных, воспитывающих душу влияний».</a:t>
            </a:r>
          </a:p>
          <a:p>
            <a:pPr algn="just"/>
            <a:endParaRPr lang="ru-RU" sz="2400" dirty="0" smtClean="0">
              <a:latin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</a:rPr>
              <a:t>Великий писатель Михаил Пришвин </a:t>
            </a:r>
            <a:r>
              <a:rPr lang="ru-RU" sz="2400" dirty="0" smtClean="0">
                <a:latin typeface="Times New Roman" pitchFamily="18" charset="0"/>
              </a:rPr>
              <a:t>сказал: “Все прекрасное на Земле – от Солнца, и все хорошее от человека”. “Рыбе – вода, птице – воздух, зверю – лес, степь, горы. А человеку нужна Родина. Охранять природу – значит охранять Родину”</a:t>
            </a: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89898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n-lt"/>
              </a:rPr>
              <a:t>Поэтому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b="1" dirty="0" smtClean="0">
                <a:latin typeface="+mn-lt"/>
              </a:rPr>
              <a:t>самое главное в процессе экологического воспитания привить ребенку главные принципы его жизни в гармонии с природой:</a:t>
            </a:r>
          </a:p>
          <a:p>
            <a:pPr algn="just"/>
            <a:r>
              <a:rPr lang="ru-RU" sz="2400" dirty="0" smtClean="0">
                <a:latin typeface="+mn-lt"/>
              </a:rPr>
              <a:t>1. «Не навреди».</a:t>
            </a:r>
          </a:p>
          <a:p>
            <a:pPr algn="just"/>
            <a:r>
              <a:rPr lang="ru-RU" sz="2400" dirty="0" smtClean="0">
                <a:latin typeface="+mn-lt"/>
              </a:rPr>
              <a:t>2. «Познавая, не разрушай».</a:t>
            </a:r>
          </a:p>
          <a:p>
            <a:pPr algn="just"/>
            <a:r>
              <a:rPr lang="ru-RU" sz="2400" dirty="0" smtClean="0">
                <a:latin typeface="+mn-lt"/>
              </a:rPr>
              <a:t>3. «Не бери у природы больше, чем тебе необходимо».</a:t>
            </a:r>
          </a:p>
          <a:p>
            <a:pPr algn="just"/>
            <a:r>
              <a:rPr lang="ru-RU" sz="2400" dirty="0" smtClean="0">
                <a:latin typeface="+mn-lt"/>
              </a:rPr>
              <a:t>4. «Прежде чем сделать, ответь себе на три вопроса:</a:t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 Что я хочу сделать?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+mn-lt"/>
              </a:rPr>
              <a:t> Зачем мне это нужно?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+mn-lt"/>
              </a:rPr>
              <a:t> Кто и что при этом приобретает, а кто и что теряет?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+mn-lt"/>
              </a:rPr>
              <a:t> 5. «Подумай о последствиях!»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764704"/>
            <a:ext cx="7715250" cy="5112568"/>
          </a:xfrm>
        </p:spPr>
        <p:txBody>
          <a:bodyPr rtlCol="0">
            <a:noAutofit/>
          </a:bodyPr>
          <a:lstStyle/>
          <a:p>
            <a:r>
              <a:rPr lang="ru-RU" sz="3200" b="1" i="1" dirty="0" smtClean="0">
                <a:latin typeface="+mn-lt"/>
              </a:rPr>
              <a:t>Всё хорошее в детях из детства!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Как истоки добра пробудить? Прикоснуться к природе всем сердцем: Удивиться, узнать, полюбить!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 Мы хотим, чтоб земля расцветала. Росли как цветы, малыши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Чтоб для них экология стала </a:t>
            </a:r>
            <a:br>
              <a:rPr lang="ru-RU" sz="3200" b="1" i="1" dirty="0" smtClean="0">
                <a:latin typeface="+mn-lt"/>
              </a:rPr>
            </a:br>
            <a:r>
              <a:rPr lang="ru-RU" sz="3200" b="1" i="1" dirty="0" smtClean="0">
                <a:latin typeface="+mn-lt"/>
              </a:rPr>
              <a:t>Не наукой, а частью души! </a:t>
            </a:r>
            <a:br>
              <a:rPr lang="ru-RU" sz="3200" b="1" i="1" dirty="0" smtClean="0">
                <a:latin typeface="+mn-lt"/>
              </a:rPr>
            </a:br>
            <a:endParaRPr lang="ru-RU" sz="3200" b="1" i="1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7488" y="2000240"/>
            <a:ext cx="5214974" cy="2000264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ru-RU" sz="6600" b="1" i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Спасибо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6600" b="1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за внимание!</a:t>
            </a:r>
            <a:r>
              <a:rPr lang="ru-RU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j-ea"/>
                <a:cs typeface="+mj-cs"/>
              </a:rPr>
              <a:t>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48" y="5300783"/>
            <a:ext cx="4286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4810" y="4625515"/>
            <a:ext cx="421484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4929222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«</a:t>
            </a:r>
            <a:r>
              <a:rPr lang="ru-RU" sz="3100" dirty="0" smtClean="0">
                <a:latin typeface="+mn-lt"/>
              </a:rPr>
              <a:t>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музыку жизни».</a:t>
            </a:r>
            <a:r>
              <a:rPr lang="ru-RU" sz="31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ru-RU" sz="3100" dirty="0" smtClean="0">
                <a:solidFill>
                  <a:srgbClr val="0070C0"/>
                </a:solidFill>
                <a:latin typeface="+mn-lt"/>
              </a:rPr>
            </a:br>
            <a:r>
              <a:rPr lang="ru-RU" sz="3100" b="1" dirty="0" smtClean="0">
                <a:latin typeface="+mn-lt"/>
              </a:rPr>
              <a:t>В. А. Сухомлинский</a:t>
            </a:r>
            <a:endParaRPr lang="ru-RU" sz="31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71480"/>
            <a:ext cx="84296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  Слово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«экология» </a:t>
            </a:r>
            <a:r>
              <a:rPr lang="ru-RU" sz="2400" dirty="0" smtClean="0">
                <a:latin typeface="+mn-lt"/>
              </a:rPr>
              <a:t>древнегреческое: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«эко» </a:t>
            </a:r>
            <a:r>
              <a:rPr lang="ru-RU" sz="2400" dirty="0" smtClean="0">
                <a:latin typeface="+mn-lt"/>
              </a:rPr>
              <a:t>– жилище, 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«логос» </a:t>
            </a:r>
            <a:r>
              <a:rPr lang="ru-RU" sz="2400" dirty="0" smtClean="0">
                <a:latin typeface="+mn-lt"/>
              </a:rPr>
              <a:t>– понятие, наука.</a:t>
            </a:r>
          </a:p>
          <a:p>
            <a:pPr algn="just"/>
            <a:r>
              <a:rPr lang="ru-RU" sz="2400" dirty="0" smtClean="0">
                <a:latin typeface="+mn-lt"/>
              </a:rPr>
              <a:t>      Термин впервые предложил немецкий биолог Эрнст Геккель в 1866 году в книге </a:t>
            </a:r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«Общая морфология организмов».</a:t>
            </a:r>
          </a:p>
          <a:p>
            <a:pPr algn="just"/>
            <a:r>
              <a:rPr lang="ru-RU" sz="2400" dirty="0" smtClean="0">
                <a:solidFill>
                  <a:srgbClr val="00B050"/>
                </a:solidFill>
                <a:latin typeface="+mn-lt"/>
              </a:rPr>
              <a:t>      </a:t>
            </a:r>
            <a:r>
              <a:rPr lang="ru-RU" sz="2400" dirty="0" smtClean="0">
                <a:latin typeface="+mn-lt"/>
              </a:rPr>
              <a:t>Таким образом,  экология – это наука о взаимодействиях живых организмов и их сообществ между собой и с                                                          окружающей средой. </a:t>
            </a:r>
          </a:p>
          <a:p>
            <a:pPr algn="just"/>
            <a:r>
              <a:rPr lang="ru-RU" sz="2400" dirty="0" smtClean="0">
                <a:latin typeface="+mn-lt"/>
              </a:rPr>
              <a:t>       Современная трактовка понятия «экология» намного шире. В настоящее время под экологическими вопросами ошибочно понимают проблемы охраны окружающей среды. Во многом это связано с теми последствиями, которые возникают из-за пагубного влияния деятельности человека на окружающую среду.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8" y="500042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latin typeface="+mn-lt"/>
              </a:rPr>
              <a:t>      Поэтому сегодня можно с уверенностью сказать, что </a:t>
            </a:r>
            <a:r>
              <a:rPr lang="ru-RU" sz="2200" b="1" dirty="0" smtClean="0">
                <a:solidFill>
                  <a:srgbClr val="0070C0"/>
                </a:solidFill>
                <a:latin typeface="+mn-lt"/>
              </a:rPr>
              <a:t>экологическое воспитание детей</a:t>
            </a:r>
            <a:r>
              <a:rPr lang="ru-RU" sz="2200" b="1" dirty="0" smtClean="0">
                <a:latin typeface="+mn-lt"/>
              </a:rPr>
              <a:t> -</a:t>
            </a:r>
            <a:r>
              <a:rPr lang="ru-RU" sz="2200" dirty="0" smtClean="0">
                <a:latin typeface="+mn-lt"/>
              </a:rPr>
              <a:t> это забота о будущем планеты.</a:t>
            </a:r>
          </a:p>
          <a:p>
            <a:pPr algn="just"/>
            <a:r>
              <a:rPr lang="ru-RU" sz="2200" dirty="0" smtClean="0">
                <a:latin typeface="+mn-lt"/>
              </a:rPr>
              <a:t>      Столь раннее формирование экологической направленности объясняется тем, что до 7 лет у ребёнка создаётся фундамент для закладывания осознанного отношения к окружающей природе; идёт накопление ярких эмоций; непосредственное восприятие информации позволяет запомнить её прочно и легко, потому что это интересно. </a:t>
            </a:r>
          </a:p>
          <a:p>
            <a:pPr algn="just"/>
            <a:r>
              <a:rPr lang="ru-RU" sz="2200" dirty="0" smtClean="0">
                <a:latin typeface="+mn-lt"/>
              </a:rPr>
              <a:t>     Современные исследования показали, что на психологическом уровне восприятие окружающего мира у ребёнка до 7 лет формируется на 70%. А вот после достижения этой черты оставшиеся 30% накапливаются уже до конца дней. </a:t>
            </a:r>
            <a:br>
              <a:rPr lang="ru-RU" sz="2200" dirty="0" smtClean="0">
                <a:latin typeface="+mn-lt"/>
              </a:rPr>
            </a:br>
            <a:r>
              <a:rPr lang="ru-RU" sz="2200" dirty="0" smtClean="0">
                <a:latin typeface="+mn-lt"/>
              </a:rPr>
              <a:t>Поэтому  работа с детьми дошкольного возраста так  важна для формирования экологической культуры личности.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35824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Нормативные документы, в которых отражены аспекты экологического воспитания, образования, просвещения:</a:t>
            </a: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Конвенция о правах ребёнка от 20.11.1989.</a:t>
            </a: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Конституция Российской Федерации от 12.121.1993.</a:t>
            </a: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закон от 10.01.2002 №7-ФЗ «Об охране окружающей среды».</a:t>
            </a: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Федеральный государственный образовательный стандарт дошкольного образования, утверждённый приказом </a:t>
            </a:r>
            <a:r>
              <a:rPr lang="ru-RU" sz="2000" dirty="0" err="1" smtClean="0">
                <a:latin typeface="+mn-lt"/>
              </a:rPr>
              <a:t>Минобрнауки</a:t>
            </a:r>
            <a:r>
              <a:rPr lang="ru-RU" sz="2000" dirty="0" smtClean="0">
                <a:latin typeface="+mn-lt"/>
              </a:rPr>
              <a:t> России от 17.10.2013 № 1155.</a:t>
            </a:r>
          </a:p>
          <a:p>
            <a:pPr algn="just"/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- Стратегия развития воспитания в Российской Федерации на период до 2025 года, утверждённая распоряжением Правительства РФ от 29.05.2015 № 996-р.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71480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+mn-lt"/>
              </a:rPr>
              <a:t>Согласно Стратегии развития воспитания в РФ, </a:t>
            </a:r>
            <a:r>
              <a:rPr lang="ru-RU" sz="2400" b="1" dirty="0" smtClean="0">
                <a:solidFill>
                  <a:srgbClr val="0070C0"/>
                </a:solidFill>
                <a:latin typeface="+mn-lt"/>
              </a:rPr>
              <a:t>экологическое воспитание </a:t>
            </a:r>
            <a:r>
              <a:rPr lang="ru-RU" sz="2400" b="1" dirty="0" smtClean="0">
                <a:latin typeface="+mn-lt"/>
              </a:rPr>
              <a:t>предполагает:</a:t>
            </a:r>
          </a:p>
          <a:p>
            <a:pPr algn="just"/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развитие у воспитанников представлений и  элементарных понятий о взаимосвязях и  взаимоотношениях человека и природы; </a:t>
            </a:r>
            <a:endParaRPr lang="ru-RU" sz="2400" dirty="0" smtClean="0">
              <a:latin typeface="+mn-lt"/>
            </a:endParaRPr>
          </a:p>
          <a:p>
            <a:pPr algn="just"/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становление и развитие у ребёнка экологической культуры, бережного отношения к родной земле;</a:t>
            </a:r>
          </a:p>
          <a:p>
            <a:pPr algn="just"/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- воспитание чувства ответственности за состояние природных ресурсов и разумное взаимодействие с ними; </a:t>
            </a:r>
          </a:p>
          <a:p>
            <a:pPr algn="just"/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 - осознание своего собственного «Я» как части природы.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500042"/>
            <a:ext cx="828680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accent1"/>
                </a:solidFill>
                <a:latin typeface="+mn-lt"/>
              </a:rPr>
              <a:t>При характеристике экологической культуры личности выделяют такие элементы, как: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восприятие </a:t>
            </a:r>
            <a:r>
              <a:rPr lang="ru-RU" sz="2000" dirty="0" smtClean="0">
                <a:latin typeface="+mn-lt"/>
              </a:rPr>
              <a:t>- видение, слышание, обоняние, осязание природы во всей ее гармонической естественной и эстетической целостности;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мышление </a:t>
            </a:r>
            <a:r>
              <a:rPr lang="ru-RU" sz="2000" dirty="0" smtClean="0">
                <a:latin typeface="+mn-lt"/>
              </a:rPr>
              <a:t>- отражение существенных связей и отношений, творческое воссоздание и прогнозирование последствий того или иного вмешательства человека в жизнь природы;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чувствование </a:t>
            </a:r>
            <a:r>
              <a:rPr lang="ru-RU" sz="2000" dirty="0" smtClean="0">
                <a:latin typeface="+mn-lt"/>
              </a:rPr>
              <a:t>- эмоциональный резонанс человека и природы, сопереживание;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экологические знания </a:t>
            </a:r>
            <a:r>
              <a:rPr lang="ru-RU" sz="2000" dirty="0" smtClean="0">
                <a:latin typeface="+mn-lt"/>
              </a:rPr>
              <a:t>- отражение в сознании человека взаимосвязей и взаимозависимостей между человеком и природой в форме экологических представлений, понятий, суждений; </a:t>
            </a:r>
          </a:p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+mn-lt"/>
              </a:rPr>
              <a:t>экологическое отношение </a:t>
            </a:r>
            <a:r>
              <a:rPr lang="ru-RU" sz="2000" dirty="0" smtClean="0">
                <a:latin typeface="+mn-lt"/>
              </a:rPr>
              <a:t>- действенно-практическое, волевое, экологически оправданное поведение в природе в соответствии с законами  взаимодействия природы и человека, нормами права, морали. 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071546"/>
            <a:ext cx="8286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+mn-lt"/>
              </a:rPr>
              <a:t>     Воспитатель детского сада - главная, фигура педагогического процесса, в том числе и экологического воспитания. Являясь носителем экологической культуры, владея методикой экологического воспитания, он организует деятельность детей так, чтобы она была содержательной, эмоционально насыщенной, способствовала формированию практических навыков и необходимых представлений о природе и постепенно «переходила» в самостоятельное поведение детей. Ведущей в этом процессе должна стать совместная деятельность взрослого и ребенка.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2000264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Сюжетно -ролевые  и </a:t>
            </a:r>
            <a:r>
              <a:rPr lang="ru-RU" dirty="0" err="1" smtClean="0">
                <a:solidFill>
                  <a:schemeClr val="tx1"/>
                </a:solidFill>
              </a:rPr>
              <a:t>д</a:t>
            </a:r>
            <a:r>
              <a:rPr lang="ru-RU" dirty="0" smtClean="0">
                <a:solidFill>
                  <a:schemeClr val="tx1"/>
                </a:solidFill>
              </a:rPr>
              <a:t>/игры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4612" y="357166"/>
            <a:ext cx="1785938" cy="105727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Игры с природным материалом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3" y="357166"/>
            <a:ext cx="1714513" cy="105729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Целевые прогулки </a:t>
            </a:r>
            <a:r>
              <a:rPr lang="ru-RU" dirty="0" smtClean="0">
                <a:solidFill>
                  <a:schemeClr val="tx1"/>
                </a:solidFill>
              </a:rPr>
              <a:t>и наблюдение в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357166"/>
            <a:ext cx="2000279" cy="98585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Просмотр  фильмов  о 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71942"/>
            <a:ext cx="2071702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Создание книг – самоделок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00893" y="2786058"/>
            <a:ext cx="1785950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Чтение детской художественной литературы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9" y="4000504"/>
            <a:ext cx="2000264" cy="105727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Труд в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мине – центре  природы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43702" y="1500175"/>
            <a:ext cx="2143141" cy="121444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Опытная, экспериментальная, поисковая деятельность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214951"/>
            <a:ext cx="2000280" cy="12858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Беседы  с  детьми  на экологические  темы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43438" y="5357826"/>
            <a:ext cx="1928826" cy="114300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Сбор коллекций семян, камней, оформление гербария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15140" y="5143512"/>
            <a:ext cx="2071702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Работа с календарями природы, дневниками наблюдений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00298" y="5357812"/>
            <a:ext cx="1928826" cy="114302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Изобразительная  деятельность  по экологической  тематике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1500174"/>
            <a:ext cx="2143140" cy="135732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Рассматривание  дидактических картинок, иллюстраций  о природе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928934"/>
            <a:ext cx="2000264" cy="1000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Экологические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досуги, проекты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Выноска с четырьмя стрелками 17"/>
          <p:cNvSpPr/>
          <p:nvPr/>
        </p:nvSpPr>
        <p:spPr>
          <a:xfrm>
            <a:off x="2428860" y="1928802"/>
            <a:ext cx="4429125" cy="2428885"/>
          </a:xfrm>
          <a:prstGeom prst="quadArrowCallo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овместная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деятельность  воспитателя 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воспитанников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900"/>
      </a:hlink>
      <a:folHlink>
        <a:srgbClr val="FBD5B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5106</TotalTime>
  <Words>888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«Человек стал человеком, когда услышал шепот листьев и песню кузнечика, журчание весеннего ручья и звон серебряных колокольчиков в бездонном летнем небе, шорох снежинок и завывание вьюги за окном, ласковый плеск волны и торжественную тишину ночи, – услышал, и, затаив дыхание, слушает сотни и тысячи лет чудесную музыку жизни». В. А. Сухомлинский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Всё хорошее в детях из детства!  Как истоки добра пробудить? Прикоснуться к природе всем сердцем: Удивиться, узнать, полюбить!  Мы хотим, чтоб земля расцветала. Росли как цветы, малыши  Чтоб для них экология стала  Не наукой, а частью души! 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166</cp:revision>
  <dcterms:created xsi:type="dcterms:W3CDTF">2013-08-23T08:38:35Z</dcterms:created>
  <dcterms:modified xsi:type="dcterms:W3CDTF">2023-02-28T12:59:53Z</dcterms:modified>
</cp:coreProperties>
</file>