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71" r:id="rId5"/>
    <p:sldId id="270" r:id="rId6"/>
    <p:sldId id="269" r:id="rId7"/>
    <p:sldId id="268" r:id="rId8"/>
    <p:sldId id="266" r:id="rId9"/>
    <p:sldId id="265" r:id="rId10"/>
    <p:sldId id="264" r:id="rId11"/>
    <p:sldId id="258" r:id="rId12"/>
    <p:sldId id="263" r:id="rId13"/>
    <p:sldId id="262" r:id="rId14"/>
    <p:sldId id="261" r:id="rId15"/>
    <p:sldId id="260" r:id="rId16"/>
    <p:sldId id="25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127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8864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Муниципальное автономное дошкольное  образовательное учреждение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центр развития ребёнка – детский сад  №94 города Томска</a:t>
            </a:r>
            <a:endParaRPr lang="ru-RU" sz="16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2274838"/>
            <a:ext cx="579357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«Плывет </a:t>
            </a:r>
            <a:endParaRPr lang="ru-RU" sz="40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по </a:t>
            </a:r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морю 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великан…»</a:t>
            </a:r>
          </a:p>
          <a:p>
            <a:pPr algn="ctr"/>
            <a:r>
              <a:rPr lang="ru-RU" sz="32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(19 февраля – </a:t>
            </a:r>
          </a:p>
          <a:p>
            <a:pPr algn="ctr"/>
            <a:r>
              <a:rPr lang="ru-RU" sz="32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всемирный день китов)</a:t>
            </a:r>
            <a:endParaRPr lang="ru-RU" sz="32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6578" y="5657671"/>
            <a:ext cx="3535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FFC000"/>
                </a:solidFill>
                <a:latin typeface="Georgia" panose="02040502050405020303" pitchFamily="18" charset="0"/>
              </a:rPr>
              <a:t>Автор:</a:t>
            </a:r>
          </a:p>
          <a:p>
            <a:pPr algn="r"/>
            <a:r>
              <a:rPr lang="ru-RU" dirty="0" smtClean="0">
                <a:solidFill>
                  <a:srgbClr val="0070C0"/>
                </a:solidFill>
                <a:latin typeface="Georgia" panose="02040502050405020303" pitchFamily="18" charset="0"/>
              </a:rPr>
              <a:t>Найденко Виктория</a:t>
            </a:r>
          </a:p>
          <a:p>
            <a:pPr algn="r"/>
            <a:r>
              <a:rPr lang="ru-RU" dirty="0" smtClean="0">
                <a:solidFill>
                  <a:srgbClr val="FFC000"/>
                </a:solidFill>
                <a:latin typeface="Georgia" panose="02040502050405020303" pitchFamily="18" charset="0"/>
              </a:rPr>
              <a:t>Руководитель: </a:t>
            </a:r>
          </a:p>
          <a:p>
            <a:pPr algn="r"/>
            <a:r>
              <a:rPr lang="ru-RU" dirty="0" smtClean="0">
                <a:solidFill>
                  <a:srgbClr val="0070C0"/>
                </a:solidFill>
                <a:latin typeface="Georgia" panose="02040502050405020303" pitchFamily="18" charset="0"/>
              </a:rPr>
              <a:t>Вагина Т.С. </a:t>
            </a:r>
            <a:endParaRPr lang="ru-RU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8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0"/>
    </mc:Choice>
    <mc:Fallback>
      <p:transition spd="slow" advTm="38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6"/>
            <a:ext cx="9144000" cy="683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577580" cy="460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6" y="1930667"/>
            <a:ext cx="4526868" cy="301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лайд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61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2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3"/>
    </mc:Choice>
    <mc:Fallback>
      <p:transition spd="slow" advTm="812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6"/>
            <a:ext cx="9144000" cy="683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4" y="620688"/>
            <a:ext cx="846405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лайд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3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85"/>
    </mc:Choice>
    <mc:Fallback>
      <p:transition spd="slow" advTm="15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4248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6"/>
            <a:ext cx="9144000" cy="683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7" y="620688"/>
            <a:ext cx="8430205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лайд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209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8"/>
    </mc:Choice>
    <mc:Fallback>
      <p:transition spd="slow" advTm="6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6558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6"/>
            <a:ext cx="9144000" cy="683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2552"/>
            <a:ext cx="4674432" cy="31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58" y="1601645"/>
            <a:ext cx="4156260" cy="311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лайд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6228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0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3"/>
    </mc:Choice>
    <mc:Fallback>
      <p:transition spd="slow" advTm="10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pauseEvt time="7870" objId="2"/>
        <p14:seekEvt time="7870" objId="2" seek="7742"/>
        <p14:resumeEvt time="7870" objId="2"/>
        <p14:stopEvt time="10503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6"/>
            <a:ext cx="9144000" cy="683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730" y="3439623"/>
            <a:ext cx="5356481" cy="299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лайд 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227" y="6127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2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9"/>
    </mc:Choice>
    <mc:Fallback>
      <p:transition spd="slow" advTm="11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1086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6"/>
            <a:ext cx="9144000" cy="683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7"/>
          <a:stretch/>
        </p:blipFill>
        <p:spPr bwMode="auto">
          <a:xfrm>
            <a:off x="1602423" y="399462"/>
            <a:ext cx="6137929" cy="608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лайд 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6174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8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52"/>
    </mc:Choice>
    <mc:Fallback>
      <p:transition spd="slow" advTm="11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0482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6"/>
            <a:ext cx="9144000" cy="683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3211" r="2084" b="5047"/>
          <a:stretch/>
        </p:blipFill>
        <p:spPr bwMode="auto">
          <a:xfrm>
            <a:off x="683568" y="736228"/>
            <a:ext cx="7575529" cy="5406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лайд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220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24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6"/>
    </mc:Choice>
    <mc:Fallback>
      <p:transition spd="slow" advTm="10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9780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6"/>
            <a:ext cx="9144000" cy="683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0" y="672359"/>
            <a:ext cx="8333040" cy="553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лайд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80" y="590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2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03"/>
    </mc:Choice>
    <mc:Fallback>
      <p:transition spd="slow" advTm="12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2703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6"/>
            <a:ext cx="9144000" cy="683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9" t="42469" r="20316" b="3204"/>
          <a:stretch/>
        </p:blipFill>
        <p:spPr bwMode="auto">
          <a:xfrm>
            <a:off x="382984" y="811331"/>
            <a:ext cx="827068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лайд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4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89"/>
    </mc:Choice>
    <mc:Fallback>
      <p:transition spd="slow" advTm="19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8441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6"/>
            <a:ext cx="9144000" cy="683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11" y="1090733"/>
            <a:ext cx="8451777" cy="469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лайд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11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7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29"/>
    </mc:Choice>
    <mc:Fallback>
      <p:transition spd="slow" advTm="1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7038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6"/>
            <a:ext cx="9144000" cy="683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23888"/>
            <a:ext cx="8429625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лайд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0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6"/>
    </mc:Choice>
    <mc:Fallback>
      <p:transition spd="slow" advTm="9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8586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6"/>
            <a:ext cx="9144000" cy="683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03" y="1063549"/>
            <a:ext cx="8448261" cy="475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лайд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6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9"/>
    </mc:Choice>
    <mc:Fallback>
      <p:transition spd="slow" advTm="9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8277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6"/>
            <a:ext cx="9144000" cy="683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42" y="1733667"/>
            <a:ext cx="4318274" cy="292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33667"/>
            <a:ext cx="4104456" cy="292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слайд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8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77"/>
    </mc:Choice>
    <mc:Fallback>
      <p:transition spd="slow" advTm="16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6286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47" y="908720"/>
            <a:ext cx="69070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40953" y="585467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Командорский заповедник</a:t>
            </a:r>
            <a:endParaRPr lang="ru-RU" sz="2000" b="1" dirty="0">
              <a:solidFill>
                <a:srgbClr val="FFC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слайд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054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68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38"/>
    </mc:Choice>
    <mc:Fallback>
      <p:transition spd="slow" advTm="24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4038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6"/>
            <a:ext cx="9144000" cy="683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6" y="883339"/>
            <a:ext cx="818010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лайд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146" y="6085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4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79"/>
    </mc:Choice>
    <mc:Fallback>
      <p:transition spd="slow" advTm="24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3847" objId="2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40</Words>
  <Application>Microsoft Office PowerPoint</Application>
  <PresentationFormat>Экран (4:3)</PresentationFormat>
  <Paragraphs>11</Paragraphs>
  <Slides>16</Slides>
  <Notes>0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TANYA</cp:lastModifiedBy>
  <cp:revision>8</cp:revision>
  <dcterms:created xsi:type="dcterms:W3CDTF">2023-01-07T10:23:41Z</dcterms:created>
  <dcterms:modified xsi:type="dcterms:W3CDTF">2023-01-23T15:50:46Z</dcterms:modified>
</cp:coreProperties>
</file>