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2.png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развития ребенка – детский сад №94 город Томска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1541" y="1772816"/>
            <a:ext cx="78009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«День 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мобилизации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против угрозы ядерной войны» </a:t>
            </a:r>
            <a:endParaRPr lang="ru-RU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1"/>
          <a:stretch/>
        </p:blipFill>
        <p:spPr bwMode="auto">
          <a:xfrm>
            <a:off x="2552240" y="2973145"/>
            <a:ext cx="4010025" cy="3253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0232" y="5949280"/>
            <a:ext cx="2483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Автор: </a:t>
            </a:r>
          </a:p>
          <a:p>
            <a:pPr algn="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Михайлов Сергей</a:t>
            </a:r>
          </a:p>
          <a:p>
            <a:pPr algn="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Педагог:</a:t>
            </a:r>
          </a:p>
          <a:p>
            <a:pPr algn="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Вагина Татьяна Сергеевна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93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9"/>
    </mc:Choice>
    <mc:Fallback>
      <p:transition spd="slow" advTm="264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230119-WA00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5949280"/>
            <a:ext cx="609600" cy="6096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7" y="914779"/>
            <a:ext cx="7933552" cy="506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30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42"/>
    </mc:Choice>
    <mc:Fallback>
      <p:transition spd="slow" advTm="22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1739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230119-WA00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6021288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/>
          <a:stretch/>
        </p:blipFill>
        <p:spPr bwMode="auto">
          <a:xfrm>
            <a:off x="1115616" y="190934"/>
            <a:ext cx="7024125" cy="645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485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29"/>
    </mc:Choice>
    <mc:Fallback>
      <p:transition spd="slow" advTm="13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pauseEvt time="3217" objId="2"/>
        <p14:seekEvt time="3217" objId="2" seek="3083"/>
        <p14:resumeEvt time="3217" objId="2"/>
        <p14:stopEvt time="13218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230119-WA00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6206367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2" t="36669" r="37689"/>
          <a:stretch/>
        </p:blipFill>
        <p:spPr bwMode="auto">
          <a:xfrm>
            <a:off x="2771800" y="615437"/>
            <a:ext cx="3816424" cy="565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03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16"/>
    </mc:Choice>
    <mc:Fallback>
      <p:transition spd="slow" advTm="13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pauseEvt time="6399" objId="2"/>
        <p14:seekEvt time="6399" objId="2" seek="6281"/>
        <p14:resumeEvt time="6399" objId="2"/>
        <p14:stopEvt time="12839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230119-WA00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594928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532844"/>
            <a:ext cx="2823264" cy="20260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91369"/>
            <a:ext cx="2503208" cy="16688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98" y="3549387"/>
            <a:ext cx="2857500" cy="1966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04" y="1752876"/>
            <a:ext cx="2748994" cy="14938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30" y="440064"/>
            <a:ext cx="2858021" cy="2059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0" y="434347"/>
            <a:ext cx="3026289" cy="206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6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4"/>
    </mc:Choice>
    <mc:Fallback>
      <p:transition spd="slow" advTm="8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890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230119-WA00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6021288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6" r="50000" b="12612"/>
          <a:stretch/>
        </p:blipFill>
        <p:spPr bwMode="auto">
          <a:xfrm>
            <a:off x="1173753" y="692696"/>
            <a:ext cx="6883289" cy="54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06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72"/>
    </mc:Choice>
    <mc:Fallback>
      <p:transition spd="slow" advTm="11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pauseEvt time="7391" objId="2"/>
        <p14:seekEvt time="7391" objId="2" seek="7270"/>
        <p14:resumeEvt time="7391" objId="2"/>
        <p14:stopEvt time="10884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230119-WA00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5949280"/>
            <a:ext cx="609600" cy="609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7" b="24383"/>
          <a:stretch/>
        </p:blipFill>
        <p:spPr bwMode="auto">
          <a:xfrm>
            <a:off x="893247" y="908720"/>
            <a:ext cx="7418110" cy="490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19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45"/>
    </mc:Choice>
    <mc:Fallback>
      <p:transition spd="slow" advTm="29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9145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230119-WA00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6021288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604838"/>
            <a:ext cx="7981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65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04"/>
    </mc:Choice>
    <mc:Fallback>
      <p:transition spd="slow" advTm="41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40903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230119-WA00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5949280"/>
            <a:ext cx="609600" cy="6096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20" y="548680"/>
            <a:ext cx="7511189" cy="563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51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59"/>
    </mc:Choice>
    <mc:Fallback>
      <p:transition spd="slow" advTm="20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9516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230119-WA00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6093296"/>
            <a:ext cx="609600" cy="6096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26" y="285239"/>
            <a:ext cx="5650994" cy="631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85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61"/>
    </mc:Choice>
    <mc:Fallback>
      <p:transition spd="slow" advTm="24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4049" objId="2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33</Words>
  <Application>Microsoft Office PowerPoint</Application>
  <PresentationFormat>Экран (4:3)</PresentationFormat>
  <Paragraphs>8</Paragraphs>
  <Slides>10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TANYA</cp:lastModifiedBy>
  <cp:revision>5</cp:revision>
  <dcterms:created xsi:type="dcterms:W3CDTF">2023-01-23T15:52:28Z</dcterms:created>
  <dcterms:modified xsi:type="dcterms:W3CDTF">2023-01-29T08:03:56Z</dcterms:modified>
</cp:coreProperties>
</file>