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614" r:id="rId2"/>
    <p:sldId id="605" r:id="rId3"/>
    <p:sldId id="606" r:id="rId4"/>
    <p:sldId id="607" r:id="rId5"/>
    <p:sldId id="608" r:id="rId6"/>
    <p:sldId id="610" r:id="rId7"/>
    <p:sldId id="609" r:id="rId8"/>
    <p:sldId id="611" r:id="rId9"/>
    <p:sldId id="612" r:id="rId10"/>
    <p:sldId id="613" r:id="rId11"/>
    <p:sldId id="619" r:id="rId12"/>
    <p:sldId id="618" r:id="rId13"/>
    <p:sldId id="617" r:id="rId14"/>
    <p:sldId id="616" r:id="rId15"/>
    <p:sldId id="620" r:id="rId16"/>
    <p:sldId id="615" r:id="rId17"/>
    <p:sldId id="60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25C"/>
    <a:srgbClr val="F9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EC1EC-B861-47D6-82DC-9EB0D3D2FEC5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F8026-9D41-49F1-B7D3-F348BE117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98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63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21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40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8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8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98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1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53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60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0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8289B-0B8E-46BF-BF1C-4EF2FB73C3BE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13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lkGKwVDf8szd7KaAXLUHbBLdr66GvKutlABYuuhG0rTqWgQ/viewfor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hyperlink" Target="https://docs.google.com/forms/d/e/1FAIpQLSe0lnzHZXCW20YzkNYCnv-9bm3sw8ah0gCmtBk3AU6s__nDlQ/viewform?usp=sf_lin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c.tomsk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partner-unitwin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 rot="10800000">
            <a:off x="10004078" y="-14646"/>
            <a:ext cx="2187921" cy="1716696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4514" name="Picture 9" descr="C:\Documents and Settings\fedorov.IMC\Рабочий стол\LOGO_GNMC_gree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57164" y="382344"/>
            <a:ext cx="1725306" cy="130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/>
          <p:nvPr/>
        </p:nvSpPr>
        <p:spPr>
          <a:xfrm rot="16200000">
            <a:off x="10074606" y="182460"/>
            <a:ext cx="2241939" cy="1992850"/>
          </a:xfrm>
          <a:custGeom>
            <a:avLst/>
            <a:gdLst/>
            <a:ahLst/>
            <a:cxnLst/>
            <a:rect l="l" t="t" r="r" b="b"/>
            <a:pathLst>
              <a:path w="2727960" h="2489200">
                <a:moveTo>
                  <a:pt x="1559936" y="12700"/>
                </a:moveTo>
                <a:lnTo>
                  <a:pt x="1167693" y="12700"/>
                </a:lnTo>
                <a:lnTo>
                  <a:pt x="1216201" y="0"/>
                </a:lnTo>
                <a:lnTo>
                  <a:pt x="1511428" y="0"/>
                </a:lnTo>
                <a:lnTo>
                  <a:pt x="1559936" y="12700"/>
                </a:lnTo>
                <a:close/>
              </a:path>
              <a:path w="2727960" h="2489200">
                <a:moveTo>
                  <a:pt x="761887" y="2489200"/>
                </a:moveTo>
                <a:lnTo>
                  <a:pt x="603164" y="2489200"/>
                </a:lnTo>
                <a:lnTo>
                  <a:pt x="587476" y="2476500"/>
                </a:lnTo>
                <a:lnTo>
                  <a:pt x="547987" y="2451100"/>
                </a:lnTo>
                <a:lnTo>
                  <a:pt x="509414" y="2425700"/>
                </a:lnTo>
                <a:lnTo>
                  <a:pt x="471794" y="2387600"/>
                </a:lnTo>
                <a:lnTo>
                  <a:pt x="435162" y="2362200"/>
                </a:lnTo>
                <a:lnTo>
                  <a:pt x="399554" y="2324100"/>
                </a:lnTo>
                <a:lnTo>
                  <a:pt x="365119" y="2286000"/>
                </a:lnTo>
                <a:lnTo>
                  <a:pt x="332136" y="2247900"/>
                </a:lnTo>
                <a:lnTo>
                  <a:pt x="300622" y="2209800"/>
                </a:lnTo>
                <a:lnTo>
                  <a:pt x="270591" y="2171700"/>
                </a:lnTo>
                <a:lnTo>
                  <a:pt x="242056" y="2133600"/>
                </a:lnTo>
                <a:lnTo>
                  <a:pt x="215033" y="2095500"/>
                </a:lnTo>
                <a:lnTo>
                  <a:pt x="189536" y="2057400"/>
                </a:lnTo>
                <a:lnTo>
                  <a:pt x="165579" y="2006600"/>
                </a:lnTo>
                <a:lnTo>
                  <a:pt x="143176" y="1968500"/>
                </a:lnTo>
                <a:lnTo>
                  <a:pt x="122343" y="1917700"/>
                </a:lnTo>
                <a:lnTo>
                  <a:pt x="103093" y="1879600"/>
                </a:lnTo>
                <a:lnTo>
                  <a:pt x="85442" y="1828800"/>
                </a:lnTo>
                <a:lnTo>
                  <a:pt x="69403" y="1790700"/>
                </a:lnTo>
                <a:lnTo>
                  <a:pt x="54991" y="1739900"/>
                </a:lnTo>
                <a:lnTo>
                  <a:pt x="42220" y="1701800"/>
                </a:lnTo>
                <a:lnTo>
                  <a:pt x="31106" y="1651000"/>
                </a:lnTo>
                <a:lnTo>
                  <a:pt x="21661" y="1600200"/>
                </a:lnTo>
                <a:lnTo>
                  <a:pt x="13901" y="1549400"/>
                </a:lnTo>
                <a:lnTo>
                  <a:pt x="7841" y="1511300"/>
                </a:lnTo>
                <a:lnTo>
                  <a:pt x="3494" y="1460500"/>
                </a:lnTo>
                <a:lnTo>
                  <a:pt x="876" y="1409700"/>
                </a:lnTo>
                <a:lnTo>
                  <a:pt x="0" y="1358900"/>
                </a:lnTo>
                <a:lnTo>
                  <a:pt x="876" y="1308100"/>
                </a:lnTo>
                <a:lnTo>
                  <a:pt x="3494" y="1257300"/>
                </a:lnTo>
                <a:lnTo>
                  <a:pt x="7841" y="1206500"/>
                </a:lnTo>
                <a:lnTo>
                  <a:pt x="13901" y="1155700"/>
                </a:lnTo>
                <a:lnTo>
                  <a:pt x="21661" y="1117600"/>
                </a:lnTo>
                <a:lnTo>
                  <a:pt x="31106" y="1066800"/>
                </a:lnTo>
                <a:lnTo>
                  <a:pt x="42220" y="1016000"/>
                </a:lnTo>
                <a:lnTo>
                  <a:pt x="54991" y="977900"/>
                </a:lnTo>
                <a:lnTo>
                  <a:pt x="69403" y="927100"/>
                </a:lnTo>
                <a:lnTo>
                  <a:pt x="85442" y="876300"/>
                </a:lnTo>
                <a:lnTo>
                  <a:pt x="103093" y="838200"/>
                </a:lnTo>
                <a:lnTo>
                  <a:pt x="122343" y="787400"/>
                </a:lnTo>
                <a:lnTo>
                  <a:pt x="143176" y="749300"/>
                </a:lnTo>
                <a:lnTo>
                  <a:pt x="165579" y="698500"/>
                </a:lnTo>
                <a:lnTo>
                  <a:pt x="189536" y="660400"/>
                </a:lnTo>
                <a:lnTo>
                  <a:pt x="215033" y="622300"/>
                </a:lnTo>
                <a:lnTo>
                  <a:pt x="242056" y="584200"/>
                </a:lnTo>
                <a:lnTo>
                  <a:pt x="270591" y="546100"/>
                </a:lnTo>
                <a:lnTo>
                  <a:pt x="300622" y="508000"/>
                </a:lnTo>
                <a:lnTo>
                  <a:pt x="332136" y="469900"/>
                </a:lnTo>
                <a:lnTo>
                  <a:pt x="365119" y="431800"/>
                </a:lnTo>
                <a:lnTo>
                  <a:pt x="399554" y="393700"/>
                </a:lnTo>
                <a:lnTo>
                  <a:pt x="435162" y="355600"/>
                </a:lnTo>
                <a:lnTo>
                  <a:pt x="471794" y="330200"/>
                </a:lnTo>
                <a:lnTo>
                  <a:pt x="509414" y="292100"/>
                </a:lnTo>
                <a:lnTo>
                  <a:pt x="547987" y="266700"/>
                </a:lnTo>
                <a:lnTo>
                  <a:pt x="587476" y="241300"/>
                </a:lnTo>
                <a:lnTo>
                  <a:pt x="627844" y="203200"/>
                </a:lnTo>
                <a:lnTo>
                  <a:pt x="669056" y="177800"/>
                </a:lnTo>
                <a:lnTo>
                  <a:pt x="711075" y="165100"/>
                </a:lnTo>
                <a:lnTo>
                  <a:pt x="753865" y="139700"/>
                </a:lnTo>
                <a:lnTo>
                  <a:pt x="797389" y="114300"/>
                </a:lnTo>
                <a:lnTo>
                  <a:pt x="841613" y="101600"/>
                </a:lnTo>
                <a:lnTo>
                  <a:pt x="886498" y="76200"/>
                </a:lnTo>
                <a:lnTo>
                  <a:pt x="1119594" y="12700"/>
                </a:lnTo>
                <a:lnTo>
                  <a:pt x="1608035" y="12700"/>
                </a:lnTo>
                <a:lnTo>
                  <a:pt x="1841129" y="76200"/>
                </a:lnTo>
                <a:lnTo>
                  <a:pt x="1261787" y="76200"/>
                </a:lnTo>
                <a:lnTo>
                  <a:pt x="1211339" y="88900"/>
                </a:lnTo>
                <a:lnTo>
                  <a:pt x="1161329" y="88900"/>
                </a:lnTo>
                <a:lnTo>
                  <a:pt x="919407" y="152400"/>
                </a:lnTo>
                <a:lnTo>
                  <a:pt x="872964" y="177800"/>
                </a:lnTo>
                <a:lnTo>
                  <a:pt x="827274" y="190500"/>
                </a:lnTo>
                <a:lnTo>
                  <a:pt x="782381" y="215900"/>
                </a:lnTo>
                <a:lnTo>
                  <a:pt x="738331" y="241300"/>
                </a:lnTo>
                <a:lnTo>
                  <a:pt x="695168" y="266700"/>
                </a:lnTo>
                <a:lnTo>
                  <a:pt x="652938" y="292100"/>
                </a:lnTo>
                <a:lnTo>
                  <a:pt x="611685" y="317500"/>
                </a:lnTo>
                <a:lnTo>
                  <a:pt x="571455" y="355600"/>
                </a:lnTo>
                <a:lnTo>
                  <a:pt x="532293" y="381000"/>
                </a:lnTo>
                <a:lnTo>
                  <a:pt x="494244" y="419100"/>
                </a:lnTo>
                <a:lnTo>
                  <a:pt x="457352" y="457200"/>
                </a:lnTo>
                <a:lnTo>
                  <a:pt x="421861" y="482600"/>
                </a:lnTo>
                <a:lnTo>
                  <a:pt x="388017" y="520700"/>
                </a:lnTo>
                <a:lnTo>
                  <a:pt x="355839" y="558800"/>
                </a:lnTo>
                <a:lnTo>
                  <a:pt x="325344" y="609600"/>
                </a:lnTo>
                <a:lnTo>
                  <a:pt x="296551" y="647700"/>
                </a:lnTo>
                <a:lnTo>
                  <a:pt x="269481" y="685800"/>
                </a:lnTo>
                <a:lnTo>
                  <a:pt x="244150" y="736600"/>
                </a:lnTo>
                <a:lnTo>
                  <a:pt x="220579" y="774700"/>
                </a:lnTo>
                <a:lnTo>
                  <a:pt x="198785" y="825500"/>
                </a:lnTo>
                <a:lnTo>
                  <a:pt x="178789" y="863600"/>
                </a:lnTo>
                <a:lnTo>
                  <a:pt x="160607" y="914400"/>
                </a:lnTo>
                <a:lnTo>
                  <a:pt x="144260" y="965200"/>
                </a:lnTo>
                <a:lnTo>
                  <a:pt x="129765" y="1003300"/>
                </a:lnTo>
                <a:lnTo>
                  <a:pt x="117142" y="1054100"/>
                </a:lnTo>
                <a:lnTo>
                  <a:pt x="106410" y="1104900"/>
                </a:lnTo>
                <a:lnTo>
                  <a:pt x="97587" y="1155700"/>
                </a:lnTo>
                <a:lnTo>
                  <a:pt x="90692" y="1206500"/>
                </a:lnTo>
                <a:lnTo>
                  <a:pt x="85743" y="1257300"/>
                </a:lnTo>
                <a:lnTo>
                  <a:pt x="82761" y="1308100"/>
                </a:lnTo>
                <a:lnTo>
                  <a:pt x="81762" y="1358900"/>
                </a:lnTo>
                <a:lnTo>
                  <a:pt x="82761" y="1409700"/>
                </a:lnTo>
                <a:lnTo>
                  <a:pt x="85743" y="1460500"/>
                </a:lnTo>
                <a:lnTo>
                  <a:pt x="90692" y="1511300"/>
                </a:lnTo>
                <a:lnTo>
                  <a:pt x="97587" y="1562100"/>
                </a:lnTo>
                <a:lnTo>
                  <a:pt x="106410" y="1612900"/>
                </a:lnTo>
                <a:lnTo>
                  <a:pt x="117142" y="1663700"/>
                </a:lnTo>
                <a:lnTo>
                  <a:pt x="129765" y="1701800"/>
                </a:lnTo>
                <a:lnTo>
                  <a:pt x="144260" y="1752600"/>
                </a:lnTo>
                <a:lnTo>
                  <a:pt x="160607" y="1803400"/>
                </a:lnTo>
                <a:lnTo>
                  <a:pt x="178789" y="1854200"/>
                </a:lnTo>
                <a:lnTo>
                  <a:pt x="198785" y="1892300"/>
                </a:lnTo>
                <a:lnTo>
                  <a:pt x="220579" y="1943100"/>
                </a:lnTo>
                <a:lnTo>
                  <a:pt x="244150" y="1981200"/>
                </a:lnTo>
                <a:lnTo>
                  <a:pt x="269481" y="2032000"/>
                </a:lnTo>
                <a:lnTo>
                  <a:pt x="296551" y="2070100"/>
                </a:lnTo>
                <a:lnTo>
                  <a:pt x="325344" y="2108200"/>
                </a:lnTo>
                <a:lnTo>
                  <a:pt x="355839" y="2146300"/>
                </a:lnTo>
                <a:lnTo>
                  <a:pt x="388017" y="2184400"/>
                </a:lnTo>
                <a:lnTo>
                  <a:pt x="421861" y="2222500"/>
                </a:lnTo>
                <a:lnTo>
                  <a:pt x="457352" y="2260600"/>
                </a:lnTo>
                <a:lnTo>
                  <a:pt x="494244" y="2298700"/>
                </a:lnTo>
                <a:lnTo>
                  <a:pt x="532293" y="2336800"/>
                </a:lnTo>
                <a:lnTo>
                  <a:pt x="571455" y="2362200"/>
                </a:lnTo>
                <a:lnTo>
                  <a:pt x="611685" y="2400300"/>
                </a:lnTo>
                <a:lnTo>
                  <a:pt x="652938" y="2425700"/>
                </a:lnTo>
                <a:lnTo>
                  <a:pt x="695168" y="2451100"/>
                </a:lnTo>
                <a:lnTo>
                  <a:pt x="738331" y="2476500"/>
                </a:lnTo>
                <a:lnTo>
                  <a:pt x="761887" y="2489200"/>
                </a:lnTo>
                <a:close/>
              </a:path>
              <a:path w="2727960" h="2489200">
                <a:moveTo>
                  <a:pt x="2124460" y="2489200"/>
                </a:moveTo>
                <a:lnTo>
                  <a:pt x="1965736" y="2489200"/>
                </a:lnTo>
                <a:lnTo>
                  <a:pt x="1989292" y="2476500"/>
                </a:lnTo>
                <a:lnTo>
                  <a:pt x="2032455" y="2451100"/>
                </a:lnTo>
                <a:lnTo>
                  <a:pt x="2074685" y="2425700"/>
                </a:lnTo>
                <a:lnTo>
                  <a:pt x="2115938" y="2400300"/>
                </a:lnTo>
                <a:lnTo>
                  <a:pt x="2156169" y="2362200"/>
                </a:lnTo>
                <a:lnTo>
                  <a:pt x="2195332" y="2336800"/>
                </a:lnTo>
                <a:lnTo>
                  <a:pt x="2233383" y="2298700"/>
                </a:lnTo>
                <a:lnTo>
                  <a:pt x="2270277" y="2260600"/>
                </a:lnTo>
                <a:lnTo>
                  <a:pt x="2305766" y="2222500"/>
                </a:lnTo>
                <a:lnTo>
                  <a:pt x="2339608" y="2184400"/>
                </a:lnTo>
                <a:lnTo>
                  <a:pt x="2371786" y="2146300"/>
                </a:lnTo>
                <a:lnTo>
                  <a:pt x="2402280" y="2108200"/>
                </a:lnTo>
                <a:lnTo>
                  <a:pt x="2431072" y="2070100"/>
                </a:lnTo>
                <a:lnTo>
                  <a:pt x="2458142" y="2032000"/>
                </a:lnTo>
                <a:lnTo>
                  <a:pt x="2483473" y="1981200"/>
                </a:lnTo>
                <a:lnTo>
                  <a:pt x="2507044" y="1943100"/>
                </a:lnTo>
                <a:lnTo>
                  <a:pt x="2528838" y="1892300"/>
                </a:lnTo>
                <a:lnTo>
                  <a:pt x="2548836" y="1854200"/>
                </a:lnTo>
                <a:lnTo>
                  <a:pt x="2567018" y="1803400"/>
                </a:lnTo>
                <a:lnTo>
                  <a:pt x="2583366" y="1752600"/>
                </a:lnTo>
                <a:lnTo>
                  <a:pt x="2597861" y="1701800"/>
                </a:lnTo>
                <a:lnTo>
                  <a:pt x="2610484" y="1663700"/>
                </a:lnTo>
                <a:lnTo>
                  <a:pt x="2621217" y="1612900"/>
                </a:lnTo>
                <a:lnTo>
                  <a:pt x="2630041" y="1562100"/>
                </a:lnTo>
                <a:lnTo>
                  <a:pt x="2636936" y="1511300"/>
                </a:lnTo>
                <a:lnTo>
                  <a:pt x="2641885" y="1460500"/>
                </a:lnTo>
                <a:lnTo>
                  <a:pt x="2644868" y="1409700"/>
                </a:lnTo>
                <a:lnTo>
                  <a:pt x="2645867" y="1358900"/>
                </a:lnTo>
                <a:lnTo>
                  <a:pt x="2644868" y="1308100"/>
                </a:lnTo>
                <a:lnTo>
                  <a:pt x="2641885" y="1257300"/>
                </a:lnTo>
                <a:lnTo>
                  <a:pt x="2636936" y="1206500"/>
                </a:lnTo>
                <a:lnTo>
                  <a:pt x="2630041" y="1155700"/>
                </a:lnTo>
                <a:lnTo>
                  <a:pt x="2621217" y="1104900"/>
                </a:lnTo>
                <a:lnTo>
                  <a:pt x="2610484" y="1054100"/>
                </a:lnTo>
                <a:lnTo>
                  <a:pt x="2597861" y="1003300"/>
                </a:lnTo>
                <a:lnTo>
                  <a:pt x="2583366" y="965200"/>
                </a:lnTo>
                <a:lnTo>
                  <a:pt x="2567018" y="914400"/>
                </a:lnTo>
                <a:lnTo>
                  <a:pt x="2548836" y="863600"/>
                </a:lnTo>
                <a:lnTo>
                  <a:pt x="2528838" y="825500"/>
                </a:lnTo>
                <a:lnTo>
                  <a:pt x="2507044" y="774700"/>
                </a:lnTo>
                <a:lnTo>
                  <a:pt x="2483473" y="736600"/>
                </a:lnTo>
                <a:lnTo>
                  <a:pt x="2458142" y="685800"/>
                </a:lnTo>
                <a:lnTo>
                  <a:pt x="2431072" y="647700"/>
                </a:lnTo>
                <a:lnTo>
                  <a:pt x="2402280" y="609600"/>
                </a:lnTo>
                <a:lnTo>
                  <a:pt x="2371786" y="558800"/>
                </a:lnTo>
                <a:lnTo>
                  <a:pt x="2339608" y="520700"/>
                </a:lnTo>
                <a:lnTo>
                  <a:pt x="2305766" y="482600"/>
                </a:lnTo>
                <a:lnTo>
                  <a:pt x="2270277" y="457200"/>
                </a:lnTo>
                <a:lnTo>
                  <a:pt x="2233383" y="419100"/>
                </a:lnTo>
                <a:lnTo>
                  <a:pt x="2195332" y="381000"/>
                </a:lnTo>
                <a:lnTo>
                  <a:pt x="2156169" y="355600"/>
                </a:lnTo>
                <a:lnTo>
                  <a:pt x="2115938" y="317500"/>
                </a:lnTo>
                <a:lnTo>
                  <a:pt x="2074685" y="292100"/>
                </a:lnTo>
                <a:lnTo>
                  <a:pt x="2032455" y="266700"/>
                </a:lnTo>
                <a:lnTo>
                  <a:pt x="1989292" y="241300"/>
                </a:lnTo>
                <a:lnTo>
                  <a:pt x="1945242" y="215900"/>
                </a:lnTo>
                <a:lnTo>
                  <a:pt x="1900350" y="190500"/>
                </a:lnTo>
                <a:lnTo>
                  <a:pt x="1854660" y="177800"/>
                </a:lnTo>
                <a:lnTo>
                  <a:pt x="1808218" y="152400"/>
                </a:lnTo>
                <a:lnTo>
                  <a:pt x="1566299" y="88900"/>
                </a:lnTo>
                <a:lnTo>
                  <a:pt x="1516289" y="88900"/>
                </a:lnTo>
                <a:lnTo>
                  <a:pt x="1465841" y="76200"/>
                </a:lnTo>
                <a:lnTo>
                  <a:pt x="1841129" y="76200"/>
                </a:lnTo>
                <a:lnTo>
                  <a:pt x="1886015" y="101600"/>
                </a:lnTo>
                <a:lnTo>
                  <a:pt x="1930237" y="114300"/>
                </a:lnTo>
                <a:lnTo>
                  <a:pt x="1973762" y="139700"/>
                </a:lnTo>
                <a:lnTo>
                  <a:pt x="2016551" y="165100"/>
                </a:lnTo>
                <a:lnTo>
                  <a:pt x="2058569" y="177800"/>
                </a:lnTo>
                <a:lnTo>
                  <a:pt x="2099780" y="203200"/>
                </a:lnTo>
                <a:lnTo>
                  <a:pt x="2140147" y="241300"/>
                </a:lnTo>
                <a:lnTo>
                  <a:pt x="2179635" y="266700"/>
                </a:lnTo>
                <a:lnTo>
                  <a:pt x="2218206" y="292100"/>
                </a:lnTo>
                <a:lnTo>
                  <a:pt x="2255825" y="330200"/>
                </a:lnTo>
                <a:lnTo>
                  <a:pt x="2292456" y="355600"/>
                </a:lnTo>
                <a:lnTo>
                  <a:pt x="2328062" y="393700"/>
                </a:lnTo>
                <a:lnTo>
                  <a:pt x="2362498" y="431800"/>
                </a:lnTo>
                <a:lnTo>
                  <a:pt x="2395480" y="469900"/>
                </a:lnTo>
                <a:lnTo>
                  <a:pt x="2426994" y="508000"/>
                </a:lnTo>
                <a:lnTo>
                  <a:pt x="2457025" y="546100"/>
                </a:lnTo>
                <a:lnTo>
                  <a:pt x="2485560" y="584200"/>
                </a:lnTo>
                <a:lnTo>
                  <a:pt x="2512583" y="622300"/>
                </a:lnTo>
                <a:lnTo>
                  <a:pt x="2538080" y="660400"/>
                </a:lnTo>
                <a:lnTo>
                  <a:pt x="2562038" y="711200"/>
                </a:lnTo>
                <a:lnTo>
                  <a:pt x="2584440" y="749300"/>
                </a:lnTo>
                <a:lnTo>
                  <a:pt x="2605273" y="787400"/>
                </a:lnTo>
                <a:lnTo>
                  <a:pt x="2624523" y="838200"/>
                </a:lnTo>
                <a:lnTo>
                  <a:pt x="2642174" y="876300"/>
                </a:lnTo>
                <a:lnTo>
                  <a:pt x="2658213" y="927100"/>
                </a:lnTo>
                <a:lnTo>
                  <a:pt x="2672625" y="977900"/>
                </a:lnTo>
                <a:lnTo>
                  <a:pt x="2685396" y="1016000"/>
                </a:lnTo>
                <a:lnTo>
                  <a:pt x="2696511" y="1066800"/>
                </a:lnTo>
                <a:lnTo>
                  <a:pt x="2705955" y="1117600"/>
                </a:lnTo>
                <a:lnTo>
                  <a:pt x="2713715" y="1155700"/>
                </a:lnTo>
                <a:lnTo>
                  <a:pt x="2719775" y="1206500"/>
                </a:lnTo>
                <a:lnTo>
                  <a:pt x="2724122" y="1257300"/>
                </a:lnTo>
                <a:lnTo>
                  <a:pt x="2726741" y="1308100"/>
                </a:lnTo>
                <a:lnTo>
                  <a:pt x="2727617" y="1358900"/>
                </a:lnTo>
                <a:lnTo>
                  <a:pt x="2726741" y="1409700"/>
                </a:lnTo>
                <a:lnTo>
                  <a:pt x="2724122" y="1460500"/>
                </a:lnTo>
                <a:lnTo>
                  <a:pt x="2719775" y="1511300"/>
                </a:lnTo>
                <a:lnTo>
                  <a:pt x="2713715" y="1549400"/>
                </a:lnTo>
                <a:lnTo>
                  <a:pt x="2705955" y="1600200"/>
                </a:lnTo>
                <a:lnTo>
                  <a:pt x="2696511" y="1651000"/>
                </a:lnTo>
                <a:lnTo>
                  <a:pt x="2685396" y="1701800"/>
                </a:lnTo>
                <a:lnTo>
                  <a:pt x="2672625" y="1739900"/>
                </a:lnTo>
                <a:lnTo>
                  <a:pt x="2658213" y="1790700"/>
                </a:lnTo>
                <a:lnTo>
                  <a:pt x="2642174" y="1828800"/>
                </a:lnTo>
                <a:lnTo>
                  <a:pt x="2624523" y="1879600"/>
                </a:lnTo>
                <a:lnTo>
                  <a:pt x="2605273" y="1917700"/>
                </a:lnTo>
                <a:lnTo>
                  <a:pt x="2584440" y="1968500"/>
                </a:lnTo>
                <a:lnTo>
                  <a:pt x="2562038" y="2006600"/>
                </a:lnTo>
                <a:lnTo>
                  <a:pt x="2538080" y="2057400"/>
                </a:lnTo>
                <a:lnTo>
                  <a:pt x="2512583" y="2095500"/>
                </a:lnTo>
                <a:lnTo>
                  <a:pt x="2485560" y="2133600"/>
                </a:lnTo>
                <a:lnTo>
                  <a:pt x="2457025" y="2171700"/>
                </a:lnTo>
                <a:lnTo>
                  <a:pt x="2426994" y="2209800"/>
                </a:lnTo>
                <a:lnTo>
                  <a:pt x="2395480" y="2247900"/>
                </a:lnTo>
                <a:lnTo>
                  <a:pt x="2362498" y="2286000"/>
                </a:lnTo>
                <a:lnTo>
                  <a:pt x="2328062" y="2324100"/>
                </a:lnTo>
                <a:lnTo>
                  <a:pt x="2292456" y="2362200"/>
                </a:lnTo>
                <a:lnTo>
                  <a:pt x="2255825" y="2387600"/>
                </a:lnTo>
                <a:lnTo>
                  <a:pt x="2218206" y="2425700"/>
                </a:lnTo>
                <a:lnTo>
                  <a:pt x="2179635" y="2451100"/>
                </a:lnTo>
                <a:lnTo>
                  <a:pt x="2140147" y="2476500"/>
                </a:lnTo>
                <a:lnTo>
                  <a:pt x="2124460" y="2489200"/>
                </a:lnTo>
                <a:close/>
              </a:path>
            </a:pathLst>
          </a:custGeom>
          <a:solidFill>
            <a:srgbClr val="007C7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-15563" y="5513561"/>
            <a:ext cx="1572759" cy="1344440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4916" y="57915"/>
            <a:ext cx="85998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6625C"/>
                </a:solidFill>
              </a:rPr>
              <a:t>Анкета для участников, заключивших соглашение </a:t>
            </a:r>
            <a:endParaRPr lang="ru-RU" sz="2400" b="1" dirty="0" smtClean="0">
              <a:solidFill>
                <a:srgbClr val="16625C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16625C"/>
                </a:solidFill>
              </a:rPr>
              <a:t>о </a:t>
            </a:r>
            <a:r>
              <a:rPr lang="ru-RU" sz="2400" b="1" dirty="0">
                <a:solidFill>
                  <a:srgbClr val="16625C"/>
                </a:solidFill>
              </a:rPr>
              <a:t>включении в пилотный проект по образованию </a:t>
            </a:r>
            <a:endParaRPr lang="ru-RU" sz="2400" b="1" dirty="0" smtClean="0">
              <a:solidFill>
                <a:srgbClr val="16625C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16625C"/>
                </a:solidFill>
              </a:rPr>
              <a:t>для </a:t>
            </a:r>
            <a:r>
              <a:rPr lang="ru-RU" sz="2400" b="1" dirty="0">
                <a:solidFill>
                  <a:srgbClr val="16625C"/>
                </a:solidFill>
              </a:rPr>
              <a:t>устойчивого развития «Межрегиональное сетевое партнерство: Учимся жить устойчиво в глобальном мире: Экология. Здоровье. Безопасность»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33600" y="4031556"/>
            <a:ext cx="71511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docs.google.com/forms/d/e/1FAIpQLSdlkGKwVDf8szd7KaAXLUHbBLdr66GvKutlABYuuhG0rTqWgQ/viewform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16625C"/>
                </a:solidFill>
              </a:rPr>
              <a:t>Срок заполнения анкеты: </a:t>
            </a:r>
            <a:r>
              <a:rPr lang="ru-RU" dirty="0" smtClean="0">
                <a:solidFill>
                  <a:srgbClr val="16625C"/>
                </a:solidFill>
              </a:rPr>
              <a:t>25-31 мая 2022 г.</a:t>
            </a:r>
            <a:endParaRPr lang="ru-RU" dirty="0">
              <a:solidFill>
                <a:srgbClr val="16625C"/>
              </a:solidFill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514" y="2115268"/>
            <a:ext cx="5145470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78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 rot="10800000">
            <a:off x="10004078" y="-14646"/>
            <a:ext cx="2187921" cy="1716696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4514" name="Picture 9" descr="C:\Documents and Settings\fedorov.IMC\Рабочий стол\LOGO_GNMC_gree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57164" y="382344"/>
            <a:ext cx="1725306" cy="130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/>
          <p:nvPr/>
        </p:nvSpPr>
        <p:spPr>
          <a:xfrm rot="16200000">
            <a:off x="10074606" y="182460"/>
            <a:ext cx="2241939" cy="1992850"/>
          </a:xfrm>
          <a:custGeom>
            <a:avLst/>
            <a:gdLst/>
            <a:ahLst/>
            <a:cxnLst/>
            <a:rect l="l" t="t" r="r" b="b"/>
            <a:pathLst>
              <a:path w="2727960" h="2489200">
                <a:moveTo>
                  <a:pt x="1559936" y="12700"/>
                </a:moveTo>
                <a:lnTo>
                  <a:pt x="1167693" y="12700"/>
                </a:lnTo>
                <a:lnTo>
                  <a:pt x="1216201" y="0"/>
                </a:lnTo>
                <a:lnTo>
                  <a:pt x="1511428" y="0"/>
                </a:lnTo>
                <a:lnTo>
                  <a:pt x="1559936" y="12700"/>
                </a:lnTo>
                <a:close/>
              </a:path>
              <a:path w="2727960" h="2489200">
                <a:moveTo>
                  <a:pt x="761887" y="2489200"/>
                </a:moveTo>
                <a:lnTo>
                  <a:pt x="603164" y="2489200"/>
                </a:lnTo>
                <a:lnTo>
                  <a:pt x="587476" y="2476500"/>
                </a:lnTo>
                <a:lnTo>
                  <a:pt x="547987" y="2451100"/>
                </a:lnTo>
                <a:lnTo>
                  <a:pt x="509414" y="2425700"/>
                </a:lnTo>
                <a:lnTo>
                  <a:pt x="471794" y="2387600"/>
                </a:lnTo>
                <a:lnTo>
                  <a:pt x="435162" y="2362200"/>
                </a:lnTo>
                <a:lnTo>
                  <a:pt x="399554" y="2324100"/>
                </a:lnTo>
                <a:lnTo>
                  <a:pt x="365119" y="2286000"/>
                </a:lnTo>
                <a:lnTo>
                  <a:pt x="332136" y="2247900"/>
                </a:lnTo>
                <a:lnTo>
                  <a:pt x="300622" y="2209800"/>
                </a:lnTo>
                <a:lnTo>
                  <a:pt x="270591" y="2171700"/>
                </a:lnTo>
                <a:lnTo>
                  <a:pt x="242056" y="2133600"/>
                </a:lnTo>
                <a:lnTo>
                  <a:pt x="215033" y="2095500"/>
                </a:lnTo>
                <a:lnTo>
                  <a:pt x="189536" y="2057400"/>
                </a:lnTo>
                <a:lnTo>
                  <a:pt x="165579" y="2006600"/>
                </a:lnTo>
                <a:lnTo>
                  <a:pt x="143176" y="1968500"/>
                </a:lnTo>
                <a:lnTo>
                  <a:pt x="122343" y="1917700"/>
                </a:lnTo>
                <a:lnTo>
                  <a:pt x="103093" y="1879600"/>
                </a:lnTo>
                <a:lnTo>
                  <a:pt x="85442" y="1828800"/>
                </a:lnTo>
                <a:lnTo>
                  <a:pt x="69403" y="1790700"/>
                </a:lnTo>
                <a:lnTo>
                  <a:pt x="54991" y="1739900"/>
                </a:lnTo>
                <a:lnTo>
                  <a:pt x="42220" y="1701800"/>
                </a:lnTo>
                <a:lnTo>
                  <a:pt x="31106" y="1651000"/>
                </a:lnTo>
                <a:lnTo>
                  <a:pt x="21661" y="1600200"/>
                </a:lnTo>
                <a:lnTo>
                  <a:pt x="13901" y="1549400"/>
                </a:lnTo>
                <a:lnTo>
                  <a:pt x="7841" y="1511300"/>
                </a:lnTo>
                <a:lnTo>
                  <a:pt x="3494" y="1460500"/>
                </a:lnTo>
                <a:lnTo>
                  <a:pt x="876" y="1409700"/>
                </a:lnTo>
                <a:lnTo>
                  <a:pt x="0" y="1358900"/>
                </a:lnTo>
                <a:lnTo>
                  <a:pt x="876" y="1308100"/>
                </a:lnTo>
                <a:lnTo>
                  <a:pt x="3494" y="1257300"/>
                </a:lnTo>
                <a:lnTo>
                  <a:pt x="7841" y="1206500"/>
                </a:lnTo>
                <a:lnTo>
                  <a:pt x="13901" y="1155700"/>
                </a:lnTo>
                <a:lnTo>
                  <a:pt x="21661" y="1117600"/>
                </a:lnTo>
                <a:lnTo>
                  <a:pt x="31106" y="1066800"/>
                </a:lnTo>
                <a:lnTo>
                  <a:pt x="42220" y="1016000"/>
                </a:lnTo>
                <a:lnTo>
                  <a:pt x="54991" y="977900"/>
                </a:lnTo>
                <a:lnTo>
                  <a:pt x="69403" y="927100"/>
                </a:lnTo>
                <a:lnTo>
                  <a:pt x="85442" y="876300"/>
                </a:lnTo>
                <a:lnTo>
                  <a:pt x="103093" y="838200"/>
                </a:lnTo>
                <a:lnTo>
                  <a:pt x="122343" y="787400"/>
                </a:lnTo>
                <a:lnTo>
                  <a:pt x="143176" y="749300"/>
                </a:lnTo>
                <a:lnTo>
                  <a:pt x="165579" y="698500"/>
                </a:lnTo>
                <a:lnTo>
                  <a:pt x="189536" y="660400"/>
                </a:lnTo>
                <a:lnTo>
                  <a:pt x="215033" y="622300"/>
                </a:lnTo>
                <a:lnTo>
                  <a:pt x="242056" y="584200"/>
                </a:lnTo>
                <a:lnTo>
                  <a:pt x="270591" y="546100"/>
                </a:lnTo>
                <a:lnTo>
                  <a:pt x="300622" y="508000"/>
                </a:lnTo>
                <a:lnTo>
                  <a:pt x="332136" y="469900"/>
                </a:lnTo>
                <a:lnTo>
                  <a:pt x="365119" y="431800"/>
                </a:lnTo>
                <a:lnTo>
                  <a:pt x="399554" y="393700"/>
                </a:lnTo>
                <a:lnTo>
                  <a:pt x="435162" y="355600"/>
                </a:lnTo>
                <a:lnTo>
                  <a:pt x="471794" y="330200"/>
                </a:lnTo>
                <a:lnTo>
                  <a:pt x="509414" y="292100"/>
                </a:lnTo>
                <a:lnTo>
                  <a:pt x="547987" y="266700"/>
                </a:lnTo>
                <a:lnTo>
                  <a:pt x="587476" y="241300"/>
                </a:lnTo>
                <a:lnTo>
                  <a:pt x="627844" y="203200"/>
                </a:lnTo>
                <a:lnTo>
                  <a:pt x="669056" y="177800"/>
                </a:lnTo>
                <a:lnTo>
                  <a:pt x="711075" y="165100"/>
                </a:lnTo>
                <a:lnTo>
                  <a:pt x="753865" y="139700"/>
                </a:lnTo>
                <a:lnTo>
                  <a:pt x="797389" y="114300"/>
                </a:lnTo>
                <a:lnTo>
                  <a:pt x="841613" y="101600"/>
                </a:lnTo>
                <a:lnTo>
                  <a:pt x="886498" y="76200"/>
                </a:lnTo>
                <a:lnTo>
                  <a:pt x="1119594" y="12700"/>
                </a:lnTo>
                <a:lnTo>
                  <a:pt x="1608035" y="12700"/>
                </a:lnTo>
                <a:lnTo>
                  <a:pt x="1841129" y="76200"/>
                </a:lnTo>
                <a:lnTo>
                  <a:pt x="1261787" y="76200"/>
                </a:lnTo>
                <a:lnTo>
                  <a:pt x="1211339" y="88900"/>
                </a:lnTo>
                <a:lnTo>
                  <a:pt x="1161329" y="88900"/>
                </a:lnTo>
                <a:lnTo>
                  <a:pt x="919407" y="152400"/>
                </a:lnTo>
                <a:lnTo>
                  <a:pt x="872964" y="177800"/>
                </a:lnTo>
                <a:lnTo>
                  <a:pt x="827274" y="190500"/>
                </a:lnTo>
                <a:lnTo>
                  <a:pt x="782381" y="215900"/>
                </a:lnTo>
                <a:lnTo>
                  <a:pt x="738331" y="241300"/>
                </a:lnTo>
                <a:lnTo>
                  <a:pt x="695168" y="266700"/>
                </a:lnTo>
                <a:lnTo>
                  <a:pt x="652938" y="292100"/>
                </a:lnTo>
                <a:lnTo>
                  <a:pt x="611685" y="317500"/>
                </a:lnTo>
                <a:lnTo>
                  <a:pt x="571455" y="355600"/>
                </a:lnTo>
                <a:lnTo>
                  <a:pt x="532293" y="381000"/>
                </a:lnTo>
                <a:lnTo>
                  <a:pt x="494244" y="419100"/>
                </a:lnTo>
                <a:lnTo>
                  <a:pt x="457352" y="457200"/>
                </a:lnTo>
                <a:lnTo>
                  <a:pt x="421861" y="482600"/>
                </a:lnTo>
                <a:lnTo>
                  <a:pt x="388017" y="520700"/>
                </a:lnTo>
                <a:lnTo>
                  <a:pt x="355839" y="558800"/>
                </a:lnTo>
                <a:lnTo>
                  <a:pt x="325344" y="609600"/>
                </a:lnTo>
                <a:lnTo>
                  <a:pt x="296551" y="647700"/>
                </a:lnTo>
                <a:lnTo>
                  <a:pt x="269481" y="685800"/>
                </a:lnTo>
                <a:lnTo>
                  <a:pt x="244150" y="736600"/>
                </a:lnTo>
                <a:lnTo>
                  <a:pt x="220579" y="774700"/>
                </a:lnTo>
                <a:lnTo>
                  <a:pt x="198785" y="825500"/>
                </a:lnTo>
                <a:lnTo>
                  <a:pt x="178789" y="863600"/>
                </a:lnTo>
                <a:lnTo>
                  <a:pt x="160607" y="914400"/>
                </a:lnTo>
                <a:lnTo>
                  <a:pt x="144260" y="965200"/>
                </a:lnTo>
                <a:lnTo>
                  <a:pt x="129765" y="1003300"/>
                </a:lnTo>
                <a:lnTo>
                  <a:pt x="117142" y="1054100"/>
                </a:lnTo>
                <a:lnTo>
                  <a:pt x="106410" y="1104900"/>
                </a:lnTo>
                <a:lnTo>
                  <a:pt x="97587" y="1155700"/>
                </a:lnTo>
                <a:lnTo>
                  <a:pt x="90692" y="1206500"/>
                </a:lnTo>
                <a:lnTo>
                  <a:pt x="85743" y="1257300"/>
                </a:lnTo>
                <a:lnTo>
                  <a:pt x="82761" y="1308100"/>
                </a:lnTo>
                <a:lnTo>
                  <a:pt x="81762" y="1358900"/>
                </a:lnTo>
                <a:lnTo>
                  <a:pt x="82761" y="1409700"/>
                </a:lnTo>
                <a:lnTo>
                  <a:pt x="85743" y="1460500"/>
                </a:lnTo>
                <a:lnTo>
                  <a:pt x="90692" y="1511300"/>
                </a:lnTo>
                <a:lnTo>
                  <a:pt x="97587" y="1562100"/>
                </a:lnTo>
                <a:lnTo>
                  <a:pt x="106410" y="1612900"/>
                </a:lnTo>
                <a:lnTo>
                  <a:pt x="117142" y="1663700"/>
                </a:lnTo>
                <a:lnTo>
                  <a:pt x="129765" y="1701800"/>
                </a:lnTo>
                <a:lnTo>
                  <a:pt x="144260" y="1752600"/>
                </a:lnTo>
                <a:lnTo>
                  <a:pt x="160607" y="1803400"/>
                </a:lnTo>
                <a:lnTo>
                  <a:pt x="178789" y="1854200"/>
                </a:lnTo>
                <a:lnTo>
                  <a:pt x="198785" y="1892300"/>
                </a:lnTo>
                <a:lnTo>
                  <a:pt x="220579" y="1943100"/>
                </a:lnTo>
                <a:lnTo>
                  <a:pt x="244150" y="1981200"/>
                </a:lnTo>
                <a:lnTo>
                  <a:pt x="269481" y="2032000"/>
                </a:lnTo>
                <a:lnTo>
                  <a:pt x="296551" y="2070100"/>
                </a:lnTo>
                <a:lnTo>
                  <a:pt x="325344" y="2108200"/>
                </a:lnTo>
                <a:lnTo>
                  <a:pt x="355839" y="2146300"/>
                </a:lnTo>
                <a:lnTo>
                  <a:pt x="388017" y="2184400"/>
                </a:lnTo>
                <a:lnTo>
                  <a:pt x="421861" y="2222500"/>
                </a:lnTo>
                <a:lnTo>
                  <a:pt x="457352" y="2260600"/>
                </a:lnTo>
                <a:lnTo>
                  <a:pt x="494244" y="2298700"/>
                </a:lnTo>
                <a:lnTo>
                  <a:pt x="532293" y="2336800"/>
                </a:lnTo>
                <a:lnTo>
                  <a:pt x="571455" y="2362200"/>
                </a:lnTo>
                <a:lnTo>
                  <a:pt x="611685" y="2400300"/>
                </a:lnTo>
                <a:lnTo>
                  <a:pt x="652938" y="2425700"/>
                </a:lnTo>
                <a:lnTo>
                  <a:pt x="695168" y="2451100"/>
                </a:lnTo>
                <a:lnTo>
                  <a:pt x="738331" y="2476500"/>
                </a:lnTo>
                <a:lnTo>
                  <a:pt x="761887" y="2489200"/>
                </a:lnTo>
                <a:close/>
              </a:path>
              <a:path w="2727960" h="2489200">
                <a:moveTo>
                  <a:pt x="2124460" y="2489200"/>
                </a:moveTo>
                <a:lnTo>
                  <a:pt x="1965736" y="2489200"/>
                </a:lnTo>
                <a:lnTo>
                  <a:pt x="1989292" y="2476500"/>
                </a:lnTo>
                <a:lnTo>
                  <a:pt x="2032455" y="2451100"/>
                </a:lnTo>
                <a:lnTo>
                  <a:pt x="2074685" y="2425700"/>
                </a:lnTo>
                <a:lnTo>
                  <a:pt x="2115938" y="2400300"/>
                </a:lnTo>
                <a:lnTo>
                  <a:pt x="2156169" y="2362200"/>
                </a:lnTo>
                <a:lnTo>
                  <a:pt x="2195332" y="2336800"/>
                </a:lnTo>
                <a:lnTo>
                  <a:pt x="2233383" y="2298700"/>
                </a:lnTo>
                <a:lnTo>
                  <a:pt x="2270277" y="2260600"/>
                </a:lnTo>
                <a:lnTo>
                  <a:pt x="2305766" y="2222500"/>
                </a:lnTo>
                <a:lnTo>
                  <a:pt x="2339608" y="2184400"/>
                </a:lnTo>
                <a:lnTo>
                  <a:pt x="2371786" y="2146300"/>
                </a:lnTo>
                <a:lnTo>
                  <a:pt x="2402280" y="2108200"/>
                </a:lnTo>
                <a:lnTo>
                  <a:pt x="2431072" y="2070100"/>
                </a:lnTo>
                <a:lnTo>
                  <a:pt x="2458142" y="2032000"/>
                </a:lnTo>
                <a:lnTo>
                  <a:pt x="2483473" y="1981200"/>
                </a:lnTo>
                <a:lnTo>
                  <a:pt x="2507044" y="1943100"/>
                </a:lnTo>
                <a:lnTo>
                  <a:pt x="2528838" y="1892300"/>
                </a:lnTo>
                <a:lnTo>
                  <a:pt x="2548836" y="1854200"/>
                </a:lnTo>
                <a:lnTo>
                  <a:pt x="2567018" y="1803400"/>
                </a:lnTo>
                <a:lnTo>
                  <a:pt x="2583366" y="1752600"/>
                </a:lnTo>
                <a:lnTo>
                  <a:pt x="2597861" y="1701800"/>
                </a:lnTo>
                <a:lnTo>
                  <a:pt x="2610484" y="1663700"/>
                </a:lnTo>
                <a:lnTo>
                  <a:pt x="2621217" y="1612900"/>
                </a:lnTo>
                <a:lnTo>
                  <a:pt x="2630041" y="1562100"/>
                </a:lnTo>
                <a:lnTo>
                  <a:pt x="2636936" y="1511300"/>
                </a:lnTo>
                <a:lnTo>
                  <a:pt x="2641885" y="1460500"/>
                </a:lnTo>
                <a:lnTo>
                  <a:pt x="2644868" y="1409700"/>
                </a:lnTo>
                <a:lnTo>
                  <a:pt x="2645867" y="1358900"/>
                </a:lnTo>
                <a:lnTo>
                  <a:pt x="2644868" y="1308100"/>
                </a:lnTo>
                <a:lnTo>
                  <a:pt x="2641885" y="1257300"/>
                </a:lnTo>
                <a:lnTo>
                  <a:pt x="2636936" y="1206500"/>
                </a:lnTo>
                <a:lnTo>
                  <a:pt x="2630041" y="1155700"/>
                </a:lnTo>
                <a:lnTo>
                  <a:pt x="2621217" y="1104900"/>
                </a:lnTo>
                <a:lnTo>
                  <a:pt x="2610484" y="1054100"/>
                </a:lnTo>
                <a:lnTo>
                  <a:pt x="2597861" y="1003300"/>
                </a:lnTo>
                <a:lnTo>
                  <a:pt x="2583366" y="965200"/>
                </a:lnTo>
                <a:lnTo>
                  <a:pt x="2567018" y="914400"/>
                </a:lnTo>
                <a:lnTo>
                  <a:pt x="2548836" y="863600"/>
                </a:lnTo>
                <a:lnTo>
                  <a:pt x="2528838" y="825500"/>
                </a:lnTo>
                <a:lnTo>
                  <a:pt x="2507044" y="774700"/>
                </a:lnTo>
                <a:lnTo>
                  <a:pt x="2483473" y="736600"/>
                </a:lnTo>
                <a:lnTo>
                  <a:pt x="2458142" y="685800"/>
                </a:lnTo>
                <a:lnTo>
                  <a:pt x="2431072" y="647700"/>
                </a:lnTo>
                <a:lnTo>
                  <a:pt x="2402280" y="609600"/>
                </a:lnTo>
                <a:lnTo>
                  <a:pt x="2371786" y="558800"/>
                </a:lnTo>
                <a:lnTo>
                  <a:pt x="2339608" y="520700"/>
                </a:lnTo>
                <a:lnTo>
                  <a:pt x="2305766" y="482600"/>
                </a:lnTo>
                <a:lnTo>
                  <a:pt x="2270277" y="457200"/>
                </a:lnTo>
                <a:lnTo>
                  <a:pt x="2233383" y="419100"/>
                </a:lnTo>
                <a:lnTo>
                  <a:pt x="2195332" y="381000"/>
                </a:lnTo>
                <a:lnTo>
                  <a:pt x="2156169" y="355600"/>
                </a:lnTo>
                <a:lnTo>
                  <a:pt x="2115938" y="317500"/>
                </a:lnTo>
                <a:lnTo>
                  <a:pt x="2074685" y="292100"/>
                </a:lnTo>
                <a:lnTo>
                  <a:pt x="2032455" y="266700"/>
                </a:lnTo>
                <a:lnTo>
                  <a:pt x="1989292" y="241300"/>
                </a:lnTo>
                <a:lnTo>
                  <a:pt x="1945242" y="215900"/>
                </a:lnTo>
                <a:lnTo>
                  <a:pt x="1900350" y="190500"/>
                </a:lnTo>
                <a:lnTo>
                  <a:pt x="1854660" y="177800"/>
                </a:lnTo>
                <a:lnTo>
                  <a:pt x="1808218" y="152400"/>
                </a:lnTo>
                <a:lnTo>
                  <a:pt x="1566299" y="88900"/>
                </a:lnTo>
                <a:lnTo>
                  <a:pt x="1516289" y="88900"/>
                </a:lnTo>
                <a:lnTo>
                  <a:pt x="1465841" y="76200"/>
                </a:lnTo>
                <a:lnTo>
                  <a:pt x="1841129" y="76200"/>
                </a:lnTo>
                <a:lnTo>
                  <a:pt x="1886015" y="101600"/>
                </a:lnTo>
                <a:lnTo>
                  <a:pt x="1930237" y="114300"/>
                </a:lnTo>
                <a:lnTo>
                  <a:pt x="1973762" y="139700"/>
                </a:lnTo>
                <a:lnTo>
                  <a:pt x="2016551" y="165100"/>
                </a:lnTo>
                <a:lnTo>
                  <a:pt x="2058569" y="177800"/>
                </a:lnTo>
                <a:lnTo>
                  <a:pt x="2099780" y="203200"/>
                </a:lnTo>
                <a:lnTo>
                  <a:pt x="2140147" y="241300"/>
                </a:lnTo>
                <a:lnTo>
                  <a:pt x="2179635" y="266700"/>
                </a:lnTo>
                <a:lnTo>
                  <a:pt x="2218206" y="292100"/>
                </a:lnTo>
                <a:lnTo>
                  <a:pt x="2255825" y="330200"/>
                </a:lnTo>
                <a:lnTo>
                  <a:pt x="2292456" y="355600"/>
                </a:lnTo>
                <a:lnTo>
                  <a:pt x="2328062" y="393700"/>
                </a:lnTo>
                <a:lnTo>
                  <a:pt x="2362498" y="431800"/>
                </a:lnTo>
                <a:lnTo>
                  <a:pt x="2395480" y="469900"/>
                </a:lnTo>
                <a:lnTo>
                  <a:pt x="2426994" y="508000"/>
                </a:lnTo>
                <a:lnTo>
                  <a:pt x="2457025" y="546100"/>
                </a:lnTo>
                <a:lnTo>
                  <a:pt x="2485560" y="584200"/>
                </a:lnTo>
                <a:lnTo>
                  <a:pt x="2512583" y="622300"/>
                </a:lnTo>
                <a:lnTo>
                  <a:pt x="2538080" y="660400"/>
                </a:lnTo>
                <a:lnTo>
                  <a:pt x="2562038" y="711200"/>
                </a:lnTo>
                <a:lnTo>
                  <a:pt x="2584440" y="749300"/>
                </a:lnTo>
                <a:lnTo>
                  <a:pt x="2605273" y="787400"/>
                </a:lnTo>
                <a:lnTo>
                  <a:pt x="2624523" y="838200"/>
                </a:lnTo>
                <a:lnTo>
                  <a:pt x="2642174" y="876300"/>
                </a:lnTo>
                <a:lnTo>
                  <a:pt x="2658213" y="927100"/>
                </a:lnTo>
                <a:lnTo>
                  <a:pt x="2672625" y="977900"/>
                </a:lnTo>
                <a:lnTo>
                  <a:pt x="2685396" y="1016000"/>
                </a:lnTo>
                <a:lnTo>
                  <a:pt x="2696511" y="1066800"/>
                </a:lnTo>
                <a:lnTo>
                  <a:pt x="2705955" y="1117600"/>
                </a:lnTo>
                <a:lnTo>
                  <a:pt x="2713715" y="1155700"/>
                </a:lnTo>
                <a:lnTo>
                  <a:pt x="2719775" y="1206500"/>
                </a:lnTo>
                <a:lnTo>
                  <a:pt x="2724122" y="1257300"/>
                </a:lnTo>
                <a:lnTo>
                  <a:pt x="2726741" y="1308100"/>
                </a:lnTo>
                <a:lnTo>
                  <a:pt x="2727617" y="1358900"/>
                </a:lnTo>
                <a:lnTo>
                  <a:pt x="2726741" y="1409700"/>
                </a:lnTo>
                <a:lnTo>
                  <a:pt x="2724122" y="1460500"/>
                </a:lnTo>
                <a:lnTo>
                  <a:pt x="2719775" y="1511300"/>
                </a:lnTo>
                <a:lnTo>
                  <a:pt x="2713715" y="1549400"/>
                </a:lnTo>
                <a:lnTo>
                  <a:pt x="2705955" y="1600200"/>
                </a:lnTo>
                <a:lnTo>
                  <a:pt x="2696511" y="1651000"/>
                </a:lnTo>
                <a:lnTo>
                  <a:pt x="2685396" y="1701800"/>
                </a:lnTo>
                <a:lnTo>
                  <a:pt x="2672625" y="1739900"/>
                </a:lnTo>
                <a:lnTo>
                  <a:pt x="2658213" y="1790700"/>
                </a:lnTo>
                <a:lnTo>
                  <a:pt x="2642174" y="1828800"/>
                </a:lnTo>
                <a:lnTo>
                  <a:pt x="2624523" y="1879600"/>
                </a:lnTo>
                <a:lnTo>
                  <a:pt x="2605273" y="1917700"/>
                </a:lnTo>
                <a:lnTo>
                  <a:pt x="2584440" y="1968500"/>
                </a:lnTo>
                <a:lnTo>
                  <a:pt x="2562038" y="2006600"/>
                </a:lnTo>
                <a:lnTo>
                  <a:pt x="2538080" y="2057400"/>
                </a:lnTo>
                <a:lnTo>
                  <a:pt x="2512583" y="2095500"/>
                </a:lnTo>
                <a:lnTo>
                  <a:pt x="2485560" y="2133600"/>
                </a:lnTo>
                <a:lnTo>
                  <a:pt x="2457025" y="2171700"/>
                </a:lnTo>
                <a:lnTo>
                  <a:pt x="2426994" y="2209800"/>
                </a:lnTo>
                <a:lnTo>
                  <a:pt x="2395480" y="2247900"/>
                </a:lnTo>
                <a:lnTo>
                  <a:pt x="2362498" y="2286000"/>
                </a:lnTo>
                <a:lnTo>
                  <a:pt x="2328062" y="2324100"/>
                </a:lnTo>
                <a:lnTo>
                  <a:pt x="2292456" y="2362200"/>
                </a:lnTo>
                <a:lnTo>
                  <a:pt x="2255825" y="2387600"/>
                </a:lnTo>
                <a:lnTo>
                  <a:pt x="2218206" y="2425700"/>
                </a:lnTo>
                <a:lnTo>
                  <a:pt x="2179635" y="2451100"/>
                </a:lnTo>
                <a:lnTo>
                  <a:pt x="2140147" y="2476500"/>
                </a:lnTo>
                <a:lnTo>
                  <a:pt x="2124460" y="2489200"/>
                </a:lnTo>
                <a:close/>
              </a:path>
            </a:pathLst>
          </a:custGeom>
          <a:solidFill>
            <a:srgbClr val="007C7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-15563" y="5513561"/>
            <a:ext cx="1572759" cy="1344440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0637" t="55470" r="31568" b="18235"/>
          <a:stretch/>
        </p:blipFill>
        <p:spPr>
          <a:xfrm>
            <a:off x="885116" y="474785"/>
            <a:ext cx="8531446" cy="33387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5117" y="4374345"/>
            <a:ext cx="85314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6625C"/>
                </a:solidFill>
              </a:rPr>
              <a:t>https://docs.google.com/forms/d/e/1FAIpQLSdlkGKwVDf8szd7KaAXLUHbBLdr66GvKutlABYuuhG0rTqWgQ/viewform</a:t>
            </a:r>
          </a:p>
          <a:p>
            <a:endParaRPr lang="ru-RU" dirty="0">
              <a:solidFill>
                <a:srgbClr val="16625C"/>
              </a:solidFill>
            </a:endParaRPr>
          </a:p>
          <a:p>
            <a:endParaRPr lang="ru-RU" dirty="0">
              <a:solidFill>
                <a:srgbClr val="16625C"/>
              </a:solidFill>
            </a:endParaRPr>
          </a:p>
          <a:p>
            <a:pPr algn="ctr"/>
            <a:r>
              <a:rPr lang="ru-RU" b="1" dirty="0">
                <a:solidFill>
                  <a:srgbClr val="16625C"/>
                </a:solidFill>
              </a:rPr>
              <a:t>Срок заполнения анкеты: </a:t>
            </a:r>
            <a:r>
              <a:rPr lang="ru-RU" dirty="0">
                <a:solidFill>
                  <a:srgbClr val="16625C"/>
                </a:solidFill>
              </a:rPr>
              <a:t>25-31 мая 2022 г.</a:t>
            </a:r>
          </a:p>
        </p:txBody>
      </p:sp>
    </p:spTree>
    <p:extLst>
      <p:ext uri="{BB962C8B-B14F-4D97-AF65-F5344CB8AC3E}">
        <p14:creationId xmlns:p14="http://schemas.microsoft.com/office/powerpoint/2010/main" val="3189296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5715000" y="4862146"/>
            <a:ext cx="958362" cy="386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bject 2"/>
          <p:cNvSpPr/>
          <p:nvPr/>
        </p:nvSpPr>
        <p:spPr>
          <a:xfrm rot="10800000">
            <a:off x="10004078" y="-14646"/>
            <a:ext cx="2187921" cy="1716696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4514" name="Picture 9" descr="C:\Documents and Settings\fedorov.IMC\Рабочий стол\LOGO_GNMC_gree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57164" y="382344"/>
            <a:ext cx="1725306" cy="130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/>
          <p:nvPr/>
        </p:nvSpPr>
        <p:spPr>
          <a:xfrm rot="16200000">
            <a:off x="10074606" y="182460"/>
            <a:ext cx="2241939" cy="1992850"/>
          </a:xfrm>
          <a:custGeom>
            <a:avLst/>
            <a:gdLst/>
            <a:ahLst/>
            <a:cxnLst/>
            <a:rect l="l" t="t" r="r" b="b"/>
            <a:pathLst>
              <a:path w="2727960" h="2489200">
                <a:moveTo>
                  <a:pt x="1559936" y="12700"/>
                </a:moveTo>
                <a:lnTo>
                  <a:pt x="1167693" y="12700"/>
                </a:lnTo>
                <a:lnTo>
                  <a:pt x="1216201" y="0"/>
                </a:lnTo>
                <a:lnTo>
                  <a:pt x="1511428" y="0"/>
                </a:lnTo>
                <a:lnTo>
                  <a:pt x="1559936" y="12700"/>
                </a:lnTo>
                <a:close/>
              </a:path>
              <a:path w="2727960" h="2489200">
                <a:moveTo>
                  <a:pt x="761887" y="2489200"/>
                </a:moveTo>
                <a:lnTo>
                  <a:pt x="603164" y="2489200"/>
                </a:lnTo>
                <a:lnTo>
                  <a:pt x="587476" y="2476500"/>
                </a:lnTo>
                <a:lnTo>
                  <a:pt x="547987" y="2451100"/>
                </a:lnTo>
                <a:lnTo>
                  <a:pt x="509414" y="2425700"/>
                </a:lnTo>
                <a:lnTo>
                  <a:pt x="471794" y="2387600"/>
                </a:lnTo>
                <a:lnTo>
                  <a:pt x="435162" y="2362200"/>
                </a:lnTo>
                <a:lnTo>
                  <a:pt x="399554" y="2324100"/>
                </a:lnTo>
                <a:lnTo>
                  <a:pt x="365119" y="2286000"/>
                </a:lnTo>
                <a:lnTo>
                  <a:pt x="332136" y="2247900"/>
                </a:lnTo>
                <a:lnTo>
                  <a:pt x="300622" y="2209800"/>
                </a:lnTo>
                <a:lnTo>
                  <a:pt x="270591" y="2171700"/>
                </a:lnTo>
                <a:lnTo>
                  <a:pt x="242056" y="2133600"/>
                </a:lnTo>
                <a:lnTo>
                  <a:pt x="215033" y="2095500"/>
                </a:lnTo>
                <a:lnTo>
                  <a:pt x="189536" y="2057400"/>
                </a:lnTo>
                <a:lnTo>
                  <a:pt x="165579" y="2006600"/>
                </a:lnTo>
                <a:lnTo>
                  <a:pt x="143176" y="1968500"/>
                </a:lnTo>
                <a:lnTo>
                  <a:pt x="122343" y="1917700"/>
                </a:lnTo>
                <a:lnTo>
                  <a:pt x="103093" y="1879600"/>
                </a:lnTo>
                <a:lnTo>
                  <a:pt x="85442" y="1828800"/>
                </a:lnTo>
                <a:lnTo>
                  <a:pt x="69403" y="1790700"/>
                </a:lnTo>
                <a:lnTo>
                  <a:pt x="54991" y="1739900"/>
                </a:lnTo>
                <a:lnTo>
                  <a:pt x="42220" y="1701800"/>
                </a:lnTo>
                <a:lnTo>
                  <a:pt x="31106" y="1651000"/>
                </a:lnTo>
                <a:lnTo>
                  <a:pt x="21661" y="1600200"/>
                </a:lnTo>
                <a:lnTo>
                  <a:pt x="13901" y="1549400"/>
                </a:lnTo>
                <a:lnTo>
                  <a:pt x="7841" y="1511300"/>
                </a:lnTo>
                <a:lnTo>
                  <a:pt x="3494" y="1460500"/>
                </a:lnTo>
                <a:lnTo>
                  <a:pt x="876" y="1409700"/>
                </a:lnTo>
                <a:lnTo>
                  <a:pt x="0" y="1358900"/>
                </a:lnTo>
                <a:lnTo>
                  <a:pt x="876" y="1308100"/>
                </a:lnTo>
                <a:lnTo>
                  <a:pt x="3494" y="1257300"/>
                </a:lnTo>
                <a:lnTo>
                  <a:pt x="7841" y="1206500"/>
                </a:lnTo>
                <a:lnTo>
                  <a:pt x="13901" y="1155700"/>
                </a:lnTo>
                <a:lnTo>
                  <a:pt x="21661" y="1117600"/>
                </a:lnTo>
                <a:lnTo>
                  <a:pt x="31106" y="1066800"/>
                </a:lnTo>
                <a:lnTo>
                  <a:pt x="42220" y="1016000"/>
                </a:lnTo>
                <a:lnTo>
                  <a:pt x="54991" y="977900"/>
                </a:lnTo>
                <a:lnTo>
                  <a:pt x="69403" y="927100"/>
                </a:lnTo>
                <a:lnTo>
                  <a:pt x="85442" y="876300"/>
                </a:lnTo>
                <a:lnTo>
                  <a:pt x="103093" y="838200"/>
                </a:lnTo>
                <a:lnTo>
                  <a:pt x="122343" y="787400"/>
                </a:lnTo>
                <a:lnTo>
                  <a:pt x="143176" y="749300"/>
                </a:lnTo>
                <a:lnTo>
                  <a:pt x="165579" y="698500"/>
                </a:lnTo>
                <a:lnTo>
                  <a:pt x="189536" y="660400"/>
                </a:lnTo>
                <a:lnTo>
                  <a:pt x="215033" y="622300"/>
                </a:lnTo>
                <a:lnTo>
                  <a:pt x="242056" y="584200"/>
                </a:lnTo>
                <a:lnTo>
                  <a:pt x="270591" y="546100"/>
                </a:lnTo>
                <a:lnTo>
                  <a:pt x="300622" y="508000"/>
                </a:lnTo>
                <a:lnTo>
                  <a:pt x="332136" y="469900"/>
                </a:lnTo>
                <a:lnTo>
                  <a:pt x="365119" y="431800"/>
                </a:lnTo>
                <a:lnTo>
                  <a:pt x="399554" y="393700"/>
                </a:lnTo>
                <a:lnTo>
                  <a:pt x="435162" y="355600"/>
                </a:lnTo>
                <a:lnTo>
                  <a:pt x="471794" y="330200"/>
                </a:lnTo>
                <a:lnTo>
                  <a:pt x="509414" y="292100"/>
                </a:lnTo>
                <a:lnTo>
                  <a:pt x="547987" y="266700"/>
                </a:lnTo>
                <a:lnTo>
                  <a:pt x="587476" y="241300"/>
                </a:lnTo>
                <a:lnTo>
                  <a:pt x="627844" y="203200"/>
                </a:lnTo>
                <a:lnTo>
                  <a:pt x="669056" y="177800"/>
                </a:lnTo>
                <a:lnTo>
                  <a:pt x="711075" y="165100"/>
                </a:lnTo>
                <a:lnTo>
                  <a:pt x="753865" y="139700"/>
                </a:lnTo>
                <a:lnTo>
                  <a:pt x="797389" y="114300"/>
                </a:lnTo>
                <a:lnTo>
                  <a:pt x="841613" y="101600"/>
                </a:lnTo>
                <a:lnTo>
                  <a:pt x="886498" y="76200"/>
                </a:lnTo>
                <a:lnTo>
                  <a:pt x="1119594" y="12700"/>
                </a:lnTo>
                <a:lnTo>
                  <a:pt x="1608035" y="12700"/>
                </a:lnTo>
                <a:lnTo>
                  <a:pt x="1841129" y="76200"/>
                </a:lnTo>
                <a:lnTo>
                  <a:pt x="1261787" y="76200"/>
                </a:lnTo>
                <a:lnTo>
                  <a:pt x="1211339" y="88900"/>
                </a:lnTo>
                <a:lnTo>
                  <a:pt x="1161329" y="88900"/>
                </a:lnTo>
                <a:lnTo>
                  <a:pt x="919407" y="152400"/>
                </a:lnTo>
                <a:lnTo>
                  <a:pt x="872964" y="177800"/>
                </a:lnTo>
                <a:lnTo>
                  <a:pt x="827274" y="190500"/>
                </a:lnTo>
                <a:lnTo>
                  <a:pt x="782381" y="215900"/>
                </a:lnTo>
                <a:lnTo>
                  <a:pt x="738331" y="241300"/>
                </a:lnTo>
                <a:lnTo>
                  <a:pt x="695168" y="266700"/>
                </a:lnTo>
                <a:lnTo>
                  <a:pt x="652938" y="292100"/>
                </a:lnTo>
                <a:lnTo>
                  <a:pt x="611685" y="317500"/>
                </a:lnTo>
                <a:lnTo>
                  <a:pt x="571455" y="355600"/>
                </a:lnTo>
                <a:lnTo>
                  <a:pt x="532293" y="381000"/>
                </a:lnTo>
                <a:lnTo>
                  <a:pt x="494244" y="419100"/>
                </a:lnTo>
                <a:lnTo>
                  <a:pt x="457352" y="457200"/>
                </a:lnTo>
                <a:lnTo>
                  <a:pt x="421861" y="482600"/>
                </a:lnTo>
                <a:lnTo>
                  <a:pt x="388017" y="520700"/>
                </a:lnTo>
                <a:lnTo>
                  <a:pt x="355839" y="558800"/>
                </a:lnTo>
                <a:lnTo>
                  <a:pt x="325344" y="609600"/>
                </a:lnTo>
                <a:lnTo>
                  <a:pt x="296551" y="647700"/>
                </a:lnTo>
                <a:lnTo>
                  <a:pt x="269481" y="685800"/>
                </a:lnTo>
                <a:lnTo>
                  <a:pt x="244150" y="736600"/>
                </a:lnTo>
                <a:lnTo>
                  <a:pt x="220579" y="774700"/>
                </a:lnTo>
                <a:lnTo>
                  <a:pt x="198785" y="825500"/>
                </a:lnTo>
                <a:lnTo>
                  <a:pt x="178789" y="863600"/>
                </a:lnTo>
                <a:lnTo>
                  <a:pt x="160607" y="914400"/>
                </a:lnTo>
                <a:lnTo>
                  <a:pt x="144260" y="965200"/>
                </a:lnTo>
                <a:lnTo>
                  <a:pt x="129765" y="1003300"/>
                </a:lnTo>
                <a:lnTo>
                  <a:pt x="117142" y="1054100"/>
                </a:lnTo>
                <a:lnTo>
                  <a:pt x="106410" y="1104900"/>
                </a:lnTo>
                <a:lnTo>
                  <a:pt x="97587" y="1155700"/>
                </a:lnTo>
                <a:lnTo>
                  <a:pt x="90692" y="1206500"/>
                </a:lnTo>
                <a:lnTo>
                  <a:pt x="85743" y="1257300"/>
                </a:lnTo>
                <a:lnTo>
                  <a:pt x="82761" y="1308100"/>
                </a:lnTo>
                <a:lnTo>
                  <a:pt x="81762" y="1358900"/>
                </a:lnTo>
                <a:lnTo>
                  <a:pt x="82761" y="1409700"/>
                </a:lnTo>
                <a:lnTo>
                  <a:pt x="85743" y="1460500"/>
                </a:lnTo>
                <a:lnTo>
                  <a:pt x="90692" y="1511300"/>
                </a:lnTo>
                <a:lnTo>
                  <a:pt x="97587" y="1562100"/>
                </a:lnTo>
                <a:lnTo>
                  <a:pt x="106410" y="1612900"/>
                </a:lnTo>
                <a:lnTo>
                  <a:pt x="117142" y="1663700"/>
                </a:lnTo>
                <a:lnTo>
                  <a:pt x="129765" y="1701800"/>
                </a:lnTo>
                <a:lnTo>
                  <a:pt x="144260" y="1752600"/>
                </a:lnTo>
                <a:lnTo>
                  <a:pt x="160607" y="1803400"/>
                </a:lnTo>
                <a:lnTo>
                  <a:pt x="178789" y="1854200"/>
                </a:lnTo>
                <a:lnTo>
                  <a:pt x="198785" y="1892300"/>
                </a:lnTo>
                <a:lnTo>
                  <a:pt x="220579" y="1943100"/>
                </a:lnTo>
                <a:lnTo>
                  <a:pt x="244150" y="1981200"/>
                </a:lnTo>
                <a:lnTo>
                  <a:pt x="269481" y="2032000"/>
                </a:lnTo>
                <a:lnTo>
                  <a:pt x="296551" y="2070100"/>
                </a:lnTo>
                <a:lnTo>
                  <a:pt x="325344" y="2108200"/>
                </a:lnTo>
                <a:lnTo>
                  <a:pt x="355839" y="2146300"/>
                </a:lnTo>
                <a:lnTo>
                  <a:pt x="388017" y="2184400"/>
                </a:lnTo>
                <a:lnTo>
                  <a:pt x="421861" y="2222500"/>
                </a:lnTo>
                <a:lnTo>
                  <a:pt x="457352" y="2260600"/>
                </a:lnTo>
                <a:lnTo>
                  <a:pt x="494244" y="2298700"/>
                </a:lnTo>
                <a:lnTo>
                  <a:pt x="532293" y="2336800"/>
                </a:lnTo>
                <a:lnTo>
                  <a:pt x="571455" y="2362200"/>
                </a:lnTo>
                <a:lnTo>
                  <a:pt x="611685" y="2400300"/>
                </a:lnTo>
                <a:lnTo>
                  <a:pt x="652938" y="2425700"/>
                </a:lnTo>
                <a:lnTo>
                  <a:pt x="695168" y="2451100"/>
                </a:lnTo>
                <a:lnTo>
                  <a:pt x="738331" y="2476500"/>
                </a:lnTo>
                <a:lnTo>
                  <a:pt x="761887" y="2489200"/>
                </a:lnTo>
                <a:close/>
              </a:path>
              <a:path w="2727960" h="2489200">
                <a:moveTo>
                  <a:pt x="2124460" y="2489200"/>
                </a:moveTo>
                <a:lnTo>
                  <a:pt x="1965736" y="2489200"/>
                </a:lnTo>
                <a:lnTo>
                  <a:pt x="1989292" y="2476500"/>
                </a:lnTo>
                <a:lnTo>
                  <a:pt x="2032455" y="2451100"/>
                </a:lnTo>
                <a:lnTo>
                  <a:pt x="2074685" y="2425700"/>
                </a:lnTo>
                <a:lnTo>
                  <a:pt x="2115938" y="2400300"/>
                </a:lnTo>
                <a:lnTo>
                  <a:pt x="2156169" y="2362200"/>
                </a:lnTo>
                <a:lnTo>
                  <a:pt x="2195332" y="2336800"/>
                </a:lnTo>
                <a:lnTo>
                  <a:pt x="2233383" y="2298700"/>
                </a:lnTo>
                <a:lnTo>
                  <a:pt x="2270277" y="2260600"/>
                </a:lnTo>
                <a:lnTo>
                  <a:pt x="2305766" y="2222500"/>
                </a:lnTo>
                <a:lnTo>
                  <a:pt x="2339608" y="2184400"/>
                </a:lnTo>
                <a:lnTo>
                  <a:pt x="2371786" y="2146300"/>
                </a:lnTo>
                <a:lnTo>
                  <a:pt x="2402280" y="2108200"/>
                </a:lnTo>
                <a:lnTo>
                  <a:pt x="2431072" y="2070100"/>
                </a:lnTo>
                <a:lnTo>
                  <a:pt x="2458142" y="2032000"/>
                </a:lnTo>
                <a:lnTo>
                  <a:pt x="2483473" y="1981200"/>
                </a:lnTo>
                <a:lnTo>
                  <a:pt x="2507044" y="1943100"/>
                </a:lnTo>
                <a:lnTo>
                  <a:pt x="2528838" y="1892300"/>
                </a:lnTo>
                <a:lnTo>
                  <a:pt x="2548836" y="1854200"/>
                </a:lnTo>
                <a:lnTo>
                  <a:pt x="2567018" y="1803400"/>
                </a:lnTo>
                <a:lnTo>
                  <a:pt x="2583366" y="1752600"/>
                </a:lnTo>
                <a:lnTo>
                  <a:pt x="2597861" y="1701800"/>
                </a:lnTo>
                <a:lnTo>
                  <a:pt x="2610484" y="1663700"/>
                </a:lnTo>
                <a:lnTo>
                  <a:pt x="2621217" y="1612900"/>
                </a:lnTo>
                <a:lnTo>
                  <a:pt x="2630041" y="1562100"/>
                </a:lnTo>
                <a:lnTo>
                  <a:pt x="2636936" y="1511300"/>
                </a:lnTo>
                <a:lnTo>
                  <a:pt x="2641885" y="1460500"/>
                </a:lnTo>
                <a:lnTo>
                  <a:pt x="2644868" y="1409700"/>
                </a:lnTo>
                <a:lnTo>
                  <a:pt x="2645867" y="1358900"/>
                </a:lnTo>
                <a:lnTo>
                  <a:pt x="2644868" y="1308100"/>
                </a:lnTo>
                <a:lnTo>
                  <a:pt x="2641885" y="1257300"/>
                </a:lnTo>
                <a:lnTo>
                  <a:pt x="2636936" y="1206500"/>
                </a:lnTo>
                <a:lnTo>
                  <a:pt x="2630041" y="1155700"/>
                </a:lnTo>
                <a:lnTo>
                  <a:pt x="2621217" y="1104900"/>
                </a:lnTo>
                <a:lnTo>
                  <a:pt x="2610484" y="1054100"/>
                </a:lnTo>
                <a:lnTo>
                  <a:pt x="2597861" y="1003300"/>
                </a:lnTo>
                <a:lnTo>
                  <a:pt x="2583366" y="965200"/>
                </a:lnTo>
                <a:lnTo>
                  <a:pt x="2567018" y="914400"/>
                </a:lnTo>
                <a:lnTo>
                  <a:pt x="2548836" y="863600"/>
                </a:lnTo>
                <a:lnTo>
                  <a:pt x="2528838" y="825500"/>
                </a:lnTo>
                <a:lnTo>
                  <a:pt x="2507044" y="774700"/>
                </a:lnTo>
                <a:lnTo>
                  <a:pt x="2483473" y="736600"/>
                </a:lnTo>
                <a:lnTo>
                  <a:pt x="2458142" y="685800"/>
                </a:lnTo>
                <a:lnTo>
                  <a:pt x="2431072" y="647700"/>
                </a:lnTo>
                <a:lnTo>
                  <a:pt x="2402280" y="609600"/>
                </a:lnTo>
                <a:lnTo>
                  <a:pt x="2371786" y="558800"/>
                </a:lnTo>
                <a:lnTo>
                  <a:pt x="2339608" y="520700"/>
                </a:lnTo>
                <a:lnTo>
                  <a:pt x="2305766" y="482600"/>
                </a:lnTo>
                <a:lnTo>
                  <a:pt x="2270277" y="457200"/>
                </a:lnTo>
                <a:lnTo>
                  <a:pt x="2233383" y="419100"/>
                </a:lnTo>
                <a:lnTo>
                  <a:pt x="2195332" y="381000"/>
                </a:lnTo>
                <a:lnTo>
                  <a:pt x="2156169" y="355600"/>
                </a:lnTo>
                <a:lnTo>
                  <a:pt x="2115938" y="317500"/>
                </a:lnTo>
                <a:lnTo>
                  <a:pt x="2074685" y="292100"/>
                </a:lnTo>
                <a:lnTo>
                  <a:pt x="2032455" y="266700"/>
                </a:lnTo>
                <a:lnTo>
                  <a:pt x="1989292" y="241300"/>
                </a:lnTo>
                <a:lnTo>
                  <a:pt x="1945242" y="215900"/>
                </a:lnTo>
                <a:lnTo>
                  <a:pt x="1900350" y="190500"/>
                </a:lnTo>
                <a:lnTo>
                  <a:pt x="1854660" y="177800"/>
                </a:lnTo>
                <a:lnTo>
                  <a:pt x="1808218" y="152400"/>
                </a:lnTo>
                <a:lnTo>
                  <a:pt x="1566299" y="88900"/>
                </a:lnTo>
                <a:lnTo>
                  <a:pt x="1516289" y="88900"/>
                </a:lnTo>
                <a:lnTo>
                  <a:pt x="1465841" y="76200"/>
                </a:lnTo>
                <a:lnTo>
                  <a:pt x="1841129" y="76200"/>
                </a:lnTo>
                <a:lnTo>
                  <a:pt x="1886015" y="101600"/>
                </a:lnTo>
                <a:lnTo>
                  <a:pt x="1930237" y="114300"/>
                </a:lnTo>
                <a:lnTo>
                  <a:pt x="1973762" y="139700"/>
                </a:lnTo>
                <a:lnTo>
                  <a:pt x="2016551" y="165100"/>
                </a:lnTo>
                <a:lnTo>
                  <a:pt x="2058569" y="177800"/>
                </a:lnTo>
                <a:lnTo>
                  <a:pt x="2099780" y="203200"/>
                </a:lnTo>
                <a:lnTo>
                  <a:pt x="2140147" y="241300"/>
                </a:lnTo>
                <a:lnTo>
                  <a:pt x="2179635" y="266700"/>
                </a:lnTo>
                <a:lnTo>
                  <a:pt x="2218206" y="292100"/>
                </a:lnTo>
                <a:lnTo>
                  <a:pt x="2255825" y="330200"/>
                </a:lnTo>
                <a:lnTo>
                  <a:pt x="2292456" y="355600"/>
                </a:lnTo>
                <a:lnTo>
                  <a:pt x="2328062" y="393700"/>
                </a:lnTo>
                <a:lnTo>
                  <a:pt x="2362498" y="431800"/>
                </a:lnTo>
                <a:lnTo>
                  <a:pt x="2395480" y="469900"/>
                </a:lnTo>
                <a:lnTo>
                  <a:pt x="2426994" y="508000"/>
                </a:lnTo>
                <a:lnTo>
                  <a:pt x="2457025" y="546100"/>
                </a:lnTo>
                <a:lnTo>
                  <a:pt x="2485560" y="584200"/>
                </a:lnTo>
                <a:lnTo>
                  <a:pt x="2512583" y="622300"/>
                </a:lnTo>
                <a:lnTo>
                  <a:pt x="2538080" y="660400"/>
                </a:lnTo>
                <a:lnTo>
                  <a:pt x="2562038" y="711200"/>
                </a:lnTo>
                <a:lnTo>
                  <a:pt x="2584440" y="749300"/>
                </a:lnTo>
                <a:lnTo>
                  <a:pt x="2605273" y="787400"/>
                </a:lnTo>
                <a:lnTo>
                  <a:pt x="2624523" y="838200"/>
                </a:lnTo>
                <a:lnTo>
                  <a:pt x="2642174" y="876300"/>
                </a:lnTo>
                <a:lnTo>
                  <a:pt x="2658213" y="927100"/>
                </a:lnTo>
                <a:lnTo>
                  <a:pt x="2672625" y="977900"/>
                </a:lnTo>
                <a:lnTo>
                  <a:pt x="2685396" y="1016000"/>
                </a:lnTo>
                <a:lnTo>
                  <a:pt x="2696511" y="1066800"/>
                </a:lnTo>
                <a:lnTo>
                  <a:pt x="2705955" y="1117600"/>
                </a:lnTo>
                <a:lnTo>
                  <a:pt x="2713715" y="1155700"/>
                </a:lnTo>
                <a:lnTo>
                  <a:pt x="2719775" y="1206500"/>
                </a:lnTo>
                <a:lnTo>
                  <a:pt x="2724122" y="1257300"/>
                </a:lnTo>
                <a:lnTo>
                  <a:pt x="2726741" y="1308100"/>
                </a:lnTo>
                <a:lnTo>
                  <a:pt x="2727617" y="1358900"/>
                </a:lnTo>
                <a:lnTo>
                  <a:pt x="2726741" y="1409700"/>
                </a:lnTo>
                <a:lnTo>
                  <a:pt x="2724122" y="1460500"/>
                </a:lnTo>
                <a:lnTo>
                  <a:pt x="2719775" y="1511300"/>
                </a:lnTo>
                <a:lnTo>
                  <a:pt x="2713715" y="1549400"/>
                </a:lnTo>
                <a:lnTo>
                  <a:pt x="2705955" y="1600200"/>
                </a:lnTo>
                <a:lnTo>
                  <a:pt x="2696511" y="1651000"/>
                </a:lnTo>
                <a:lnTo>
                  <a:pt x="2685396" y="1701800"/>
                </a:lnTo>
                <a:lnTo>
                  <a:pt x="2672625" y="1739900"/>
                </a:lnTo>
                <a:lnTo>
                  <a:pt x="2658213" y="1790700"/>
                </a:lnTo>
                <a:lnTo>
                  <a:pt x="2642174" y="1828800"/>
                </a:lnTo>
                <a:lnTo>
                  <a:pt x="2624523" y="1879600"/>
                </a:lnTo>
                <a:lnTo>
                  <a:pt x="2605273" y="1917700"/>
                </a:lnTo>
                <a:lnTo>
                  <a:pt x="2584440" y="1968500"/>
                </a:lnTo>
                <a:lnTo>
                  <a:pt x="2562038" y="2006600"/>
                </a:lnTo>
                <a:lnTo>
                  <a:pt x="2538080" y="2057400"/>
                </a:lnTo>
                <a:lnTo>
                  <a:pt x="2512583" y="2095500"/>
                </a:lnTo>
                <a:lnTo>
                  <a:pt x="2485560" y="2133600"/>
                </a:lnTo>
                <a:lnTo>
                  <a:pt x="2457025" y="2171700"/>
                </a:lnTo>
                <a:lnTo>
                  <a:pt x="2426994" y="2209800"/>
                </a:lnTo>
                <a:lnTo>
                  <a:pt x="2395480" y="2247900"/>
                </a:lnTo>
                <a:lnTo>
                  <a:pt x="2362498" y="2286000"/>
                </a:lnTo>
                <a:lnTo>
                  <a:pt x="2328062" y="2324100"/>
                </a:lnTo>
                <a:lnTo>
                  <a:pt x="2292456" y="2362200"/>
                </a:lnTo>
                <a:lnTo>
                  <a:pt x="2255825" y="2387600"/>
                </a:lnTo>
                <a:lnTo>
                  <a:pt x="2218206" y="2425700"/>
                </a:lnTo>
                <a:lnTo>
                  <a:pt x="2179635" y="2451100"/>
                </a:lnTo>
                <a:lnTo>
                  <a:pt x="2140147" y="2476500"/>
                </a:lnTo>
                <a:lnTo>
                  <a:pt x="2124460" y="2489200"/>
                </a:lnTo>
                <a:close/>
              </a:path>
            </a:pathLst>
          </a:custGeom>
          <a:solidFill>
            <a:srgbClr val="007C7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-15563" y="5513561"/>
            <a:ext cx="1572759" cy="1344440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63" y="1258244"/>
            <a:ext cx="5599757" cy="55997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0146" y="57915"/>
            <a:ext cx="9425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6625C"/>
                </a:solidFill>
              </a:rPr>
              <a:t>Регистрация </a:t>
            </a:r>
            <a:r>
              <a:rPr lang="ru-RU" b="1" dirty="0">
                <a:solidFill>
                  <a:srgbClr val="16625C"/>
                </a:solidFill>
              </a:rPr>
              <a:t>на II Всероссийский Фестиваль осуществляется до 26 апреля 2022 г. по ссылке: </a:t>
            </a:r>
          </a:p>
          <a:p>
            <a:pPr algn="ctr"/>
            <a:r>
              <a:rPr lang="ru-RU" dirty="0">
                <a:hlinkClick r:id="rId4"/>
              </a:rPr>
              <a:t>https://docs.google.com/forms/d/e/1FAIpQLSe0lnzHZXCW20YzkNYCnv-9bm3sw8ah0gCmtBk3AU6s__</a:t>
            </a:r>
            <a:r>
              <a:rPr lang="ru-RU" dirty="0" smtClean="0">
                <a:hlinkClick r:id="rId4"/>
              </a:rPr>
              <a:t>nDlQ/viewform?usp=sf_link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48498" y="1795646"/>
            <a:ext cx="3755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16625C"/>
                </a:solidFill>
              </a:rPr>
              <a:t>http://partner-unitwin.net/</a:t>
            </a:r>
            <a:endParaRPr lang="ru-RU" sz="2400" b="1" dirty="0">
              <a:solidFill>
                <a:srgbClr val="16625C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18431" t="12832" r="19559" b="15556"/>
          <a:stretch/>
        </p:blipFill>
        <p:spPr>
          <a:xfrm>
            <a:off x="5599386" y="2571131"/>
            <a:ext cx="6592613" cy="4282593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6788976" y="4765431"/>
            <a:ext cx="742569" cy="36048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832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 rot="10800000">
            <a:off x="10004078" y="-14646"/>
            <a:ext cx="2187921" cy="1716696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4514" name="Picture 9" descr="C:\Documents and Settings\fedorov.IMC\Рабочий стол\LOGO_GNMC_gree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57164" y="382344"/>
            <a:ext cx="1725306" cy="130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/>
          <p:nvPr/>
        </p:nvSpPr>
        <p:spPr>
          <a:xfrm rot="16200000">
            <a:off x="10074606" y="182460"/>
            <a:ext cx="2241939" cy="1992850"/>
          </a:xfrm>
          <a:custGeom>
            <a:avLst/>
            <a:gdLst/>
            <a:ahLst/>
            <a:cxnLst/>
            <a:rect l="l" t="t" r="r" b="b"/>
            <a:pathLst>
              <a:path w="2727960" h="2489200">
                <a:moveTo>
                  <a:pt x="1559936" y="12700"/>
                </a:moveTo>
                <a:lnTo>
                  <a:pt x="1167693" y="12700"/>
                </a:lnTo>
                <a:lnTo>
                  <a:pt x="1216201" y="0"/>
                </a:lnTo>
                <a:lnTo>
                  <a:pt x="1511428" y="0"/>
                </a:lnTo>
                <a:lnTo>
                  <a:pt x="1559936" y="12700"/>
                </a:lnTo>
                <a:close/>
              </a:path>
              <a:path w="2727960" h="2489200">
                <a:moveTo>
                  <a:pt x="761887" y="2489200"/>
                </a:moveTo>
                <a:lnTo>
                  <a:pt x="603164" y="2489200"/>
                </a:lnTo>
                <a:lnTo>
                  <a:pt x="587476" y="2476500"/>
                </a:lnTo>
                <a:lnTo>
                  <a:pt x="547987" y="2451100"/>
                </a:lnTo>
                <a:lnTo>
                  <a:pt x="509414" y="2425700"/>
                </a:lnTo>
                <a:lnTo>
                  <a:pt x="471794" y="2387600"/>
                </a:lnTo>
                <a:lnTo>
                  <a:pt x="435162" y="2362200"/>
                </a:lnTo>
                <a:lnTo>
                  <a:pt x="399554" y="2324100"/>
                </a:lnTo>
                <a:lnTo>
                  <a:pt x="365119" y="2286000"/>
                </a:lnTo>
                <a:lnTo>
                  <a:pt x="332136" y="2247900"/>
                </a:lnTo>
                <a:lnTo>
                  <a:pt x="300622" y="2209800"/>
                </a:lnTo>
                <a:lnTo>
                  <a:pt x="270591" y="2171700"/>
                </a:lnTo>
                <a:lnTo>
                  <a:pt x="242056" y="2133600"/>
                </a:lnTo>
                <a:lnTo>
                  <a:pt x="215033" y="2095500"/>
                </a:lnTo>
                <a:lnTo>
                  <a:pt x="189536" y="2057400"/>
                </a:lnTo>
                <a:lnTo>
                  <a:pt x="165579" y="2006600"/>
                </a:lnTo>
                <a:lnTo>
                  <a:pt x="143176" y="1968500"/>
                </a:lnTo>
                <a:lnTo>
                  <a:pt x="122343" y="1917700"/>
                </a:lnTo>
                <a:lnTo>
                  <a:pt x="103093" y="1879600"/>
                </a:lnTo>
                <a:lnTo>
                  <a:pt x="85442" y="1828800"/>
                </a:lnTo>
                <a:lnTo>
                  <a:pt x="69403" y="1790700"/>
                </a:lnTo>
                <a:lnTo>
                  <a:pt x="54991" y="1739900"/>
                </a:lnTo>
                <a:lnTo>
                  <a:pt x="42220" y="1701800"/>
                </a:lnTo>
                <a:lnTo>
                  <a:pt x="31106" y="1651000"/>
                </a:lnTo>
                <a:lnTo>
                  <a:pt x="21661" y="1600200"/>
                </a:lnTo>
                <a:lnTo>
                  <a:pt x="13901" y="1549400"/>
                </a:lnTo>
                <a:lnTo>
                  <a:pt x="7841" y="1511300"/>
                </a:lnTo>
                <a:lnTo>
                  <a:pt x="3494" y="1460500"/>
                </a:lnTo>
                <a:lnTo>
                  <a:pt x="876" y="1409700"/>
                </a:lnTo>
                <a:lnTo>
                  <a:pt x="0" y="1358900"/>
                </a:lnTo>
                <a:lnTo>
                  <a:pt x="876" y="1308100"/>
                </a:lnTo>
                <a:lnTo>
                  <a:pt x="3494" y="1257300"/>
                </a:lnTo>
                <a:lnTo>
                  <a:pt x="7841" y="1206500"/>
                </a:lnTo>
                <a:lnTo>
                  <a:pt x="13901" y="1155700"/>
                </a:lnTo>
                <a:lnTo>
                  <a:pt x="21661" y="1117600"/>
                </a:lnTo>
                <a:lnTo>
                  <a:pt x="31106" y="1066800"/>
                </a:lnTo>
                <a:lnTo>
                  <a:pt x="42220" y="1016000"/>
                </a:lnTo>
                <a:lnTo>
                  <a:pt x="54991" y="977900"/>
                </a:lnTo>
                <a:lnTo>
                  <a:pt x="69403" y="927100"/>
                </a:lnTo>
                <a:lnTo>
                  <a:pt x="85442" y="876300"/>
                </a:lnTo>
                <a:lnTo>
                  <a:pt x="103093" y="838200"/>
                </a:lnTo>
                <a:lnTo>
                  <a:pt x="122343" y="787400"/>
                </a:lnTo>
                <a:lnTo>
                  <a:pt x="143176" y="749300"/>
                </a:lnTo>
                <a:lnTo>
                  <a:pt x="165579" y="698500"/>
                </a:lnTo>
                <a:lnTo>
                  <a:pt x="189536" y="660400"/>
                </a:lnTo>
                <a:lnTo>
                  <a:pt x="215033" y="622300"/>
                </a:lnTo>
                <a:lnTo>
                  <a:pt x="242056" y="584200"/>
                </a:lnTo>
                <a:lnTo>
                  <a:pt x="270591" y="546100"/>
                </a:lnTo>
                <a:lnTo>
                  <a:pt x="300622" y="508000"/>
                </a:lnTo>
                <a:lnTo>
                  <a:pt x="332136" y="469900"/>
                </a:lnTo>
                <a:lnTo>
                  <a:pt x="365119" y="431800"/>
                </a:lnTo>
                <a:lnTo>
                  <a:pt x="399554" y="393700"/>
                </a:lnTo>
                <a:lnTo>
                  <a:pt x="435162" y="355600"/>
                </a:lnTo>
                <a:lnTo>
                  <a:pt x="471794" y="330200"/>
                </a:lnTo>
                <a:lnTo>
                  <a:pt x="509414" y="292100"/>
                </a:lnTo>
                <a:lnTo>
                  <a:pt x="547987" y="266700"/>
                </a:lnTo>
                <a:lnTo>
                  <a:pt x="587476" y="241300"/>
                </a:lnTo>
                <a:lnTo>
                  <a:pt x="627844" y="203200"/>
                </a:lnTo>
                <a:lnTo>
                  <a:pt x="669056" y="177800"/>
                </a:lnTo>
                <a:lnTo>
                  <a:pt x="711075" y="165100"/>
                </a:lnTo>
                <a:lnTo>
                  <a:pt x="753865" y="139700"/>
                </a:lnTo>
                <a:lnTo>
                  <a:pt x="797389" y="114300"/>
                </a:lnTo>
                <a:lnTo>
                  <a:pt x="841613" y="101600"/>
                </a:lnTo>
                <a:lnTo>
                  <a:pt x="886498" y="76200"/>
                </a:lnTo>
                <a:lnTo>
                  <a:pt x="1119594" y="12700"/>
                </a:lnTo>
                <a:lnTo>
                  <a:pt x="1608035" y="12700"/>
                </a:lnTo>
                <a:lnTo>
                  <a:pt x="1841129" y="76200"/>
                </a:lnTo>
                <a:lnTo>
                  <a:pt x="1261787" y="76200"/>
                </a:lnTo>
                <a:lnTo>
                  <a:pt x="1211339" y="88900"/>
                </a:lnTo>
                <a:lnTo>
                  <a:pt x="1161329" y="88900"/>
                </a:lnTo>
                <a:lnTo>
                  <a:pt x="919407" y="152400"/>
                </a:lnTo>
                <a:lnTo>
                  <a:pt x="872964" y="177800"/>
                </a:lnTo>
                <a:lnTo>
                  <a:pt x="827274" y="190500"/>
                </a:lnTo>
                <a:lnTo>
                  <a:pt x="782381" y="215900"/>
                </a:lnTo>
                <a:lnTo>
                  <a:pt x="738331" y="241300"/>
                </a:lnTo>
                <a:lnTo>
                  <a:pt x="695168" y="266700"/>
                </a:lnTo>
                <a:lnTo>
                  <a:pt x="652938" y="292100"/>
                </a:lnTo>
                <a:lnTo>
                  <a:pt x="611685" y="317500"/>
                </a:lnTo>
                <a:lnTo>
                  <a:pt x="571455" y="355600"/>
                </a:lnTo>
                <a:lnTo>
                  <a:pt x="532293" y="381000"/>
                </a:lnTo>
                <a:lnTo>
                  <a:pt x="494244" y="419100"/>
                </a:lnTo>
                <a:lnTo>
                  <a:pt x="457352" y="457200"/>
                </a:lnTo>
                <a:lnTo>
                  <a:pt x="421861" y="482600"/>
                </a:lnTo>
                <a:lnTo>
                  <a:pt x="388017" y="520700"/>
                </a:lnTo>
                <a:lnTo>
                  <a:pt x="355839" y="558800"/>
                </a:lnTo>
                <a:lnTo>
                  <a:pt x="325344" y="609600"/>
                </a:lnTo>
                <a:lnTo>
                  <a:pt x="296551" y="647700"/>
                </a:lnTo>
                <a:lnTo>
                  <a:pt x="269481" y="685800"/>
                </a:lnTo>
                <a:lnTo>
                  <a:pt x="244150" y="736600"/>
                </a:lnTo>
                <a:lnTo>
                  <a:pt x="220579" y="774700"/>
                </a:lnTo>
                <a:lnTo>
                  <a:pt x="198785" y="825500"/>
                </a:lnTo>
                <a:lnTo>
                  <a:pt x="178789" y="863600"/>
                </a:lnTo>
                <a:lnTo>
                  <a:pt x="160607" y="914400"/>
                </a:lnTo>
                <a:lnTo>
                  <a:pt x="144260" y="965200"/>
                </a:lnTo>
                <a:lnTo>
                  <a:pt x="129765" y="1003300"/>
                </a:lnTo>
                <a:lnTo>
                  <a:pt x="117142" y="1054100"/>
                </a:lnTo>
                <a:lnTo>
                  <a:pt x="106410" y="1104900"/>
                </a:lnTo>
                <a:lnTo>
                  <a:pt x="97587" y="1155700"/>
                </a:lnTo>
                <a:lnTo>
                  <a:pt x="90692" y="1206500"/>
                </a:lnTo>
                <a:lnTo>
                  <a:pt x="85743" y="1257300"/>
                </a:lnTo>
                <a:lnTo>
                  <a:pt x="82761" y="1308100"/>
                </a:lnTo>
                <a:lnTo>
                  <a:pt x="81762" y="1358900"/>
                </a:lnTo>
                <a:lnTo>
                  <a:pt x="82761" y="1409700"/>
                </a:lnTo>
                <a:lnTo>
                  <a:pt x="85743" y="1460500"/>
                </a:lnTo>
                <a:lnTo>
                  <a:pt x="90692" y="1511300"/>
                </a:lnTo>
                <a:lnTo>
                  <a:pt x="97587" y="1562100"/>
                </a:lnTo>
                <a:lnTo>
                  <a:pt x="106410" y="1612900"/>
                </a:lnTo>
                <a:lnTo>
                  <a:pt x="117142" y="1663700"/>
                </a:lnTo>
                <a:lnTo>
                  <a:pt x="129765" y="1701800"/>
                </a:lnTo>
                <a:lnTo>
                  <a:pt x="144260" y="1752600"/>
                </a:lnTo>
                <a:lnTo>
                  <a:pt x="160607" y="1803400"/>
                </a:lnTo>
                <a:lnTo>
                  <a:pt x="178789" y="1854200"/>
                </a:lnTo>
                <a:lnTo>
                  <a:pt x="198785" y="1892300"/>
                </a:lnTo>
                <a:lnTo>
                  <a:pt x="220579" y="1943100"/>
                </a:lnTo>
                <a:lnTo>
                  <a:pt x="244150" y="1981200"/>
                </a:lnTo>
                <a:lnTo>
                  <a:pt x="269481" y="2032000"/>
                </a:lnTo>
                <a:lnTo>
                  <a:pt x="296551" y="2070100"/>
                </a:lnTo>
                <a:lnTo>
                  <a:pt x="325344" y="2108200"/>
                </a:lnTo>
                <a:lnTo>
                  <a:pt x="355839" y="2146300"/>
                </a:lnTo>
                <a:lnTo>
                  <a:pt x="388017" y="2184400"/>
                </a:lnTo>
                <a:lnTo>
                  <a:pt x="421861" y="2222500"/>
                </a:lnTo>
                <a:lnTo>
                  <a:pt x="457352" y="2260600"/>
                </a:lnTo>
                <a:lnTo>
                  <a:pt x="494244" y="2298700"/>
                </a:lnTo>
                <a:lnTo>
                  <a:pt x="532293" y="2336800"/>
                </a:lnTo>
                <a:lnTo>
                  <a:pt x="571455" y="2362200"/>
                </a:lnTo>
                <a:lnTo>
                  <a:pt x="611685" y="2400300"/>
                </a:lnTo>
                <a:lnTo>
                  <a:pt x="652938" y="2425700"/>
                </a:lnTo>
                <a:lnTo>
                  <a:pt x="695168" y="2451100"/>
                </a:lnTo>
                <a:lnTo>
                  <a:pt x="738331" y="2476500"/>
                </a:lnTo>
                <a:lnTo>
                  <a:pt x="761887" y="2489200"/>
                </a:lnTo>
                <a:close/>
              </a:path>
              <a:path w="2727960" h="2489200">
                <a:moveTo>
                  <a:pt x="2124460" y="2489200"/>
                </a:moveTo>
                <a:lnTo>
                  <a:pt x="1965736" y="2489200"/>
                </a:lnTo>
                <a:lnTo>
                  <a:pt x="1989292" y="2476500"/>
                </a:lnTo>
                <a:lnTo>
                  <a:pt x="2032455" y="2451100"/>
                </a:lnTo>
                <a:lnTo>
                  <a:pt x="2074685" y="2425700"/>
                </a:lnTo>
                <a:lnTo>
                  <a:pt x="2115938" y="2400300"/>
                </a:lnTo>
                <a:lnTo>
                  <a:pt x="2156169" y="2362200"/>
                </a:lnTo>
                <a:lnTo>
                  <a:pt x="2195332" y="2336800"/>
                </a:lnTo>
                <a:lnTo>
                  <a:pt x="2233383" y="2298700"/>
                </a:lnTo>
                <a:lnTo>
                  <a:pt x="2270277" y="2260600"/>
                </a:lnTo>
                <a:lnTo>
                  <a:pt x="2305766" y="2222500"/>
                </a:lnTo>
                <a:lnTo>
                  <a:pt x="2339608" y="2184400"/>
                </a:lnTo>
                <a:lnTo>
                  <a:pt x="2371786" y="2146300"/>
                </a:lnTo>
                <a:lnTo>
                  <a:pt x="2402280" y="2108200"/>
                </a:lnTo>
                <a:lnTo>
                  <a:pt x="2431072" y="2070100"/>
                </a:lnTo>
                <a:lnTo>
                  <a:pt x="2458142" y="2032000"/>
                </a:lnTo>
                <a:lnTo>
                  <a:pt x="2483473" y="1981200"/>
                </a:lnTo>
                <a:lnTo>
                  <a:pt x="2507044" y="1943100"/>
                </a:lnTo>
                <a:lnTo>
                  <a:pt x="2528838" y="1892300"/>
                </a:lnTo>
                <a:lnTo>
                  <a:pt x="2548836" y="1854200"/>
                </a:lnTo>
                <a:lnTo>
                  <a:pt x="2567018" y="1803400"/>
                </a:lnTo>
                <a:lnTo>
                  <a:pt x="2583366" y="1752600"/>
                </a:lnTo>
                <a:lnTo>
                  <a:pt x="2597861" y="1701800"/>
                </a:lnTo>
                <a:lnTo>
                  <a:pt x="2610484" y="1663700"/>
                </a:lnTo>
                <a:lnTo>
                  <a:pt x="2621217" y="1612900"/>
                </a:lnTo>
                <a:lnTo>
                  <a:pt x="2630041" y="1562100"/>
                </a:lnTo>
                <a:lnTo>
                  <a:pt x="2636936" y="1511300"/>
                </a:lnTo>
                <a:lnTo>
                  <a:pt x="2641885" y="1460500"/>
                </a:lnTo>
                <a:lnTo>
                  <a:pt x="2644868" y="1409700"/>
                </a:lnTo>
                <a:lnTo>
                  <a:pt x="2645867" y="1358900"/>
                </a:lnTo>
                <a:lnTo>
                  <a:pt x="2644868" y="1308100"/>
                </a:lnTo>
                <a:lnTo>
                  <a:pt x="2641885" y="1257300"/>
                </a:lnTo>
                <a:lnTo>
                  <a:pt x="2636936" y="1206500"/>
                </a:lnTo>
                <a:lnTo>
                  <a:pt x="2630041" y="1155700"/>
                </a:lnTo>
                <a:lnTo>
                  <a:pt x="2621217" y="1104900"/>
                </a:lnTo>
                <a:lnTo>
                  <a:pt x="2610484" y="1054100"/>
                </a:lnTo>
                <a:lnTo>
                  <a:pt x="2597861" y="1003300"/>
                </a:lnTo>
                <a:lnTo>
                  <a:pt x="2583366" y="965200"/>
                </a:lnTo>
                <a:lnTo>
                  <a:pt x="2567018" y="914400"/>
                </a:lnTo>
                <a:lnTo>
                  <a:pt x="2548836" y="863600"/>
                </a:lnTo>
                <a:lnTo>
                  <a:pt x="2528838" y="825500"/>
                </a:lnTo>
                <a:lnTo>
                  <a:pt x="2507044" y="774700"/>
                </a:lnTo>
                <a:lnTo>
                  <a:pt x="2483473" y="736600"/>
                </a:lnTo>
                <a:lnTo>
                  <a:pt x="2458142" y="685800"/>
                </a:lnTo>
                <a:lnTo>
                  <a:pt x="2431072" y="647700"/>
                </a:lnTo>
                <a:lnTo>
                  <a:pt x="2402280" y="609600"/>
                </a:lnTo>
                <a:lnTo>
                  <a:pt x="2371786" y="558800"/>
                </a:lnTo>
                <a:lnTo>
                  <a:pt x="2339608" y="520700"/>
                </a:lnTo>
                <a:lnTo>
                  <a:pt x="2305766" y="482600"/>
                </a:lnTo>
                <a:lnTo>
                  <a:pt x="2270277" y="457200"/>
                </a:lnTo>
                <a:lnTo>
                  <a:pt x="2233383" y="419100"/>
                </a:lnTo>
                <a:lnTo>
                  <a:pt x="2195332" y="381000"/>
                </a:lnTo>
                <a:lnTo>
                  <a:pt x="2156169" y="355600"/>
                </a:lnTo>
                <a:lnTo>
                  <a:pt x="2115938" y="317500"/>
                </a:lnTo>
                <a:lnTo>
                  <a:pt x="2074685" y="292100"/>
                </a:lnTo>
                <a:lnTo>
                  <a:pt x="2032455" y="266700"/>
                </a:lnTo>
                <a:lnTo>
                  <a:pt x="1989292" y="241300"/>
                </a:lnTo>
                <a:lnTo>
                  <a:pt x="1945242" y="215900"/>
                </a:lnTo>
                <a:lnTo>
                  <a:pt x="1900350" y="190500"/>
                </a:lnTo>
                <a:lnTo>
                  <a:pt x="1854660" y="177800"/>
                </a:lnTo>
                <a:lnTo>
                  <a:pt x="1808218" y="152400"/>
                </a:lnTo>
                <a:lnTo>
                  <a:pt x="1566299" y="88900"/>
                </a:lnTo>
                <a:lnTo>
                  <a:pt x="1516289" y="88900"/>
                </a:lnTo>
                <a:lnTo>
                  <a:pt x="1465841" y="76200"/>
                </a:lnTo>
                <a:lnTo>
                  <a:pt x="1841129" y="76200"/>
                </a:lnTo>
                <a:lnTo>
                  <a:pt x="1886015" y="101600"/>
                </a:lnTo>
                <a:lnTo>
                  <a:pt x="1930237" y="114300"/>
                </a:lnTo>
                <a:lnTo>
                  <a:pt x="1973762" y="139700"/>
                </a:lnTo>
                <a:lnTo>
                  <a:pt x="2016551" y="165100"/>
                </a:lnTo>
                <a:lnTo>
                  <a:pt x="2058569" y="177800"/>
                </a:lnTo>
                <a:lnTo>
                  <a:pt x="2099780" y="203200"/>
                </a:lnTo>
                <a:lnTo>
                  <a:pt x="2140147" y="241300"/>
                </a:lnTo>
                <a:lnTo>
                  <a:pt x="2179635" y="266700"/>
                </a:lnTo>
                <a:lnTo>
                  <a:pt x="2218206" y="292100"/>
                </a:lnTo>
                <a:lnTo>
                  <a:pt x="2255825" y="330200"/>
                </a:lnTo>
                <a:lnTo>
                  <a:pt x="2292456" y="355600"/>
                </a:lnTo>
                <a:lnTo>
                  <a:pt x="2328062" y="393700"/>
                </a:lnTo>
                <a:lnTo>
                  <a:pt x="2362498" y="431800"/>
                </a:lnTo>
                <a:lnTo>
                  <a:pt x="2395480" y="469900"/>
                </a:lnTo>
                <a:lnTo>
                  <a:pt x="2426994" y="508000"/>
                </a:lnTo>
                <a:lnTo>
                  <a:pt x="2457025" y="546100"/>
                </a:lnTo>
                <a:lnTo>
                  <a:pt x="2485560" y="584200"/>
                </a:lnTo>
                <a:lnTo>
                  <a:pt x="2512583" y="622300"/>
                </a:lnTo>
                <a:lnTo>
                  <a:pt x="2538080" y="660400"/>
                </a:lnTo>
                <a:lnTo>
                  <a:pt x="2562038" y="711200"/>
                </a:lnTo>
                <a:lnTo>
                  <a:pt x="2584440" y="749300"/>
                </a:lnTo>
                <a:lnTo>
                  <a:pt x="2605273" y="787400"/>
                </a:lnTo>
                <a:lnTo>
                  <a:pt x="2624523" y="838200"/>
                </a:lnTo>
                <a:lnTo>
                  <a:pt x="2642174" y="876300"/>
                </a:lnTo>
                <a:lnTo>
                  <a:pt x="2658213" y="927100"/>
                </a:lnTo>
                <a:lnTo>
                  <a:pt x="2672625" y="977900"/>
                </a:lnTo>
                <a:lnTo>
                  <a:pt x="2685396" y="1016000"/>
                </a:lnTo>
                <a:lnTo>
                  <a:pt x="2696511" y="1066800"/>
                </a:lnTo>
                <a:lnTo>
                  <a:pt x="2705955" y="1117600"/>
                </a:lnTo>
                <a:lnTo>
                  <a:pt x="2713715" y="1155700"/>
                </a:lnTo>
                <a:lnTo>
                  <a:pt x="2719775" y="1206500"/>
                </a:lnTo>
                <a:lnTo>
                  <a:pt x="2724122" y="1257300"/>
                </a:lnTo>
                <a:lnTo>
                  <a:pt x="2726741" y="1308100"/>
                </a:lnTo>
                <a:lnTo>
                  <a:pt x="2727617" y="1358900"/>
                </a:lnTo>
                <a:lnTo>
                  <a:pt x="2726741" y="1409700"/>
                </a:lnTo>
                <a:lnTo>
                  <a:pt x="2724122" y="1460500"/>
                </a:lnTo>
                <a:lnTo>
                  <a:pt x="2719775" y="1511300"/>
                </a:lnTo>
                <a:lnTo>
                  <a:pt x="2713715" y="1549400"/>
                </a:lnTo>
                <a:lnTo>
                  <a:pt x="2705955" y="1600200"/>
                </a:lnTo>
                <a:lnTo>
                  <a:pt x="2696511" y="1651000"/>
                </a:lnTo>
                <a:lnTo>
                  <a:pt x="2685396" y="1701800"/>
                </a:lnTo>
                <a:lnTo>
                  <a:pt x="2672625" y="1739900"/>
                </a:lnTo>
                <a:lnTo>
                  <a:pt x="2658213" y="1790700"/>
                </a:lnTo>
                <a:lnTo>
                  <a:pt x="2642174" y="1828800"/>
                </a:lnTo>
                <a:lnTo>
                  <a:pt x="2624523" y="1879600"/>
                </a:lnTo>
                <a:lnTo>
                  <a:pt x="2605273" y="1917700"/>
                </a:lnTo>
                <a:lnTo>
                  <a:pt x="2584440" y="1968500"/>
                </a:lnTo>
                <a:lnTo>
                  <a:pt x="2562038" y="2006600"/>
                </a:lnTo>
                <a:lnTo>
                  <a:pt x="2538080" y="2057400"/>
                </a:lnTo>
                <a:lnTo>
                  <a:pt x="2512583" y="2095500"/>
                </a:lnTo>
                <a:lnTo>
                  <a:pt x="2485560" y="2133600"/>
                </a:lnTo>
                <a:lnTo>
                  <a:pt x="2457025" y="2171700"/>
                </a:lnTo>
                <a:lnTo>
                  <a:pt x="2426994" y="2209800"/>
                </a:lnTo>
                <a:lnTo>
                  <a:pt x="2395480" y="2247900"/>
                </a:lnTo>
                <a:lnTo>
                  <a:pt x="2362498" y="2286000"/>
                </a:lnTo>
                <a:lnTo>
                  <a:pt x="2328062" y="2324100"/>
                </a:lnTo>
                <a:lnTo>
                  <a:pt x="2292456" y="2362200"/>
                </a:lnTo>
                <a:lnTo>
                  <a:pt x="2255825" y="2387600"/>
                </a:lnTo>
                <a:lnTo>
                  <a:pt x="2218206" y="2425700"/>
                </a:lnTo>
                <a:lnTo>
                  <a:pt x="2179635" y="2451100"/>
                </a:lnTo>
                <a:lnTo>
                  <a:pt x="2140147" y="2476500"/>
                </a:lnTo>
                <a:lnTo>
                  <a:pt x="2124460" y="2489200"/>
                </a:lnTo>
                <a:close/>
              </a:path>
            </a:pathLst>
          </a:custGeom>
          <a:solidFill>
            <a:srgbClr val="007C7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-15563" y="5513561"/>
            <a:ext cx="1572759" cy="1344440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93" y="149469"/>
            <a:ext cx="6620607" cy="662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91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 rot="10800000">
            <a:off x="10004078" y="-14646"/>
            <a:ext cx="2187921" cy="1716696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4514" name="Picture 9" descr="C:\Documents and Settings\fedorov.IMC\Рабочий стол\LOGO_GNMC_gree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57164" y="382344"/>
            <a:ext cx="1725306" cy="130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/>
          <p:nvPr/>
        </p:nvSpPr>
        <p:spPr>
          <a:xfrm rot="16200000">
            <a:off x="10074606" y="182460"/>
            <a:ext cx="2241939" cy="1992850"/>
          </a:xfrm>
          <a:custGeom>
            <a:avLst/>
            <a:gdLst/>
            <a:ahLst/>
            <a:cxnLst/>
            <a:rect l="l" t="t" r="r" b="b"/>
            <a:pathLst>
              <a:path w="2727960" h="2489200">
                <a:moveTo>
                  <a:pt x="1559936" y="12700"/>
                </a:moveTo>
                <a:lnTo>
                  <a:pt x="1167693" y="12700"/>
                </a:lnTo>
                <a:lnTo>
                  <a:pt x="1216201" y="0"/>
                </a:lnTo>
                <a:lnTo>
                  <a:pt x="1511428" y="0"/>
                </a:lnTo>
                <a:lnTo>
                  <a:pt x="1559936" y="12700"/>
                </a:lnTo>
                <a:close/>
              </a:path>
              <a:path w="2727960" h="2489200">
                <a:moveTo>
                  <a:pt x="761887" y="2489200"/>
                </a:moveTo>
                <a:lnTo>
                  <a:pt x="603164" y="2489200"/>
                </a:lnTo>
                <a:lnTo>
                  <a:pt x="587476" y="2476500"/>
                </a:lnTo>
                <a:lnTo>
                  <a:pt x="547987" y="2451100"/>
                </a:lnTo>
                <a:lnTo>
                  <a:pt x="509414" y="2425700"/>
                </a:lnTo>
                <a:lnTo>
                  <a:pt x="471794" y="2387600"/>
                </a:lnTo>
                <a:lnTo>
                  <a:pt x="435162" y="2362200"/>
                </a:lnTo>
                <a:lnTo>
                  <a:pt x="399554" y="2324100"/>
                </a:lnTo>
                <a:lnTo>
                  <a:pt x="365119" y="2286000"/>
                </a:lnTo>
                <a:lnTo>
                  <a:pt x="332136" y="2247900"/>
                </a:lnTo>
                <a:lnTo>
                  <a:pt x="300622" y="2209800"/>
                </a:lnTo>
                <a:lnTo>
                  <a:pt x="270591" y="2171700"/>
                </a:lnTo>
                <a:lnTo>
                  <a:pt x="242056" y="2133600"/>
                </a:lnTo>
                <a:lnTo>
                  <a:pt x="215033" y="2095500"/>
                </a:lnTo>
                <a:lnTo>
                  <a:pt x="189536" y="2057400"/>
                </a:lnTo>
                <a:lnTo>
                  <a:pt x="165579" y="2006600"/>
                </a:lnTo>
                <a:lnTo>
                  <a:pt x="143176" y="1968500"/>
                </a:lnTo>
                <a:lnTo>
                  <a:pt x="122343" y="1917700"/>
                </a:lnTo>
                <a:lnTo>
                  <a:pt x="103093" y="1879600"/>
                </a:lnTo>
                <a:lnTo>
                  <a:pt x="85442" y="1828800"/>
                </a:lnTo>
                <a:lnTo>
                  <a:pt x="69403" y="1790700"/>
                </a:lnTo>
                <a:lnTo>
                  <a:pt x="54991" y="1739900"/>
                </a:lnTo>
                <a:lnTo>
                  <a:pt x="42220" y="1701800"/>
                </a:lnTo>
                <a:lnTo>
                  <a:pt x="31106" y="1651000"/>
                </a:lnTo>
                <a:lnTo>
                  <a:pt x="21661" y="1600200"/>
                </a:lnTo>
                <a:lnTo>
                  <a:pt x="13901" y="1549400"/>
                </a:lnTo>
                <a:lnTo>
                  <a:pt x="7841" y="1511300"/>
                </a:lnTo>
                <a:lnTo>
                  <a:pt x="3494" y="1460500"/>
                </a:lnTo>
                <a:lnTo>
                  <a:pt x="876" y="1409700"/>
                </a:lnTo>
                <a:lnTo>
                  <a:pt x="0" y="1358900"/>
                </a:lnTo>
                <a:lnTo>
                  <a:pt x="876" y="1308100"/>
                </a:lnTo>
                <a:lnTo>
                  <a:pt x="3494" y="1257300"/>
                </a:lnTo>
                <a:lnTo>
                  <a:pt x="7841" y="1206500"/>
                </a:lnTo>
                <a:lnTo>
                  <a:pt x="13901" y="1155700"/>
                </a:lnTo>
                <a:lnTo>
                  <a:pt x="21661" y="1117600"/>
                </a:lnTo>
                <a:lnTo>
                  <a:pt x="31106" y="1066800"/>
                </a:lnTo>
                <a:lnTo>
                  <a:pt x="42220" y="1016000"/>
                </a:lnTo>
                <a:lnTo>
                  <a:pt x="54991" y="977900"/>
                </a:lnTo>
                <a:lnTo>
                  <a:pt x="69403" y="927100"/>
                </a:lnTo>
                <a:lnTo>
                  <a:pt x="85442" y="876300"/>
                </a:lnTo>
                <a:lnTo>
                  <a:pt x="103093" y="838200"/>
                </a:lnTo>
                <a:lnTo>
                  <a:pt x="122343" y="787400"/>
                </a:lnTo>
                <a:lnTo>
                  <a:pt x="143176" y="749300"/>
                </a:lnTo>
                <a:lnTo>
                  <a:pt x="165579" y="698500"/>
                </a:lnTo>
                <a:lnTo>
                  <a:pt x="189536" y="660400"/>
                </a:lnTo>
                <a:lnTo>
                  <a:pt x="215033" y="622300"/>
                </a:lnTo>
                <a:lnTo>
                  <a:pt x="242056" y="584200"/>
                </a:lnTo>
                <a:lnTo>
                  <a:pt x="270591" y="546100"/>
                </a:lnTo>
                <a:lnTo>
                  <a:pt x="300622" y="508000"/>
                </a:lnTo>
                <a:lnTo>
                  <a:pt x="332136" y="469900"/>
                </a:lnTo>
                <a:lnTo>
                  <a:pt x="365119" y="431800"/>
                </a:lnTo>
                <a:lnTo>
                  <a:pt x="399554" y="393700"/>
                </a:lnTo>
                <a:lnTo>
                  <a:pt x="435162" y="355600"/>
                </a:lnTo>
                <a:lnTo>
                  <a:pt x="471794" y="330200"/>
                </a:lnTo>
                <a:lnTo>
                  <a:pt x="509414" y="292100"/>
                </a:lnTo>
                <a:lnTo>
                  <a:pt x="547987" y="266700"/>
                </a:lnTo>
                <a:lnTo>
                  <a:pt x="587476" y="241300"/>
                </a:lnTo>
                <a:lnTo>
                  <a:pt x="627844" y="203200"/>
                </a:lnTo>
                <a:lnTo>
                  <a:pt x="669056" y="177800"/>
                </a:lnTo>
                <a:lnTo>
                  <a:pt x="711075" y="165100"/>
                </a:lnTo>
                <a:lnTo>
                  <a:pt x="753865" y="139700"/>
                </a:lnTo>
                <a:lnTo>
                  <a:pt x="797389" y="114300"/>
                </a:lnTo>
                <a:lnTo>
                  <a:pt x="841613" y="101600"/>
                </a:lnTo>
                <a:lnTo>
                  <a:pt x="886498" y="76200"/>
                </a:lnTo>
                <a:lnTo>
                  <a:pt x="1119594" y="12700"/>
                </a:lnTo>
                <a:lnTo>
                  <a:pt x="1608035" y="12700"/>
                </a:lnTo>
                <a:lnTo>
                  <a:pt x="1841129" y="76200"/>
                </a:lnTo>
                <a:lnTo>
                  <a:pt x="1261787" y="76200"/>
                </a:lnTo>
                <a:lnTo>
                  <a:pt x="1211339" y="88900"/>
                </a:lnTo>
                <a:lnTo>
                  <a:pt x="1161329" y="88900"/>
                </a:lnTo>
                <a:lnTo>
                  <a:pt x="919407" y="152400"/>
                </a:lnTo>
                <a:lnTo>
                  <a:pt x="872964" y="177800"/>
                </a:lnTo>
                <a:lnTo>
                  <a:pt x="827274" y="190500"/>
                </a:lnTo>
                <a:lnTo>
                  <a:pt x="782381" y="215900"/>
                </a:lnTo>
                <a:lnTo>
                  <a:pt x="738331" y="241300"/>
                </a:lnTo>
                <a:lnTo>
                  <a:pt x="695168" y="266700"/>
                </a:lnTo>
                <a:lnTo>
                  <a:pt x="652938" y="292100"/>
                </a:lnTo>
                <a:lnTo>
                  <a:pt x="611685" y="317500"/>
                </a:lnTo>
                <a:lnTo>
                  <a:pt x="571455" y="355600"/>
                </a:lnTo>
                <a:lnTo>
                  <a:pt x="532293" y="381000"/>
                </a:lnTo>
                <a:lnTo>
                  <a:pt x="494244" y="419100"/>
                </a:lnTo>
                <a:lnTo>
                  <a:pt x="457352" y="457200"/>
                </a:lnTo>
                <a:lnTo>
                  <a:pt x="421861" y="482600"/>
                </a:lnTo>
                <a:lnTo>
                  <a:pt x="388017" y="520700"/>
                </a:lnTo>
                <a:lnTo>
                  <a:pt x="355839" y="558800"/>
                </a:lnTo>
                <a:lnTo>
                  <a:pt x="325344" y="609600"/>
                </a:lnTo>
                <a:lnTo>
                  <a:pt x="296551" y="647700"/>
                </a:lnTo>
                <a:lnTo>
                  <a:pt x="269481" y="685800"/>
                </a:lnTo>
                <a:lnTo>
                  <a:pt x="244150" y="736600"/>
                </a:lnTo>
                <a:lnTo>
                  <a:pt x="220579" y="774700"/>
                </a:lnTo>
                <a:lnTo>
                  <a:pt x="198785" y="825500"/>
                </a:lnTo>
                <a:lnTo>
                  <a:pt x="178789" y="863600"/>
                </a:lnTo>
                <a:lnTo>
                  <a:pt x="160607" y="914400"/>
                </a:lnTo>
                <a:lnTo>
                  <a:pt x="144260" y="965200"/>
                </a:lnTo>
                <a:lnTo>
                  <a:pt x="129765" y="1003300"/>
                </a:lnTo>
                <a:lnTo>
                  <a:pt x="117142" y="1054100"/>
                </a:lnTo>
                <a:lnTo>
                  <a:pt x="106410" y="1104900"/>
                </a:lnTo>
                <a:lnTo>
                  <a:pt x="97587" y="1155700"/>
                </a:lnTo>
                <a:lnTo>
                  <a:pt x="90692" y="1206500"/>
                </a:lnTo>
                <a:lnTo>
                  <a:pt x="85743" y="1257300"/>
                </a:lnTo>
                <a:lnTo>
                  <a:pt x="82761" y="1308100"/>
                </a:lnTo>
                <a:lnTo>
                  <a:pt x="81762" y="1358900"/>
                </a:lnTo>
                <a:lnTo>
                  <a:pt x="82761" y="1409700"/>
                </a:lnTo>
                <a:lnTo>
                  <a:pt x="85743" y="1460500"/>
                </a:lnTo>
                <a:lnTo>
                  <a:pt x="90692" y="1511300"/>
                </a:lnTo>
                <a:lnTo>
                  <a:pt x="97587" y="1562100"/>
                </a:lnTo>
                <a:lnTo>
                  <a:pt x="106410" y="1612900"/>
                </a:lnTo>
                <a:lnTo>
                  <a:pt x="117142" y="1663700"/>
                </a:lnTo>
                <a:lnTo>
                  <a:pt x="129765" y="1701800"/>
                </a:lnTo>
                <a:lnTo>
                  <a:pt x="144260" y="1752600"/>
                </a:lnTo>
                <a:lnTo>
                  <a:pt x="160607" y="1803400"/>
                </a:lnTo>
                <a:lnTo>
                  <a:pt x="178789" y="1854200"/>
                </a:lnTo>
                <a:lnTo>
                  <a:pt x="198785" y="1892300"/>
                </a:lnTo>
                <a:lnTo>
                  <a:pt x="220579" y="1943100"/>
                </a:lnTo>
                <a:lnTo>
                  <a:pt x="244150" y="1981200"/>
                </a:lnTo>
                <a:lnTo>
                  <a:pt x="269481" y="2032000"/>
                </a:lnTo>
                <a:lnTo>
                  <a:pt x="296551" y="2070100"/>
                </a:lnTo>
                <a:lnTo>
                  <a:pt x="325344" y="2108200"/>
                </a:lnTo>
                <a:lnTo>
                  <a:pt x="355839" y="2146300"/>
                </a:lnTo>
                <a:lnTo>
                  <a:pt x="388017" y="2184400"/>
                </a:lnTo>
                <a:lnTo>
                  <a:pt x="421861" y="2222500"/>
                </a:lnTo>
                <a:lnTo>
                  <a:pt x="457352" y="2260600"/>
                </a:lnTo>
                <a:lnTo>
                  <a:pt x="494244" y="2298700"/>
                </a:lnTo>
                <a:lnTo>
                  <a:pt x="532293" y="2336800"/>
                </a:lnTo>
                <a:lnTo>
                  <a:pt x="571455" y="2362200"/>
                </a:lnTo>
                <a:lnTo>
                  <a:pt x="611685" y="2400300"/>
                </a:lnTo>
                <a:lnTo>
                  <a:pt x="652938" y="2425700"/>
                </a:lnTo>
                <a:lnTo>
                  <a:pt x="695168" y="2451100"/>
                </a:lnTo>
                <a:lnTo>
                  <a:pt x="738331" y="2476500"/>
                </a:lnTo>
                <a:lnTo>
                  <a:pt x="761887" y="2489200"/>
                </a:lnTo>
                <a:close/>
              </a:path>
              <a:path w="2727960" h="2489200">
                <a:moveTo>
                  <a:pt x="2124460" y="2489200"/>
                </a:moveTo>
                <a:lnTo>
                  <a:pt x="1965736" y="2489200"/>
                </a:lnTo>
                <a:lnTo>
                  <a:pt x="1989292" y="2476500"/>
                </a:lnTo>
                <a:lnTo>
                  <a:pt x="2032455" y="2451100"/>
                </a:lnTo>
                <a:lnTo>
                  <a:pt x="2074685" y="2425700"/>
                </a:lnTo>
                <a:lnTo>
                  <a:pt x="2115938" y="2400300"/>
                </a:lnTo>
                <a:lnTo>
                  <a:pt x="2156169" y="2362200"/>
                </a:lnTo>
                <a:lnTo>
                  <a:pt x="2195332" y="2336800"/>
                </a:lnTo>
                <a:lnTo>
                  <a:pt x="2233383" y="2298700"/>
                </a:lnTo>
                <a:lnTo>
                  <a:pt x="2270277" y="2260600"/>
                </a:lnTo>
                <a:lnTo>
                  <a:pt x="2305766" y="2222500"/>
                </a:lnTo>
                <a:lnTo>
                  <a:pt x="2339608" y="2184400"/>
                </a:lnTo>
                <a:lnTo>
                  <a:pt x="2371786" y="2146300"/>
                </a:lnTo>
                <a:lnTo>
                  <a:pt x="2402280" y="2108200"/>
                </a:lnTo>
                <a:lnTo>
                  <a:pt x="2431072" y="2070100"/>
                </a:lnTo>
                <a:lnTo>
                  <a:pt x="2458142" y="2032000"/>
                </a:lnTo>
                <a:lnTo>
                  <a:pt x="2483473" y="1981200"/>
                </a:lnTo>
                <a:lnTo>
                  <a:pt x="2507044" y="1943100"/>
                </a:lnTo>
                <a:lnTo>
                  <a:pt x="2528838" y="1892300"/>
                </a:lnTo>
                <a:lnTo>
                  <a:pt x="2548836" y="1854200"/>
                </a:lnTo>
                <a:lnTo>
                  <a:pt x="2567018" y="1803400"/>
                </a:lnTo>
                <a:lnTo>
                  <a:pt x="2583366" y="1752600"/>
                </a:lnTo>
                <a:lnTo>
                  <a:pt x="2597861" y="1701800"/>
                </a:lnTo>
                <a:lnTo>
                  <a:pt x="2610484" y="1663700"/>
                </a:lnTo>
                <a:lnTo>
                  <a:pt x="2621217" y="1612900"/>
                </a:lnTo>
                <a:lnTo>
                  <a:pt x="2630041" y="1562100"/>
                </a:lnTo>
                <a:lnTo>
                  <a:pt x="2636936" y="1511300"/>
                </a:lnTo>
                <a:lnTo>
                  <a:pt x="2641885" y="1460500"/>
                </a:lnTo>
                <a:lnTo>
                  <a:pt x="2644868" y="1409700"/>
                </a:lnTo>
                <a:lnTo>
                  <a:pt x="2645867" y="1358900"/>
                </a:lnTo>
                <a:lnTo>
                  <a:pt x="2644868" y="1308100"/>
                </a:lnTo>
                <a:lnTo>
                  <a:pt x="2641885" y="1257300"/>
                </a:lnTo>
                <a:lnTo>
                  <a:pt x="2636936" y="1206500"/>
                </a:lnTo>
                <a:lnTo>
                  <a:pt x="2630041" y="1155700"/>
                </a:lnTo>
                <a:lnTo>
                  <a:pt x="2621217" y="1104900"/>
                </a:lnTo>
                <a:lnTo>
                  <a:pt x="2610484" y="1054100"/>
                </a:lnTo>
                <a:lnTo>
                  <a:pt x="2597861" y="1003300"/>
                </a:lnTo>
                <a:lnTo>
                  <a:pt x="2583366" y="965200"/>
                </a:lnTo>
                <a:lnTo>
                  <a:pt x="2567018" y="914400"/>
                </a:lnTo>
                <a:lnTo>
                  <a:pt x="2548836" y="863600"/>
                </a:lnTo>
                <a:lnTo>
                  <a:pt x="2528838" y="825500"/>
                </a:lnTo>
                <a:lnTo>
                  <a:pt x="2507044" y="774700"/>
                </a:lnTo>
                <a:lnTo>
                  <a:pt x="2483473" y="736600"/>
                </a:lnTo>
                <a:lnTo>
                  <a:pt x="2458142" y="685800"/>
                </a:lnTo>
                <a:lnTo>
                  <a:pt x="2431072" y="647700"/>
                </a:lnTo>
                <a:lnTo>
                  <a:pt x="2402280" y="609600"/>
                </a:lnTo>
                <a:lnTo>
                  <a:pt x="2371786" y="558800"/>
                </a:lnTo>
                <a:lnTo>
                  <a:pt x="2339608" y="520700"/>
                </a:lnTo>
                <a:lnTo>
                  <a:pt x="2305766" y="482600"/>
                </a:lnTo>
                <a:lnTo>
                  <a:pt x="2270277" y="457200"/>
                </a:lnTo>
                <a:lnTo>
                  <a:pt x="2233383" y="419100"/>
                </a:lnTo>
                <a:lnTo>
                  <a:pt x="2195332" y="381000"/>
                </a:lnTo>
                <a:lnTo>
                  <a:pt x="2156169" y="355600"/>
                </a:lnTo>
                <a:lnTo>
                  <a:pt x="2115938" y="317500"/>
                </a:lnTo>
                <a:lnTo>
                  <a:pt x="2074685" y="292100"/>
                </a:lnTo>
                <a:lnTo>
                  <a:pt x="2032455" y="266700"/>
                </a:lnTo>
                <a:lnTo>
                  <a:pt x="1989292" y="241300"/>
                </a:lnTo>
                <a:lnTo>
                  <a:pt x="1945242" y="215900"/>
                </a:lnTo>
                <a:lnTo>
                  <a:pt x="1900350" y="190500"/>
                </a:lnTo>
                <a:lnTo>
                  <a:pt x="1854660" y="177800"/>
                </a:lnTo>
                <a:lnTo>
                  <a:pt x="1808218" y="152400"/>
                </a:lnTo>
                <a:lnTo>
                  <a:pt x="1566299" y="88900"/>
                </a:lnTo>
                <a:lnTo>
                  <a:pt x="1516289" y="88900"/>
                </a:lnTo>
                <a:lnTo>
                  <a:pt x="1465841" y="76200"/>
                </a:lnTo>
                <a:lnTo>
                  <a:pt x="1841129" y="76200"/>
                </a:lnTo>
                <a:lnTo>
                  <a:pt x="1886015" y="101600"/>
                </a:lnTo>
                <a:lnTo>
                  <a:pt x="1930237" y="114300"/>
                </a:lnTo>
                <a:lnTo>
                  <a:pt x="1973762" y="139700"/>
                </a:lnTo>
                <a:lnTo>
                  <a:pt x="2016551" y="165100"/>
                </a:lnTo>
                <a:lnTo>
                  <a:pt x="2058569" y="177800"/>
                </a:lnTo>
                <a:lnTo>
                  <a:pt x="2099780" y="203200"/>
                </a:lnTo>
                <a:lnTo>
                  <a:pt x="2140147" y="241300"/>
                </a:lnTo>
                <a:lnTo>
                  <a:pt x="2179635" y="266700"/>
                </a:lnTo>
                <a:lnTo>
                  <a:pt x="2218206" y="292100"/>
                </a:lnTo>
                <a:lnTo>
                  <a:pt x="2255825" y="330200"/>
                </a:lnTo>
                <a:lnTo>
                  <a:pt x="2292456" y="355600"/>
                </a:lnTo>
                <a:lnTo>
                  <a:pt x="2328062" y="393700"/>
                </a:lnTo>
                <a:lnTo>
                  <a:pt x="2362498" y="431800"/>
                </a:lnTo>
                <a:lnTo>
                  <a:pt x="2395480" y="469900"/>
                </a:lnTo>
                <a:lnTo>
                  <a:pt x="2426994" y="508000"/>
                </a:lnTo>
                <a:lnTo>
                  <a:pt x="2457025" y="546100"/>
                </a:lnTo>
                <a:lnTo>
                  <a:pt x="2485560" y="584200"/>
                </a:lnTo>
                <a:lnTo>
                  <a:pt x="2512583" y="622300"/>
                </a:lnTo>
                <a:lnTo>
                  <a:pt x="2538080" y="660400"/>
                </a:lnTo>
                <a:lnTo>
                  <a:pt x="2562038" y="711200"/>
                </a:lnTo>
                <a:lnTo>
                  <a:pt x="2584440" y="749300"/>
                </a:lnTo>
                <a:lnTo>
                  <a:pt x="2605273" y="787400"/>
                </a:lnTo>
                <a:lnTo>
                  <a:pt x="2624523" y="838200"/>
                </a:lnTo>
                <a:lnTo>
                  <a:pt x="2642174" y="876300"/>
                </a:lnTo>
                <a:lnTo>
                  <a:pt x="2658213" y="927100"/>
                </a:lnTo>
                <a:lnTo>
                  <a:pt x="2672625" y="977900"/>
                </a:lnTo>
                <a:lnTo>
                  <a:pt x="2685396" y="1016000"/>
                </a:lnTo>
                <a:lnTo>
                  <a:pt x="2696511" y="1066800"/>
                </a:lnTo>
                <a:lnTo>
                  <a:pt x="2705955" y="1117600"/>
                </a:lnTo>
                <a:lnTo>
                  <a:pt x="2713715" y="1155700"/>
                </a:lnTo>
                <a:lnTo>
                  <a:pt x="2719775" y="1206500"/>
                </a:lnTo>
                <a:lnTo>
                  <a:pt x="2724122" y="1257300"/>
                </a:lnTo>
                <a:lnTo>
                  <a:pt x="2726741" y="1308100"/>
                </a:lnTo>
                <a:lnTo>
                  <a:pt x="2727617" y="1358900"/>
                </a:lnTo>
                <a:lnTo>
                  <a:pt x="2726741" y="1409700"/>
                </a:lnTo>
                <a:lnTo>
                  <a:pt x="2724122" y="1460500"/>
                </a:lnTo>
                <a:lnTo>
                  <a:pt x="2719775" y="1511300"/>
                </a:lnTo>
                <a:lnTo>
                  <a:pt x="2713715" y="1549400"/>
                </a:lnTo>
                <a:lnTo>
                  <a:pt x="2705955" y="1600200"/>
                </a:lnTo>
                <a:lnTo>
                  <a:pt x="2696511" y="1651000"/>
                </a:lnTo>
                <a:lnTo>
                  <a:pt x="2685396" y="1701800"/>
                </a:lnTo>
                <a:lnTo>
                  <a:pt x="2672625" y="1739900"/>
                </a:lnTo>
                <a:lnTo>
                  <a:pt x="2658213" y="1790700"/>
                </a:lnTo>
                <a:lnTo>
                  <a:pt x="2642174" y="1828800"/>
                </a:lnTo>
                <a:lnTo>
                  <a:pt x="2624523" y="1879600"/>
                </a:lnTo>
                <a:lnTo>
                  <a:pt x="2605273" y="1917700"/>
                </a:lnTo>
                <a:lnTo>
                  <a:pt x="2584440" y="1968500"/>
                </a:lnTo>
                <a:lnTo>
                  <a:pt x="2562038" y="2006600"/>
                </a:lnTo>
                <a:lnTo>
                  <a:pt x="2538080" y="2057400"/>
                </a:lnTo>
                <a:lnTo>
                  <a:pt x="2512583" y="2095500"/>
                </a:lnTo>
                <a:lnTo>
                  <a:pt x="2485560" y="2133600"/>
                </a:lnTo>
                <a:lnTo>
                  <a:pt x="2457025" y="2171700"/>
                </a:lnTo>
                <a:lnTo>
                  <a:pt x="2426994" y="2209800"/>
                </a:lnTo>
                <a:lnTo>
                  <a:pt x="2395480" y="2247900"/>
                </a:lnTo>
                <a:lnTo>
                  <a:pt x="2362498" y="2286000"/>
                </a:lnTo>
                <a:lnTo>
                  <a:pt x="2328062" y="2324100"/>
                </a:lnTo>
                <a:lnTo>
                  <a:pt x="2292456" y="2362200"/>
                </a:lnTo>
                <a:lnTo>
                  <a:pt x="2255825" y="2387600"/>
                </a:lnTo>
                <a:lnTo>
                  <a:pt x="2218206" y="2425700"/>
                </a:lnTo>
                <a:lnTo>
                  <a:pt x="2179635" y="2451100"/>
                </a:lnTo>
                <a:lnTo>
                  <a:pt x="2140147" y="2476500"/>
                </a:lnTo>
                <a:lnTo>
                  <a:pt x="2124460" y="2489200"/>
                </a:lnTo>
                <a:close/>
              </a:path>
            </a:pathLst>
          </a:custGeom>
          <a:solidFill>
            <a:srgbClr val="007C7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-15563" y="5513561"/>
            <a:ext cx="1572759" cy="1344440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145" y="57915"/>
            <a:ext cx="6729747" cy="672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31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 rot="10800000">
            <a:off x="10004078" y="-14646"/>
            <a:ext cx="2187921" cy="1716696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4514" name="Picture 9" descr="C:\Documents and Settings\fedorov.IMC\Рабочий стол\LOGO_GNMC_gree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57164" y="382344"/>
            <a:ext cx="1725306" cy="130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/>
          <p:nvPr/>
        </p:nvSpPr>
        <p:spPr>
          <a:xfrm rot="16200000">
            <a:off x="10074606" y="182460"/>
            <a:ext cx="2241939" cy="1992850"/>
          </a:xfrm>
          <a:custGeom>
            <a:avLst/>
            <a:gdLst/>
            <a:ahLst/>
            <a:cxnLst/>
            <a:rect l="l" t="t" r="r" b="b"/>
            <a:pathLst>
              <a:path w="2727960" h="2489200">
                <a:moveTo>
                  <a:pt x="1559936" y="12700"/>
                </a:moveTo>
                <a:lnTo>
                  <a:pt x="1167693" y="12700"/>
                </a:lnTo>
                <a:lnTo>
                  <a:pt x="1216201" y="0"/>
                </a:lnTo>
                <a:lnTo>
                  <a:pt x="1511428" y="0"/>
                </a:lnTo>
                <a:lnTo>
                  <a:pt x="1559936" y="12700"/>
                </a:lnTo>
                <a:close/>
              </a:path>
              <a:path w="2727960" h="2489200">
                <a:moveTo>
                  <a:pt x="761887" y="2489200"/>
                </a:moveTo>
                <a:lnTo>
                  <a:pt x="603164" y="2489200"/>
                </a:lnTo>
                <a:lnTo>
                  <a:pt x="587476" y="2476500"/>
                </a:lnTo>
                <a:lnTo>
                  <a:pt x="547987" y="2451100"/>
                </a:lnTo>
                <a:lnTo>
                  <a:pt x="509414" y="2425700"/>
                </a:lnTo>
                <a:lnTo>
                  <a:pt x="471794" y="2387600"/>
                </a:lnTo>
                <a:lnTo>
                  <a:pt x="435162" y="2362200"/>
                </a:lnTo>
                <a:lnTo>
                  <a:pt x="399554" y="2324100"/>
                </a:lnTo>
                <a:lnTo>
                  <a:pt x="365119" y="2286000"/>
                </a:lnTo>
                <a:lnTo>
                  <a:pt x="332136" y="2247900"/>
                </a:lnTo>
                <a:lnTo>
                  <a:pt x="300622" y="2209800"/>
                </a:lnTo>
                <a:lnTo>
                  <a:pt x="270591" y="2171700"/>
                </a:lnTo>
                <a:lnTo>
                  <a:pt x="242056" y="2133600"/>
                </a:lnTo>
                <a:lnTo>
                  <a:pt x="215033" y="2095500"/>
                </a:lnTo>
                <a:lnTo>
                  <a:pt x="189536" y="2057400"/>
                </a:lnTo>
                <a:lnTo>
                  <a:pt x="165579" y="2006600"/>
                </a:lnTo>
                <a:lnTo>
                  <a:pt x="143176" y="1968500"/>
                </a:lnTo>
                <a:lnTo>
                  <a:pt x="122343" y="1917700"/>
                </a:lnTo>
                <a:lnTo>
                  <a:pt x="103093" y="1879600"/>
                </a:lnTo>
                <a:lnTo>
                  <a:pt x="85442" y="1828800"/>
                </a:lnTo>
                <a:lnTo>
                  <a:pt x="69403" y="1790700"/>
                </a:lnTo>
                <a:lnTo>
                  <a:pt x="54991" y="1739900"/>
                </a:lnTo>
                <a:lnTo>
                  <a:pt x="42220" y="1701800"/>
                </a:lnTo>
                <a:lnTo>
                  <a:pt x="31106" y="1651000"/>
                </a:lnTo>
                <a:lnTo>
                  <a:pt x="21661" y="1600200"/>
                </a:lnTo>
                <a:lnTo>
                  <a:pt x="13901" y="1549400"/>
                </a:lnTo>
                <a:lnTo>
                  <a:pt x="7841" y="1511300"/>
                </a:lnTo>
                <a:lnTo>
                  <a:pt x="3494" y="1460500"/>
                </a:lnTo>
                <a:lnTo>
                  <a:pt x="876" y="1409700"/>
                </a:lnTo>
                <a:lnTo>
                  <a:pt x="0" y="1358900"/>
                </a:lnTo>
                <a:lnTo>
                  <a:pt x="876" y="1308100"/>
                </a:lnTo>
                <a:lnTo>
                  <a:pt x="3494" y="1257300"/>
                </a:lnTo>
                <a:lnTo>
                  <a:pt x="7841" y="1206500"/>
                </a:lnTo>
                <a:lnTo>
                  <a:pt x="13901" y="1155700"/>
                </a:lnTo>
                <a:lnTo>
                  <a:pt x="21661" y="1117600"/>
                </a:lnTo>
                <a:lnTo>
                  <a:pt x="31106" y="1066800"/>
                </a:lnTo>
                <a:lnTo>
                  <a:pt x="42220" y="1016000"/>
                </a:lnTo>
                <a:lnTo>
                  <a:pt x="54991" y="977900"/>
                </a:lnTo>
                <a:lnTo>
                  <a:pt x="69403" y="927100"/>
                </a:lnTo>
                <a:lnTo>
                  <a:pt x="85442" y="876300"/>
                </a:lnTo>
                <a:lnTo>
                  <a:pt x="103093" y="838200"/>
                </a:lnTo>
                <a:lnTo>
                  <a:pt x="122343" y="787400"/>
                </a:lnTo>
                <a:lnTo>
                  <a:pt x="143176" y="749300"/>
                </a:lnTo>
                <a:lnTo>
                  <a:pt x="165579" y="698500"/>
                </a:lnTo>
                <a:lnTo>
                  <a:pt x="189536" y="660400"/>
                </a:lnTo>
                <a:lnTo>
                  <a:pt x="215033" y="622300"/>
                </a:lnTo>
                <a:lnTo>
                  <a:pt x="242056" y="584200"/>
                </a:lnTo>
                <a:lnTo>
                  <a:pt x="270591" y="546100"/>
                </a:lnTo>
                <a:lnTo>
                  <a:pt x="300622" y="508000"/>
                </a:lnTo>
                <a:lnTo>
                  <a:pt x="332136" y="469900"/>
                </a:lnTo>
                <a:lnTo>
                  <a:pt x="365119" y="431800"/>
                </a:lnTo>
                <a:lnTo>
                  <a:pt x="399554" y="393700"/>
                </a:lnTo>
                <a:lnTo>
                  <a:pt x="435162" y="355600"/>
                </a:lnTo>
                <a:lnTo>
                  <a:pt x="471794" y="330200"/>
                </a:lnTo>
                <a:lnTo>
                  <a:pt x="509414" y="292100"/>
                </a:lnTo>
                <a:lnTo>
                  <a:pt x="547987" y="266700"/>
                </a:lnTo>
                <a:lnTo>
                  <a:pt x="587476" y="241300"/>
                </a:lnTo>
                <a:lnTo>
                  <a:pt x="627844" y="203200"/>
                </a:lnTo>
                <a:lnTo>
                  <a:pt x="669056" y="177800"/>
                </a:lnTo>
                <a:lnTo>
                  <a:pt x="711075" y="165100"/>
                </a:lnTo>
                <a:lnTo>
                  <a:pt x="753865" y="139700"/>
                </a:lnTo>
                <a:lnTo>
                  <a:pt x="797389" y="114300"/>
                </a:lnTo>
                <a:lnTo>
                  <a:pt x="841613" y="101600"/>
                </a:lnTo>
                <a:lnTo>
                  <a:pt x="886498" y="76200"/>
                </a:lnTo>
                <a:lnTo>
                  <a:pt x="1119594" y="12700"/>
                </a:lnTo>
                <a:lnTo>
                  <a:pt x="1608035" y="12700"/>
                </a:lnTo>
                <a:lnTo>
                  <a:pt x="1841129" y="76200"/>
                </a:lnTo>
                <a:lnTo>
                  <a:pt x="1261787" y="76200"/>
                </a:lnTo>
                <a:lnTo>
                  <a:pt x="1211339" y="88900"/>
                </a:lnTo>
                <a:lnTo>
                  <a:pt x="1161329" y="88900"/>
                </a:lnTo>
                <a:lnTo>
                  <a:pt x="919407" y="152400"/>
                </a:lnTo>
                <a:lnTo>
                  <a:pt x="872964" y="177800"/>
                </a:lnTo>
                <a:lnTo>
                  <a:pt x="827274" y="190500"/>
                </a:lnTo>
                <a:lnTo>
                  <a:pt x="782381" y="215900"/>
                </a:lnTo>
                <a:lnTo>
                  <a:pt x="738331" y="241300"/>
                </a:lnTo>
                <a:lnTo>
                  <a:pt x="695168" y="266700"/>
                </a:lnTo>
                <a:lnTo>
                  <a:pt x="652938" y="292100"/>
                </a:lnTo>
                <a:lnTo>
                  <a:pt x="611685" y="317500"/>
                </a:lnTo>
                <a:lnTo>
                  <a:pt x="571455" y="355600"/>
                </a:lnTo>
                <a:lnTo>
                  <a:pt x="532293" y="381000"/>
                </a:lnTo>
                <a:lnTo>
                  <a:pt x="494244" y="419100"/>
                </a:lnTo>
                <a:lnTo>
                  <a:pt x="457352" y="457200"/>
                </a:lnTo>
                <a:lnTo>
                  <a:pt x="421861" y="482600"/>
                </a:lnTo>
                <a:lnTo>
                  <a:pt x="388017" y="520700"/>
                </a:lnTo>
                <a:lnTo>
                  <a:pt x="355839" y="558800"/>
                </a:lnTo>
                <a:lnTo>
                  <a:pt x="325344" y="609600"/>
                </a:lnTo>
                <a:lnTo>
                  <a:pt x="296551" y="647700"/>
                </a:lnTo>
                <a:lnTo>
                  <a:pt x="269481" y="685800"/>
                </a:lnTo>
                <a:lnTo>
                  <a:pt x="244150" y="736600"/>
                </a:lnTo>
                <a:lnTo>
                  <a:pt x="220579" y="774700"/>
                </a:lnTo>
                <a:lnTo>
                  <a:pt x="198785" y="825500"/>
                </a:lnTo>
                <a:lnTo>
                  <a:pt x="178789" y="863600"/>
                </a:lnTo>
                <a:lnTo>
                  <a:pt x="160607" y="914400"/>
                </a:lnTo>
                <a:lnTo>
                  <a:pt x="144260" y="965200"/>
                </a:lnTo>
                <a:lnTo>
                  <a:pt x="129765" y="1003300"/>
                </a:lnTo>
                <a:lnTo>
                  <a:pt x="117142" y="1054100"/>
                </a:lnTo>
                <a:lnTo>
                  <a:pt x="106410" y="1104900"/>
                </a:lnTo>
                <a:lnTo>
                  <a:pt x="97587" y="1155700"/>
                </a:lnTo>
                <a:lnTo>
                  <a:pt x="90692" y="1206500"/>
                </a:lnTo>
                <a:lnTo>
                  <a:pt x="85743" y="1257300"/>
                </a:lnTo>
                <a:lnTo>
                  <a:pt x="82761" y="1308100"/>
                </a:lnTo>
                <a:lnTo>
                  <a:pt x="81762" y="1358900"/>
                </a:lnTo>
                <a:lnTo>
                  <a:pt x="82761" y="1409700"/>
                </a:lnTo>
                <a:lnTo>
                  <a:pt x="85743" y="1460500"/>
                </a:lnTo>
                <a:lnTo>
                  <a:pt x="90692" y="1511300"/>
                </a:lnTo>
                <a:lnTo>
                  <a:pt x="97587" y="1562100"/>
                </a:lnTo>
                <a:lnTo>
                  <a:pt x="106410" y="1612900"/>
                </a:lnTo>
                <a:lnTo>
                  <a:pt x="117142" y="1663700"/>
                </a:lnTo>
                <a:lnTo>
                  <a:pt x="129765" y="1701800"/>
                </a:lnTo>
                <a:lnTo>
                  <a:pt x="144260" y="1752600"/>
                </a:lnTo>
                <a:lnTo>
                  <a:pt x="160607" y="1803400"/>
                </a:lnTo>
                <a:lnTo>
                  <a:pt x="178789" y="1854200"/>
                </a:lnTo>
                <a:lnTo>
                  <a:pt x="198785" y="1892300"/>
                </a:lnTo>
                <a:lnTo>
                  <a:pt x="220579" y="1943100"/>
                </a:lnTo>
                <a:lnTo>
                  <a:pt x="244150" y="1981200"/>
                </a:lnTo>
                <a:lnTo>
                  <a:pt x="269481" y="2032000"/>
                </a:lnTo>
                <a:lnTo>
                  <a:pt x="296551" y="2070100"/>
                </a:lnTo>
                <a:lnTo>
                  <a:pt x="325344" y="2108200"/>
                </a:lnTo>
                <a:lnTo>
                  <a:pt x="355839" y="2146300"/>
                </a:lnTo>
                <a:lnTo>
                  <a:pt x="388017" y="2184400"/>
                </a:lnTo>
                <a:lnTo>
                  <a:pt x="421861" y="2222500"/>
                </a:lnTo>
                <a:lnTo>
                  <a:pt x="457352" y="2260600"/>
                </a:lnTo>
                <a:lnTo>
                  <a:pt x="494244" y="2298700"/>
                </a:lnTo>
                <a:lnTo>
                  <a:pt x="532293" y="2336800"/>
                </a:lnTo>
                <a:lnTo>
                  <a:pt x="571455" y="2362200"/>
                </a:lnTo>
                <a:lnTo>
                  <a:pt x="611685" y="2400300"/>
                </a:lnTo>
                <a:lnTo>
                  <a:pt x="652938" y="2425700"/>
                </a:lnTo>
                <a:lnTo>
                  <a:pt x="695168" y="2451100"/>
                </a:lnTo>
                <a:lnTo>
                  <a:pt x="738331" y="2476500"/>
                </a:lnTo>
                <a:lnTo>
                  <a:pt x="761887" y="2489200"/>
                </a:lnTo>
                <a:close/>
              </a:path>
              <a:path w="2727960" h="2489200">
                <a:moveTo>
                  <a:pt x="2124460" y="2489200"/>
                </a:moveTo>
                <a:lnTo>
                  <a:pt x="1965736" y="2489200"/>
                </a:lnTo>
                <a:lnTo>
                  <a:pt x="1989292" y="2476500"/>
                </a:lnTo>
                <a:lnTo>
                  <a:pt x="2032455" y="2451100"/>
                </a:lnTo>
                <a:lnTo>
                  <a:pt x="2074685" y="2425700"/>
                </a:lnTo>
                <a:lnTo>
                  <a:pt x="2115938" y="2400300"/>
                </a:lnTo>
                <a:lnTo>
                  <a:pt x="2156169" y="2362200"/>
                </a:lnTo>
                <a:lnTo>
                  <a:pt x="2195332" y="2336800"/>
                </a:lnTo>
                <a:lnTo>
                  <a:pt x="2233383" y="2298700"/>
                </a:lnTo>
                <a:lnTo>
                  <a:pt x="2270277" y="2260600"/>
                </a:lnTo>
                <a:lnTo>
                  <a:pt x="2305766" y="2222500"/>
                </a:lnTo>
                <a:lnTo>
                  <a:pt x="2339608" y="2184400"/>
                </a:lnTo>
                <a:lnTo>
                  <a:pt x="2371786" y="2146300"/>
                </a:lnTo>
                <a:lnTo>
                  <a:pt x="2402280" y="2108200"/>
                </a:lnTo>
                <a:lnTo>
                  <a:pt x="2431072" y="2070100"/>
                </a:lnTo>
                <a:lnTo>
                  <a:pt x="2458142" y="2032000"/>
                </a:lnTo>
                <a:lnTo>
                  <a:pt x="2483473" y="1981200"/>
                </a:lnTo>
                <a:lnTo>
                  <a:pt x="2507044" y="1943100"/>
                </a:lnTo>
                <a:lnTo>
                  <a:pt x="2528838" y="1892300"/>
                </a:lnTo>
                <a:lnTo>
                  <a:pt x="2548836" y="1854200"/>
                </a:lnTo>
                <a:lnTo>
                  <a:pt x="2567018" y="1803400"/>
                </a:lnTo>
                <a:lnTo>
                  <a:pt x="2583366" y="1752600"/>
                </a:lnTo>
                <a:lnTo>
                  <a:pt x="2597861" y="1701800"/>
                </a:lnTo>
                <a:lnTo>
                  <a:pt x="2610484" y="1663700"/>
                </a:lnTo>
                <a:lnTo>
                  <a:pt x="2621217" y="1612900"/>
                </a:lnTo>
                <a:lnTo>
                  <a:pt x="2630041" y="1562100"/>
                </a:lnTo>
                <a:lnTo>
                  <a:pt x="2636936" y="1511300"/>
                </a:lnTo>
                <a:lnTo>
                  <a:pt x="2641885" y="1460500"/>
                </a:lnTo>
                <a:lnTo>
                  <a:pt x="2644868" y="1409700"/>
                </a:lnTo>
                <a:lnTo>
                  <a:pt x="2645867" y="1358900"/>
                </a:lnTo>
                <a:lnTo>
                  <a:pt x="2644868" y="1308100"/>
                </a:lnTo>
                <a:lnTo>
                  <a:pt x="2641885" y="1257300"/>
                </a:lnTo>
                <a:lnTo>
                  <a:pt x="2636936" y="1206500"/>
                </a:lnTo>
                <a:lnTo>
                  <a:pt x="2630041" y="1155700"/>
                </a:lnTo>
                <a:lnTo>
                  <a:pt x="2621217" y="1104900"/>
                </a:lnTo>
                <a:lnTo>
                  <a:pt x="2610484" y="1054100"/>
                </a:lnTo>
                <a:lnTo>
                  <a:pt x="2597861" y="1003300"/>
                </a:lnTo>
                <a:lnTo>
                  <a:pt x="2583366" y="965200"/>
                </a:lnTo>
                <a:lnTo>
                  <a:pt x="2567018" y="914400"/>
                </a:lnTo>
                <a:lnTo>
                  <a:pt x="2548836" y="863600"/>
                </a:lnTo>
                <a:lnTo>
                  <a:pt x="2528838" y="825500"/>
                </a:lnTo>
                <a:lnTo>
                  <a:pt x="2507044" y="774700"/>
                </a:lnTo>
                <a:lnTo>
                  <a:pt x="2483473" y="736600"/>
                </a:lnTo>
                <a:lnTo>
                  <a:pt x="2458142" y="685800"/>
                </a:lnTo>
                <a:lnTo>
                  <a:pt x="2431072" y="647700"/>
                </a:lnTo>
                <a:lnTo>
                  <a:pt x="2402280" y="609600"/>
                </a:lnTo>
                <a:lnTo>
                  <a:pt x="2371786" y="558800"/>
                </a:lnTo>
                <a:lnTo>
                  <a:pt x="2339608" y="520700"/>
                </a:lnTo>
                <a:lnTo>
                  <a:pt x="2305766" y="482600"/>
                </a:lnTo>
                <a:lnTo>
                  <a:pt x="2270277" y="457200"/>
                </a:lnTo>
                <a:lnTo>
                  <a:pt x="2233383" y="419100"/>
                </a:lnTo>
                <a:lnTo>
                  <a:pt x="2195332" y="381000"/>
                </a:lnTo>
                <a:lnTo>
                  <a:pt x="2156169" y="355600"/>
                </a:lnTo>
                <a:lnTo>
                  <a:pt x="2115938" y="317500"/>
                </a:lnTo>
                <a:lnTo>
                  <a:pt x="2074685" y="292100"/>
                </a:lnTo>
                <a:lnTo>
                  <a:pt x="2032455" y="266700"/>
                </a:lnTo>
                <a:lnTo>
                  <a:pt x="1989292" y="241300"/>
                </a:lnTo>
                <a:lnTo>
                  <a:pt x="1945242" y="215900"/>
                </a:lnTo>
                <a:lnTo>
                  <a:pt x="1900350" y="190500"/>
                </a:lnTo>
                <a:lnTo>
                  <a:pt x="1854660" y="177800"/>
                </a:lnTo>
                <a:lnTo>
                  <a:pt x="1808218" y="152400"/>
                </a:lnTo>
                <a:lnTo>
                  <a:pt x="1566299" y="88900"/>
                </a:lnTo>
                <a:lnTo>
                  <a:pt x="1516289" y="88900"/>
                </a:lnTo>
                <a:lnTo>
                  <a:pt x="1465841" y="76200"/>
                </a:lnTo>
                <a:lnTo>
                  <a:pt x="1841129" y="76200"/>
                </a:lnTo>
                <a:lnTo>
                  <a:pt x="1886015" y="101600"/>
                </a:lnTo>
                <a:lnTo>
                  <a:pt x="1930237" y="114300"/>
                </a:lnTo>
                <a:lnTo>
                  <a:pt x="1973762" y="139700"/>
                </a:lnTo>
                <a:lnTo>
                  <a:pt x="2016551" y="165100"/>
                </a:lnTo>
                <a:lnTo>
                  <a:pt x="2058569" y="177800"/>
                </a:lnTo>
                <a:lnTo>
                  <a:pt x="2099780" y="203200"/>
                </a:lnTo>
                <a:lnTo>
                  <a:pt x="2140147" y="241300"/>
                </a:lnTo>
                <a:lnTo>
                  <a:pt x="2179635" y="266700"/>
                </a:lnTo>
                <a:lnTo>
                  <a:pt x="2218206" y="292100"/>
                </a:lnTo>
                <a:lnTo>
                  <a:pt x="2255825" y="330200"/>
                </a:lnTo>
                <a:lnTo>
                  <a:pt x="2292456" y="355600"/>
                </a:lnTo>
                <a:lnTo>
                  <a:pt x="2328062" y="393700"/>
                </a:lnTo>
                <a:lnTo>
                  <a:pt x="2362498" y="431800"/>
                </a:lnTo>
                <a:lnTo>
                  <a:pt x="2395480" y="469900"/>
                </a:lnTo>
                <a:lnTo>
                  <a:pt x="2426994" y="508000"/>
                </a:lnTo>
                <a:lnTo>
                  <a:pt x="2457025" y="546100"/>
                </a:lnTo>
                <a:lnTo>
                  <a:pt x="2485560" y="584200"/>
                </a:lnTo>
                <a:lnTo>
                  <a:pt x="2512583" y="622300"/>
                </a:lnTo>
                <a:lnTo>
                  <a:pt x="2538080" y="660400"/>
                </a:lnTo>
                <a:lnTo>
                  <a:pt x="2562038" y="711200"/>
                </a:lnTo>
                <a:lnTo>
                  <a:pt x="2584440" y="749300"/>
                </a:lnTo>
                <a:lnTo>
                  <a:pt x="2605273" y="787400"/>
                </a:lnTo>
                <a:lnTo>
                  <a:pt x="2624523" y="838200"/>
                </a:lnTo>
                <a:lnTo>
                  <a:pt x="2642174" y="876300"/>
                </a:lnTo>
                <a:lnTo>
                  <a:pt x="2658213" y="927100"/>
                </a:lnTo>
                <a:lnTo>
                  <a:pt x="2672625" y="977900"/>
                </a:lnTo>
                <a:lnTo>
                  <a:pt x="2685396" y="1016000"/>
                </a:lnTo>
                <a:lnTo>
                  <a:pt x="2696511" y="1066800"/>
                </a:lnTo>
                <a:lnTo>
                  <a:pt x="2705955" y="1117600"/>
                </a:lnTo>
                <a:lnTo>
                  <a:pt x="2713715" y="1155700"/>
                </a:lnTo>
                <a:lnTo>
                  <a:pt x="2719775" y="1206500"/>
                </a:lnTo>
                <a:lnTo>
                  <a:pt x="2724122" y="1257300"/>
                </a:lnTo>
                <a:lnTo>
                  <a:pt x="2726741" y="1308100"/>
                </a:lnTo>
                <a:lnTo>
                  <a:pt x="2727617" y="1358900"/>
                </a:lnTo>
                <a:lnTo>
                  <a:pt x="2726741" y="1409700"/>
                </a:lnTo>
                <a:lnTo>
                  <a:pt x="2724122" y="1460500"/>
                </a:lnTo>
                <a:lnTo>
                  <a:pt x="2719775" y="1511300"/>
                </a:lnTo>
                <a:lnTo>
                  <a:pt x="2713715" y="1549400"/>
                </a:lnTo>
                <a:lnTo>
                  <a:pt x="2705955" y="1600200"/>
                </a:lnTo>
                <a:lnTo>
                  <a:pt x="2696511" y="1651000"/>
                </a:lnTo>
                <a:lnTo>
                  <a:pt x="2685396" y="1701800"/>
                </a:lnTo>
                <a:lnTo>
                  <a:pt x="2672625" y="1739900"/>
                </a:lnTo>
                <a:lnTo>
                  <a:pt x="2658213" y="1790700"/>
                </a:lnTo>
                <a:lnTo>
                  <a:pt x="2642174" y="1828800"/>
                </a:lnTo>
                <a:lnTo>
                  <a:pt x="2624523" y="1879600"/>
                </a:lnTo>
                <a:lnTo>
                  <a:pt x="2605273" y="1917700"/>
                </a:lnTo>
                <a:lnTo>
                  <a:pt x="2584440" y="1968500"/>
                </a:lnTo>
                <a:lnTo>
                  <a:pt x="2562038" y="2006600"/>
                </a:lnTo>
                <a:lnTo>
                  <a:pt x="2538080" y="2057400"/>
                </a:lnTo>
                <a:lnTo>
                  <a:pt x="2512583" y="2095500"/>
                </a:lnTo>
                <a:lnTo>
                  <a:pt x="2485560" y="2133600"/>
                </a:lnTo>
                <a:lnTo>
                  <a:pt x="2457025" y="2171700"/>
                </a:lnTo>
                <a:lnTo>
                  <a:pt x="2426994" y="2209800"/>
                </a:lnTo>
                <a:lnTo>
                  <a:pt x="2395480" y="2247900"/>
                </a:lnTo>
                <a:lnTo>
                  <a:pt x="2362498" y="2286000"/>
                </a:lnTo>
                <a:lnTo>
                  <a:pt x="2328062" y="2324100"/>
                </a:lnTo>
                <a:lnTo>
                  <a:pt x="2292456" y="2362200"/>
                </a:lnTo>
                <a:lnTo>
                  <a:pt x="2255825" y="2387600"/>
                </a:lnTo>
                <a:lnTo>
                  <a:pt x="2218206" y="2425700"/>
                </a:lnTo>
                <a:lnTo>
                  <a:pt x="2179635" y="2451100"/>
                </a:lnTo>
                <a:lnTo>
                  <a:pt x="2140147" y="2476500"/>
                </a:lnTo>
                <a:lnTo>
                  <a:pt x="2124460" y="2489200"/>
                </a:lnTo>
                <a:close/>
              </a:path>
            </a:pathLst>
          </a:custGeom>
          <a:solidFill>
            <a:srgbClr val="007C7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-15563" y="5513561"/>
            <a:ext cx="1572759" cy="1344440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16" y="237393"/>
            <a:ext cx="5503984" cy="5503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5" t="1765" r="1460"/>
          <a:stretch/>
        </p:blipFill>
        <p:spPr>
          <a:xfrm>
            <a:off x="6834329" y="1035242"/>
            <a:ext cx="3323492" cy="558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60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 rot="10800000">
            <a:off x="10004078" y="-14646"/>
            <a:ext cx="2187921" cy="1716696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4514" name="Picture 9" descr="C:\Documents and Settings\fedorov.IMC\Рабочий стол\LOGO_GNMC_gree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57164" y="382344"/>
            <a:ext cx="1725306" cy="130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/>
          <p:nvPr/>
        </p:nvSpPr>
        <p:spPr>
          <a:xfrm rot="16200000">
            <a:off x="10074606" y="182460"/>
            <a:ext cx="2241939" cy="1992850"/>
          </a:xfrm>
          <a:custGeom>
            <a:avLst/>
            <a:gdLst/>
            <a:ahLst/>
            <a:cxnLst/>
            <a:rect l="l" t="t" r="r" b="b"/>
            <a:pathLst>
              <a:path w="2727960" h="2489200">
                <a:moveTo>
                  <a:pt x="1559936" y="12700"/>
                </a:moveTo>
                <a:lnTo>
                  <a:pt x="1167693" y="12700"/>
                </a:lnTo>
                <a:lnTo>
                  <a:pt x="1216201" y="0"/>
                </a:lnTo>
                <a:lnTo>
                  <a:pt x="1511428" y="0"/>
                </a:lnTo>
                <a:lnTo>
                  <a:pt x="1559936" y="12700"/>
                </a:lnTo>
                <a:close/>
              </a:path>
              <a:path w="2727960" h="2489200">
                <a:moveTo>
                  <a:pt x="761887" y="2489200"/>
                </a:moveTo>
                <a:lnTo>
                  <a:pt x="603164" y="2489200"/>
                </a:lnTo>
                <a:lnTo>
                  <a:pt x="587476" y="2476500"/>
                </a:lnTo>
                <a:lnTo>
                  <a:pt x="547987" y="2451100"/>
                </a:lnTo>
                <a:lnTo>
                  <a:pt x="509414" y="2425700"/>
                </a:lnTo>
                <a:lnTo>
                  <a:pt x="471794" y="2387600"/>
                </a:lnTo>
                <a:lnTo>
                  <a:pt x="435162" y="2362200"/>
                </a:lnTo>
                <a:lnTo>
                  <a:pt x="399554" y="2324100"/>
                </a:lnTo>
                <a:lnTo>
                  <a:pt x="365119" y="2286000"/>
                </a:lnTo>
                <a:lnTo>
                  <a:pt x="332136" y="2247900"/>
                </a:lnTo>
                <a:lnTo>
                  <a:pt x="300622" y="2209800"/>
                </a:lnTo>
                <a:lnTo>
                  <a:pt x="270591" y="2171700"/>
                </a:lnTo>
                <a:lnTo>
                  <a:pt x="242056" y="2133600"/>
                </a:lnTo>
                <a:lnTo>
                  <a:pt x="215033" y="2095500"/>
                </a:lnTo>
                <a:lnTo>
                  <a:pt x="189536" y="2057400"/>
                </a:lnTo>
                <a:lnTo>
                  <a:pt x="165579" y="2006600"/>
                </a:lnTo>
                <a:lnTo>
                  <a:pt x="143176" y="1968500"/>
                </a:lnTo>
                <a:lnTo>
                  <a:pt x="122343" y="1917700"/>
                </a:lnTo>
                <a:lnTo>
                  <a:pt x="103093" y="1879600"/>
                </a:lnTo>
                <a:lnTo>
                  <a:pt x="85442" y="1828800"/>
                </a:lnTo>
                <a:lnTo>
                  <a:pt x="69403" y="1790700"/>
                </a:lnTo>
                <a:lnTo>
                  <a:pt x="54991" y="1739900"/>
                </a:lnTo>
                <a:lnTo>
                  <a:pt x="42220" y="1701800"/>
                </a:lnTo>
                <a:lnTo>
                  <a:pt x="31106" y="1651000"/>
                </a:lnTo>
                <a:lnTo>
                  <a:pt x="21661" y="1600200"/>
                </a:lnTo>
                <a:lnTo>
                  <a:pt x="13901" y="1549400"/>
                </a:lnTo>
                <a:lnTo>
                  <a:pt x="7841" y="1511300"/>
                </a:lnTo>
                <a:lnTo>
                  <a:pt x="3494" y="1460500"/>
                </a:lnTo>
                <a:lnTo>
                  <a:pt x="876" y="1409700"/>
                </a:lnTo>
                <a:lnTo>
                  <a:pt x="0" y="1358900"/>
                </a:lnTo>
                <a:lnTo>
                  <a:pt x="876" y="1308100"/>
                </a:lnTo>
                <a:lnTo>
                  <a:pt x="3494" y="1257300"/>
                </a:lnTo>
                <a:lnTo>
                  <a:pt x="7841" y="1206500"/>
                </a:lnTo>
                <a:lnTo>
                  <a:pt x="13901" y="1155700"/>
                </a:lnTo>
                <a:lnTo>
                  <a:pt x="21661" y="1117600"/>
                </a:lnTo>
                <a:lnTo>
                  <a:pt x="31106" y="1066800"/>
                </a:lnTo>
                <a:lnTo>
                  <a:pt x="42220" y="1016000"/>
                </a:lnTo>
                <a:lnTo>
                  <a:pt x="54991" y="977900"/>
                </a:lnTo>
                <a:lnTo>
                  <a:pt x="69403" y="927100"/>
                </a:lnTo>
                <a:lnTo>
                  <a:pt x="85442" y="876300"/>
                </a:lnTo>
                <a:lnTo>
                  <a:pt x="103093" y="838200"/>
                </a:lnTo>
                <a:lnTo>
                  <a:pt x="122343" y="787400"/>
                </a:lnTo>
                <a:lnTo>
                  <a:pt x="143176" y="749300"/>
                </a:lnTo>
                <a:lnTo>
                  <a:pt x="165579" y="698500"/>
                </a:lnTo>
                <a:lnTo>
                  <a:pt x="189536" y="660400"/>
                </a:lnTo>
                <a:lnTo>
                  <a:pt x="215033" y="622300"/>
                </a:lnTo>
                <a:lnTo>
                  <a:pt x="242056" y="584200"/>
                </a:lnTo>
                <a:lnTo>
                  <a:pt x="270591" y="546100"/>
                </a:lnTo>
                <a:lnTo>
                  <a:pt x="300622" y="508000"/>
                </a:lnTo>
                <a:lnTo>
                  <a:pt x="332136" y="469900"/>
                </a:lnTo>
                <a:lnTo>
                  <a:pt x="365119" y="431800"/>
                </a:lnTo>
                <a:lnTo>
                  <a:pt x="399554" y="393700"/>
                </a:lnTo>
                <a:lnTo>
                  <a:pt x="435162" y="355600"/>
                </a:lnTo>
                <a:lnTo>
                  <a:pt x="471794" y="330200"/>
                </a:lnTo>
                <a:lnTo>
                  <a:pt x="509414" y="292100"/>
                </a:lnTo>
                <a:lnTo>
                  <a:pt x="547987" y="266700"/>
                </a:lnTo>
                <a:lnTo>
                  <a:pt x="587476" y="241300"/>
                </a:lnTo>
                <a:lnTo>
                  <a:pt x="627844" y="203200"/>
                </a:lnTo>
                <a:lnTo>
                  <a:pt x="669056" y="177800"/>
                </a:lnTo>
                <a:lnTo>
                  <a:pt x="711075" y="165100"/>
                </a:lnTo>
                <a:lnTo>
                  <a:pt x="753865" y="139700"/>
                </a:lnTo>
                <a:lnTo>
                  <a:pt x="797389" y="114300"/>
                </a:lnTo>
                <a:lnTo>
                  <a:pt x="841613" y="101600"/>
                </a:lnTo>
                <a:lnTo>
                  <a:pt x="886498" y="76200"/>
                </a:lnTo>
                <a:lnTo>
                  <a:pt x="1119594" y="12700"/>
                </a:lnTo>
                <a:lnTo>
                  <a:pt x="1608035" y="12700"/>
                </a:lnTo>
                <a:lnTo>
                  <a:pt x="1841129" y="76200"/>
                </a:lnTo>
                <a:lnTo>
                  <a:pt x="1261787" y="76200"/>
                </a:lnTo>
                <a:lnTo>
                  <a:pt x="1211339" y="88900"/>
                </a:lnTo>
                <a:lnTo>
                  <a:pt x="1161329" y="88900"/>
                </a:lnTo>
                <a:lnTo>
                  <a:pt x="919407" y="152400"/>
                </a:lnTo>
                <a:lnTo>
                  <a:pt x="872964" y="177800"/>
                </a:lnTo>
                <a:lnTo>
                  <a:pt x="827274" y="190500"/>
                </a:lnTo>
                <a:lnTo>
                  <a:pt x="782381" y="215900"/>
                </a:lnTo>
                <a:lnTo>
                  <a:pt x="738331" y="241300"/>
                </a:lnTo>
                <a:lnTo>
                  <a:pt x="695168" y="266700"/>
                </a:lnTo>
                <a:lnTo>
                  <a:pt x="652938" y="292100"/>
                </a:lnTo>
                <a:lnTo>
                  <a:pt x="611685" y="317500"/>
                </a:lnTo>
                <a:lnTo>
                  <a:pt x="571455" y="355600"/>
                </a:lnTo>
                <a:lnTo>
                  <a:pt x="532293" y="381000"/>
                </a:lnTo>
                <a:lnTo>
                  <a:pt x="494244" y="419100"/>
                </a:lnTo>
                <a:lnTo>
                  <a:pt x="457352" y="457200"/>
                </a:lnTo>
                <a:lnTo>
                  <a:pt x="421861" y="482600"/>
                </a:lnTo>
                <a:lnTo>
                  <a:pt x="388017" y="520700"/>
                </a:lnTo>
                <a:lnTo>
                  <a:pt x="355839" y="558800"/>
                </a:lnTo>
                <a:lnTo>
                  <a:pt x="325344" y="609600"/>
                </a:lnTo>
                <a:lnTo>
                  <a:pt x="296551" y="647700"/>
                </a:lnTo>
                <a:lnTo>
                  <a:pt x="269481" y="685800"/>
                </a:lnTo>
                <a:lnTo>
                  <a:pt x="244150" y="736600"/>
                </a:lnTo>
                <a:lnTo>
                  <a:pt x="220579" y="774700"/>
                </a:lnTo>
                <a:lnTo>
                  <a:pt x="198785" y="825500"/>
                </a:lnTo>
                <a:lnTo>
                  <a:pt x="178789" y="863600"/>
                </a:lnTo>
                <a:lnTo>
                  <a:pt x="160607" y="914400"/>
                </a:lnTo>
                <a:lnTo>
                  <a:pt x="144260" y="965200"/>
                </a:lnTo>
                <a:lnTo>
                  <a:pt x="129765" y="1003300"/>
                </a:lnTo>
                <a:lnTo>
                  <a:pt x="117142" y="1054100"/>
                </a:lnTo>
                <a:lnTo>
                  <a:pt x="106410" y="1104900"/>
                </a:lnTo>
                <a:lnTo>
                  <a:pt x="97587" y="1155700"/>
                </a:lnTo>
                <a:lnTo>
                  <a:pt x="90692" y="1206500"/>
                </a:lnTo>
                <a:lnTo>
                  <a:pt x="85743" y="1257300"/>
                </a:lnTo>
                <a:lnTo>
                  <a:pt x="82761" y="1308100"/>
                </a:lnTo>
                <a:lnTo>
                  <a:pt x="81762" y="1358900"/>
                </a:lnTo>
                <a:lnTo>
                  <a:pt x="82761" y="1409700"/>
                </a:lnTo>
                <a:lnTo>
                  <a:pt x="85743" y="1460500"/>
                </a:lnTo>
                <a:lnTo>
                  <a:pt x="90692" y="1511300"/>
                </a:lnTo>
                <a:lnTo>
                  <a:pt x="97587" y="1562100"/>
                </a:lnTo>
                <a:lnTo>
                  <a:pt x="106410" y="1612900"/>
                </a:lnTo>
                <a:lnTo>
                  <a:pt x="117142" y="1663700"/>
                </a:lnTo>
                <a:lnTo>
                  <a:pt x="129765" y="1701800"/>
                </a:lnTo>
                <a:lnTo>
                  <a:pt x="144260" y="1752600"/>
                </a:lnTo>
                <a:lnTo>
                  <a:pt x="160607" y="1803400"/>
                </a:lnTo>
                <a:lnTo>
                  <a:pt x="178789" y="1854200"/>
                </a:lnTo>
                <a:lnTo>
                  <a:pt x="198785" y="1892300"/>
                </a:lnTo>
                <a:lnTo>
                  <a:pt x="220579" y="1943100"/>
                </a:lnTo>
                <a:lnTo>
                  <a:pt x="244150" y="1981200"/>
                </a:lnTo>
                <a:lnTo>
                  <a:pt x="269481" y="2032000"/>
                </a:lnTo>
                <a:lnTo>
                  <a:pt x="296551" y="2070100"/>
                </a:lnTo>
                <a:lnTo>
                  <a:pt x="325344" y="2108200"/>
                </a:lnTo>
                <a:lnTo>
                  <a:pt x="355839" y="2146300"/>
                </a:lnTo>
                <a:lnTo>
                  <a:pt x="388017" y="2184400"/>
                </a:lnTo>
                <a:lnTo>
                  <a:pt x="421861" y="2222500"/>
                </a:lnTo>
                <a:lnTo>
                  <a:pt x="457352" y="2260600"/>
                </a:lnTo>
                <a:lnTo>
                  <a:pt x="494244" y="2298700"/>
                </a:lnTo>
                <a:lnTo>
                  <a:pt x="532293" y="2336800"/>
                </a:lnTo>
                <a:lnTo>
                  <a:pt x="571455" y="2362200"/>
                </a:lnTo>
                <a:lnTo>
                  <a:pt x="611685" y="2400300"/>
                </a:lnTo>
                <a:lnTo>
                  <a:pt x="652938" y="2425700"/>
                </a:lnTo>
                <a:lnTo>
                  <a:pt x="695168" y="2451100"/>
                </a:lnTo>
                <a:lnTo>
                  <a:pt x="738331" y="2476500"/>
                </a:lnTo>
                <a:lnTo>
                  <a:pt x="761887" y="2489200"/>
                </a:lnTo>
                <a:close/>
              </a:path>
              <a:path w="2727960" h="2489200">
                <a:moveTo>
                  <a:pt x="2124460" y="2489200"/>
                </a:moveTo>
                <a:lnTo>
                  <a:pt x="1965736" y="2489200"/>
                </a:lnTo>
                <a:lnTo>
                  <a:pt x="1989292" y="2476500"/>
                </a:lnTo>
                <a:lnTo>
                  <a:pt x="2032455" y="2451100"/>
                </a:lnTo>
                <a:lnTo>
                  <a:pt x="2074685" y="2425700"/>
                </a:lnTo>
                <a:lnTo>
                  <a:pt x="2115938" y="2400300"/>
                </a:lnTo>
                <a:lnTo>
                  <a:pt x="2156169" y="2362200"/>
                </a:lnTo>
                <a:lnTo>
                  <a:pt x="2195332" y="2336800"/>
                </a:lnTo>
                <a:lnTo>
                  <a:pt x="2233383" y="2298700"/>
                </a:lnTo>
                <a:lnTo>
                  <a:pt x="2270277" y="2260600"/>
                </a:lnTo>
                <a:lnTo>
                  <a:pt x="2305766" y="2222500"/>
                </a:lnTo>
                <a:lnTo>
                  <a:pt x="2339608" y="2184400"/>
                </a:lnTo>
                <a:lnTo>
                  <a:pt x="2371786" y="2146300"/>
                </a:lnTo>
                <a:lnTo>
                  <a:pt x="2402280" y="2108200"/>
                </a:lnTo>
                <a:lnTo>
                  <a:pt x="2431072" y="2070100"/>
                </a:lnTo>
                <a:lnTo>
                  <a:pt x="2458142" y="2032000"/>
                </a:lnTo>
                <a:lnTo>
                  <a:pt x="2483473" y="1981200"/>
                </a:lnTo>
                <a:lnTo>
                  <a:pt x="2507044" y="1943100"/>
                </a:lnTo>
                <a:lnTo>
                  <a:pt x="2528838" y="1892300"/>
                </a:lnTo>
                <a:lnTo>
                  <a:pt x="2548836" y="1854200"/>
                </a:lnTo>
                <a:lnTo>
                  <a:pt x="2567018" y="1803400"/>
                </a:lnTo>
                <a:lnTo>
                  <a:pt x="2583366" y="1752600"/>
                </a:lnTo>
                <a:lnTo>
                  <a:pt x="2597861" y="1701800"/>
                </a:lnTo>
                <a:lnTo>
                  <a:pt x="2610484" y="1663700"/>
                </a:lnTo>
                <a:lnTo>
                  <a:pt x="2621217" y="1612900"/>
                </a:lnTo>
                <a:lnTo>
                  <a:pt x="2630041" y="1562100"/>
                </a:lnTo>
                <a:lnTo>
                  <a:pt x="2636936" y="1511300"/>
                </a:lnTo>
                <a:lnTo>
                  <a:pt x="2641885" y="1460500"/>
                </a:lnTo>
                <a:lnTo>
                  <a:pt x="2644868" y="1409700"/>
                </a:lnTo>
                <a:lnTo>
                  <a:pt x="2645867" y="1358900"/>
                </a:lnTo>
                <a:lnTo>
                  <a:pt x="2644868" y="1308100"/>
                </a:lnTo>
                <a:lnTo>
                  <a:pt x="2641885" y="1257300"/>
                </a:lnTo>
                <a:lnTo>
                  <a:pt x="2636936" y="1206500"/>
                </a:lnTo>
                <a:lnTo>
                  <a:pt x="2630041" y="1155700"/>
                </a:lnTo>
                <a:lnTo>
                  <a:pt x="2621217" y="1104900"/>
                </a:lnTo>
                <a:lnTo>
                  <a:pt x="2610484" y="1054100"/>
                </a:lnTo>
                <a:lnTo>
                  <a:pt x="2597861" y="1003300"/>
                </a:lnTo>
                <a:lnTo>
                  <a:pt x="2583366" y="965200"/>
                </a:lnTo>
                <a:lnTo>
                  <a:pt x="2567018" y="914400"/>
                </a:lnTo>
                <a:lnTo>
                  <a:pt x="2548836" y="863600"/>
                </a:lnTo>
                <a:lnTo>
                  <a:pt x="2528838" y="825500"/>
                </a:lnTo>
                <a:lnTo>
                  <a:pt x="2507044" y="774700"/>
                </a:lnTo>
                <a:lnTo>
                  <a:pt x="2483473" y="736600"/>
                </a:lnTo>
                <a:lnTo>
                  <a:pt x="2458142" y="685800"/>
                </a:lnTo>
                <a:lnTo>
                  <a:pt x="2431072" y="647700"/>
                </a:lnTo>
                <a:lnTo>
                  <a:pt x="2402280" y="609600"/>
                </a:lnTo>
                <a:lnTo>
                  <a:pt x="2371786" y="558800"/>
                </a:lnTo>
                <a:lnTo>
                  <a:pt x="2339608" y="520700"/>
                </a:lnTo>
                <a:lnTo>
                  <a:pt x="2305766" y="482600"/>
                </a:lnTo>
                <a:lnTo>
                  <a:pt x="2270277" y="457200"/>
                </a:lnTo>
                <a:lnTo>
                  <a:pt x="2233383" y="419100"/>
                </a:lnTo>
                <a:lnTo>
                  <a:pt x="2195332" y="381000"/>
                </a:lnTo>
                <a:lnTo>
                  <a:pt x="2156169" y="355600"/>
                </a:lnTo>
                <a:lnTo>
                  <a:pt x="2115938" y="317500"/>
                </a:lnTo>
                <a:lnTo>
                  <a:pt x="2074685" y="292100"/>
                </a:lnTo>
                <a:lnTo>
                  <a:pt x="2032455" y="266700"/>
                </a:lnTo>
                <a:lnTo>
                  <a:pt x="1989292" y="241300"/>
                </a:lnTo>
                <a:lnTo>
                  <a:pt x="1945242" y="215900"/>
                </a:lnTo>
                <a:lnTo>
                  <a:pt x="1900350" y="190500"/>
                </a:lnTo>
                <a:lnTo>
                  <a:pt x="1854660" y="177800"/>
                </a:lnTo>
                <a:lnTo>
                  <a:pt x="1808218" y="152400"/>
                </a:lnTo>
                <a:lnTo>
                  <a:pt x="1566299" y="88900"/>
                </a:lnTo>
                <a:lnTo>
                  <a:pt x="1516289" y="88900"/>
                </a:lnTo>
                <a:lnTo>
                  <a:pt x="1465841" y="76200"/>
                </a:lnTo>
                <a:lnTo>
                  <a:pt x="1841129" y="76200"/>
                </a:lnTo>
                <a:lnTo>
                  <a:pt x="1886015" y="101600"/>
                </a:lnTo>
                <a:lnTo>
                  <a:pt x="1930237" y="114300"/>
                </a:lnTo>
                <a:lnTo>
                  <a:pt x="1973762" y="139700"/>
                </a:lnTo>
                <a:lnTo>
                  <a:pt x="2016551" y="165100"/>
                </a:lnTo>
                <a:lnTo>
                  <a:pt x="2058569" y="177800"/>
                </a:lnTo>
                <a:lnTo>
                  <a:pt x="2099780" y="203200"/>
                </a:lnTo>
                <a:lnTo>
                  <a:pt x="2140147" y="241300"/>
                </a:lnTo>
                <a:lnTo>
                  <a:pt x="2179635" y="266700"/>
                </a:lnTo>
                <a:lnTo>
                  <a:pt x="2218206" y="292100"/>
                </a:lnTo>
                <a:lnTo>
                  <a:pt x="2255825" y="330200"/>
                </a:lnTo>
                <a:lnTo>
                  <a:pt x="2292456" y="355600"/>
                </a:lnTo>
                <a:lnTo>
                  <a:pt x="2328062" y="393700"/>
                </a:lnTo>
                <a:lnTo>
                  <a:pt x="2362498" y="431800"/>
                </a:lnTo>
                <a:lnTo>
                  <a:pt x="2395480" y="469900"/>
                </a:lnTo>
                <a:lnTo>
                  <a:pt x="2426994" y="508000"/>
                </a:lnTo>
                <a:lnTo>
                  <a:pt x="2457025" y="546100"/>
                </a:lnTo>
                <a:lnTo>
                  <a:pt x="2485560" y="584200"/>
                </a:lnTo>
                <a:lnTo>
                  <a:pt x="2512583" y="622300"/>
                </a:lnTo>
                <a:lnTo>
                  <a:pt x="2538080" y="660400"/>
                </a:lnTo>
                <a:lnTo>
                  <a:pt x="2562038" y="711200"/>
                </a:lnTo>
                <a:lnTo>
                  <a:pt x="2584440" y="749300"/>
                </a:lnTo>
                <a:lnTo>
                  <a:pt x="2605273" y="787400"/>
                </a:lnTo>
                <a:lnTo>
                  <a:pt x="2624523" y="838200"/>
                </a:lnTo>
                <a:lnTo>
                  <a:pt x="2642174" y="876300"/>
                </a:lnTo>
                <a:lnTo>
                  <a:pt x="2658213" y="927100"/>
                </a:lnTo>
                <a:lnTo>
                  <a:pt x="2672625" y="977900"/>
                </a:lnTo>
                <a:lnTo>
                  <a:pt x="2685396" y="1016000"/>
                </a:lnTo>
                <a:lnTo>
                  <a:pt x="2696511" y="1066800"/>
                </a:lnTo>
                <a:lnTo>
                  <a:pt x="2705955" y="1117600"/>
                </a:lnTo>
                <a:lnTo>
                  <a:pt x="2713715" y="1155700"/>
                </a:lnTo>
                <a:lnTo>
                  <a:pt x="2719775" y="1206500"/>
                </a:lnTo>
                <a:lnTo>
                  <a:pt x="2724122" y="1257300"/>
                </a:lnTo>
                <a:lnTo>
                  <a:pt x="2726741" y="1308100"/>
                </a:lnTo>
                <a:lnTo>
                  <a:pt x="2727617" y="1358900"/>
                </a:lnTo>
                <a:lnTo>
                  <a:pt x="2726741" y="1409700"/>
                </a:lnTo>
                <a:lnTo>
                  <a:pt x="2724122" y="1460500"/>
                </a:lnTo>
                <a:lnTo>
                  <a:pt x="2719775" y="1511300"/>
                </a:lnTo>
                <a:lnTo>
                  <a:pt x="2713715" y="1549400"/>
                </a:lnTo>
                <a:lnTo>
                  <a:pt x="2705955" y="1600200"/>
                </a:lnTo>
                <a:lnTo>
                  <a:pt x="2696511" y="1651000"/>
                </a:lnTo>
                <a:lnTo>
                  <a:pt x="2685396" y="1701800"/>
                </a:lnTo>
                <a:lnTo>
                  <a:pt x="2672625" y="1739900"/>
                </a:lnTo>
                <a:lnTo>
                  <a:pt x="2658213" y="1790700"/>
                </a:lnTo>
                <a:lnTo>
                  <a:pt x="2642174" y="1828800"/>
                </a:lnTo>
                <a:lnTo>
                  <a:pt x="2624523" y="1879600"/>
                </a:lnTo>
                <a:lnTo>
                  <a:pt x="2605273" y="1917700"/>
                </a:lnTo>
                <a:lnTo>
                  <a:pt x="2584440" y="1968500"/>
                </a:lnTo>
                <a:lnTo>
                  <a:pt x="2562038" y="2006600"/>
                </a:lnTo>
                <a:lnTo>
                  <a:pt x="2538080" y="2057400"/>
                </a:lnTo>
                <a:lnTo>
                  <a:pt x="2512583" y="2095500"/>
                </a:lnTo>
                <a:lnTo>
                  <a:pt x="2485560" y="2133600"/>
                </a:lnTo>
                <a:lnTo>
                  <a:pt x="2457025" y="2171700"/>
                </a:lnTo>
                <a:lnTo>
                  <a:pt x="2426994" y="2209800"/>
                </a:lnTo>
                <a:lnTo>
                  <a:pt x="2395480" y="2247900"/>
                </a:lnTo>
                <a:lnTo>
                  <a:pt x="2362498" y="2286000"/>
                </a:lnTo>
                <a:lnTo>
                  <a:pt x="2328062" y="2324100"/>
                </a:lnTo>
                <a:lnTo>
                  <a:pt x="2292456" y="2362200"/>
                </a:lnTo>
                <a:lnTo>
                  <a:pt x="2255825" y="2387600"/>
                </a:lnTo>
                <a:lnTo>
                  <a:pt x="2218206" y="2425700"/>
                </a:lnTo>
                <a:lnTo>
                  <a:pt x="2179635" y="2451100"/>
                </a:lnTo>
                <a:lnTo>
                  <a:pt x="2140147" y="2476500"/>
                </a:lnTo>
                <a:lnTo>
                  <a:pt x="2124460" y="2489200"/>
                </a:lnTo>
                <a:close/>
              </a:path>
            </a:pathLst>
          </a:custGeom>
          <a:solidFill>
            <a:srgbClr val="007C7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-15563" y="5513561"/>
            <a:ext cx="1572759" cy="1344440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45" y="57915"/>
            <a:ext cx="6738539" cy="673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92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 rot="10800000">
            <a:off x="10004078" y="-14646"/>
            <a:ext cx="2187921" cy="1716696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4514" name="Picture 9" descr="C:\Documents and Settings\fedorov.IMC\Рабочий стол\LOGO_GNMC_gree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57164" y="382344"/>
            <a:ext cx="1725306" cy="130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/>
          <p:nvPr/>
        </p:nvSpPr>
        <p:spPr>
          <a:xfrm rot="16200000">
            <a:off x="10074606" y="182460"/>
            <a:ext cx="2241939" cy="1992850"/>
          </a:xfrm>
          <a:custGeom>
            <a:avLst/>
            <a:gdLst/>
            <a:ahLst/>
            <a:cxnLst/>
            <a:rect l="l" t="t" r="r" b="b"/>
            <a:pathLst>
              <a:path w="2727960" h="2489200">
                <a:moveTo>
                  <a:pt x="1559936" y="12700"/>
                </a:moveTo>
                <a:lnTo>
                  <a:pt x="1167693" y="12700"/>
                </a:lnTo>
                <a:lnTo>
                  <a:pt x="1216201" y="0"/>
                </a:lnTo>
                <a:lnTo>
                  <a:pt x="1511428" y="0"/>
                </a:lnTo>
                <a:lnTo>
                  <a:pt x="1559936" y="12700"/>
                </a:lnTo>
                <a:close/>
              </a:path>
              <a:path w="2727960" h="2489200">
                <a:moveTo>
                  <a:pt x="761887" y="2489200"/>
                </a:moveTo>
                <a:lnTo>
                  <a:pt x="603164" y="2489200"/>
                </a:lnTo>
                <a:lnTo>
                  <a:pt x="587476" y="2476500"/>
                </a:lnTo>
                <a:lnTo>
                  <a:pt x="547987" y="2451100"/>
                </a:lnTo>
                <a:lnTo>
                  <a:pt x="509414" y="2425700"/>
                </a:lnTo>
                <a:lnTo>
                  <a:pt x="471794" y="2387600"/>
                </a:lnTo>
                <a:lnTo>
                  <a:pt x="435162" y="2362200"/>
                </a:lnTo>
                <a:lnTo>
                  <a:pt x="399554" y="2324100"/>
                </a:lnTo>
                <a:lnTo>
                  <a:pt x="365119" y="2286000"/>
                </a:lnTo>
                <a:lnTo>
                  <a:pt x="332136" y="2247900"/>
                </a:lnTo>
                <a:lnTo>
                  <a:pt x="300622" y="2209800"/>
                </a:lnTo>
                <a:lnTo>
                  <a:pt x="270591" y="2171700"/>
                </a:lnTo>
                <a:lnTo>
                  <a:pt x="242056" y="2133600"/>
                </a:lnTo>
                <a:lnTo>
                  <a:pt x="215033" y="2095500"/>
                </a:lnTo>
                <a:lnTo>
                  <a:pt x="189536" y="2057400"/>
                </a:lnTo>
                <a:lnTo>
                  <a:pt x="165579" y="2006600"/>
                </a:lnTo>
                <a:lnTo>
                  <a:pt x="143176" y="1968500"/>
                </a:lnTo>
                <a:lnTo>
                  <a:pt x="122343" y="1917700"/>
                </a:lnTo>
                <a:lnTo>
                  <a:pt x="103093" y="1879600"/>
                </a:lnTo>
                <a:lnTo>
                  <a:pt x="85442" y="1828800"/>
                </a:lnTo>
                <a:lnTo>
                  <a:pt x="69403" y="1790700"/>
                </a:lnTo>
                <a:lnTo>
                  <a:pt x="54991" y="1739900"/>
                </a:lnTo>
                <a:lnTo>
                  <a:pt x="42220" y="1701800"/>
                </a:lnTo>
                <a:lnTo>
                  <a:pt x="31106" y="1651000"/>
                </a:lnTo>
                <a:lnTo>
                  <a:pt x="21661" y="1600200"/>
                </a:lnTo>
                <a:lnTo>
                  <a:pt x="13901" y="1549400"/>
                </a:lnTo>
                <a:lnTo>
                  <a:pt x="7841" y="1511300"/>
                </a:lnTo>
                <a:lnTo>
                  <a:pt x="3494" y="1460500"/>
                </a:lnTo>
                <a:lnTo>
                  <a:pt x="876" y="1409700"/>
                </a:lnTo>
                <a:lnTo>
                  <a:pt x="0" y="1358900"/>
                </a:lnTo>
                <a:lnTo>
                  <a:pt x="876" y="1308100"/>
                </a:lnTo>
                <a:lnTo>
                  <a:pt x="3494" y="1257300"/>
                </a:lnTo>
                <a:lnTo>
                  <a:pt x="7841" y="1206500"/>
                </a:lnTo>
                <a:lnTo>
                  <a:pt x="13901" y="1155700"/>
                </a:lnTo>
                <a:lnTo>
                  <a:pt x="21661" y="1117600"/>
                </a:lnTo>
                <a:lnTo>
                  <a:pt x="31106" y="1066800"/>
                </a:lnTo>
                <a:lnTo>
                  <a:pt x="42220" y="1016000"/>
                </a:lnTo>
                <a:lnTo>
                  <a:pt x="54991" y="977900"/>
                </a:lnTo>
                <a:lnTo>
                  <a:pt x="69403" y="927100"/>
                </a:lnTo>
                <a:lnTo>
                  <a:pt x="85442" y="876300"/>
                </a:lnTo>
                <a:lnTo>
                  <a:pt x="103093" y="838200"/>
                </a:lnTo>
                <a:lnTo>
                  <a:pt x="122343" y="787400"/>
                </a:lnTo>
                <a:lnTo>
                  <a:pt x="143176" y="749300"/>
                </a:lnTo>
                <a:lnTo>
                  <a:pt x="165579" y="698500"/>
                </a:lnTo>
                <a:lnTo>
                  <a:pt x="189536" y="660400"/>
                </a:lnTo>
                <a:lnTo>
                  <a:pt x="215033" y="622300"/>
                </a:lnTo>
                <a:lnTo>
                  <a:pt x="242056" y="584200"/>
                </a:lnTo>
                <a:lnTo>
                  <a:pt x="270591" y="546100"/>
                </a:lnTo>
                <a:lnTo>
                  <a:pt x="300622" y="508000"/>
                </a:lnTo>
                <a:lnTo>
                  <a:pt x="332136" y="469900"/>
                </a:lnTo>
                <a:lnTo>
                  <a:pt x="365119" y="431800"/>
                </a:lnTo>
                <a:lnTo>
                  <a:pt x="399554" y="393700"/>
                </a:lnTo>
                <a:lnTo>
                  <a:pt x="435162" y="355600"/>
                </a:lnTo>
                <a:lnTo>
                  <a:pt x="471794" y="330200"/>
                </a:lnTo>
                <a:lnTo>
                  <a:pt x="509414" y="292100"/>
                </a:lnTo>
                <a:lnTo>
                  <a:pt x="547987" y="266700"/>
                </a:lnTo>
                <a:lnTo>
                  <a:pt x="587476" y="241300"/>
                </a:lnTo>
                <a:lnTo>
                  <a:pt x="627844" y="203200"/>
                </a:lnTo>
                <a:lnTo>
                  <a:pt x="669056" y="177800"/>
                </a:lnTo>
                <a:lnTo>
                  <a:pt x="711075" y="165100"/>
                </a:lnTo>
                <a:lnTo>
                  <a:pt x="753865" y="139700"/>
                </a:lnTo>
                <a:lnTo>
                  <a:pt x="797389" y="114300"/>
                </a:lnTo>
                <a:lnTo>
                  <a:pt x="841613" y="101600"/>
                </a:lnTo>
                <a:lnTo>
                  <a:pt x="886498" y="76200"/>
                </a:lnTo>
                <a:lnTo>
                  <a:pt x="1119594" y="12700"/>
                </a:lnTo>
                <a:lnTo>
                  <a:pt x="1608035" y="12700"/>
                </a:lnTo>
                <a:lnTo>
                  <a:pt x="1841129" y="76200"/>
                </a:lnTo>
                <a:lnTo>
                  <a:pt x="1261787" y="76200"/>
                </a:lnTo>
                <a:lnTo>
                  <a:pt x="1211339" y="88900"/>
                </a:lnTo>
                <a:lnTo>
                  <a:pt x="1161329" y="88900"/>
                </a:lnTo>
                <a:lnTo>
                  <a:pt x="919407" y="152400"/>
                </a:lnTo>
                <a:lnTo>
                  <a:pt x="872964" y="177800"/>
                </a:lnTo>
                <a:lnTo>
                  <a:pt x="827274" y="190500"/>
                </a:lnTo>
                <a:lnTo>
                  <a:pt x="782381" y="215900"/>
                </a:lnTo>
                <a:lnTo>
                  <a:pt x="738331" y="241300"/>
                </a:lnTo>
                <a:lnTo>
                  <a:pt x="695168" y="266700"/>
                </a:lnTo>
                <a:lnTo>
                  <a:pt x="652938" y="292100"/>
                </a:lnTo>
                <a:lnTo>
                  <a:pt x="611685" y="317500"/>
                </a:lnTo>
                <a:lnTo>
                  <a:pt x="571455" y="355600"/>
                </a:lnTo>
                <a:lnTo>
                  <a:pt x="532293" y="381000"/>
                </a:lnTo>
                <a:lnTo>
                  <a:pt x="494244" y="419100"/>
                </a:lnTo>
                <a:lnTo>
                  <a:pt x="457352" y="457200"/>
                </a:lnTo>
                <a:lnTo>
                  <a:pt x="421861" y="482600"/>
                </a:lnTo>
                <a:lnTo>
                  <a:pt x="388017" y="520700"/>
                </a:lnTo>
                <a:lnTo>
                  <a:pt x="355839" y="558800"/>
                </a:lnTo>
                <a:lnTo>
                  <a:pt x="325344" y="609600"/>
                </a:lnTo>
                <a:lnTo>
                  <a:pt x="296551" y="647700"/>
                </a:lnTo>
                <a:lnTo>
                  <a:pt x="269481" y="685800"/>
                </a:lnTo>
                <a:lnTo>
                  <a:pt x="244150" y="736600"/>
                </a:lnTo>
                <a:lnTo>
                  <a:pt x="220579" y="774700"/>
                </a:lnTo>
                <a:lnTo>
                  <a:pt x="198785" y="825500"/>
                </a:lnTo>
                <a:lnTo>
                  <a:pt x="178789" y="863600"/>
                </a:lnTo>
                <a:lnTo>
                  <a:pt x="160607" y="914400"/>
                </a:lnTo>
                <a:lnTo>
                  <a:pt x="144260" y="965200"/>
                </a:lnTo>
                <a:lnTo>
                  <a:pt x="129765" y="1003300"/>
                </a:lnTo>
                <a:lnTo>
                  <a:pt x="117142" y="1054100"/>
                </a:lnTo>
                <a:lnTo>
                  <a:pt x="106410" y="1104900"/>
                </a:lnTo>
                <a:lnTo>
                  <a:pt x="97587" y="1155700"/>
                </a:lnTo>
                <a:lnTo>
                  <a:pt x="90692" y="1206500"/>
                </a:lnTo>
                <a:lnTo>
                  <a:pt x="85743" y="1257300"/>
                </a:lnTo>
                <a:lnTo>
                  <a:pt x="82761" y="1308100"/>
                </a:lnTo>
                <a:lnTo>
                  <a:pt x="81762" y="1358900"/>
                </a:lnTo>
                <a:lnTo>
                  <a:pt x="82761" y="1409700"/>
                </a:lnTo>
                <a:lnTo>
                  <a:pt x="85743" y="1460500"/>
                </a:lnTo>
                <a:lnTo>
                  <a:pt x="90692" y="1511300"/>
                </a:lnTo>
                <a:lnTo>
                  <a:pt x="97587" y="1562100"/>
                </a:lnTo>
                <a:lnTo>
                  <a:pt x="106410" y="1612900"/>
                </a:lnTo>
                <a:lnTo>
                  <a:pt x="117142" y="1663700"/>
                </a:lnTo>
                <a:lnTo>
                  <a:pt x="129765" y="1701800"/>
                </a:lnTo>
                <a:lnTo>
                  <a:pt x="144260" y="1752600"/>
                </a:lnTo>
                <a:lnTo>
                  <a:pt x="160607" y="1803400"/>
                </a:lnTo>
                <a:lnTo>
                  <a:pt x="178789" y="1854200"/>
                </a:lnTo>
                <a:lnTo>
                  <a:pt x="198785" y="1892300"/>
                </a:lnTo>
                <a:lnTo>
                  <a:pt x="220579" y="1943100"/>
                </a:lnTo>
                <a:lnTo>
                  <a:pt x="244150" y="1981200"/>
                </a:lnTo>
                <a:lnTo>
                  <a:pt x="269481" y="2032000"/>
                </a:lnTo>
                <a:lnTo>
                  <a:pt x="296551" y="2070100"/>
                </a:lnTo>
                <a:lnTo>
                  <a:pt x="325344" y="2108200"/>
                </a:lnTo>
                <a:lnTo>
                  <a:pt x="355839" y="2146300"/>
                </a:lnTo>
                <a:lnTo>
                  <a:pt x="388017" y="2184400"/>
                </a:lnTo>
                <a:lnTo>
                  <a:pt x="421861" y="2222500"/>
                </a:lnTo>
                <a:lnTo>
                  <a:pt x="457352" y="2260600"/>
                </a:lnTo>
                <a:lnTo>
                  <a:pt x="494244" y="2298700"/>
                </a:lnTo>
                <a:lnTo>
                  <a:pt x="532293" y="2336800"/>
                </a:lnTo>
                <a:lnTo>
                  <a:pt x="571455" y="2362200"/>
                </a:lnTo>
                <a:lnTo>
                  <a:pt x="611685" y="2400300"/>
                </a:lnTo>
                <a:lnTo>
                  <a:pt x="652938" y="2425700"/>
                </a:lnTo>
                <a:lnTo>
                  <a:pt x="695168" y="2451100"/>
                </a:lnTo>
                <a:lnTo>
                  <a:pt x="738331" y="2476500"/>
                </a:lnTo>
                <a:lnTo>
                  <a:pt x="761887" y="2489200"/>
                </a:lnTo>
                <a:close/>
              </a:path>
              <a:path w="2727960" h="2489200">
                <a:moveTo>
                  <a:pt x="2124460" y="2489200"/>
                </a:moveTo>
                <a:lnTo>
                  <a:pt x="1965736" y="2489200"/>
                </a:lnTo>
                <a:lnTo>
                  <a:pt x="1989292" y="2476500"/>
                </a:lnTo>
                <a:lnTo>
                  <a:pt x="2032455" y="2451100"/>
                </a:lnTo>
                <a:lnTo>
                  <a:pt x="2074685" y="2425700"/>
                </a:lnTo>
                <a:lnTo>
                  <a:pt x="2115938" y="2400300"/>
                </a:lnTo>
                <a:lnTo>
                  <a:pt x="2156169" y="2362200"/>
                </a:lnTo>
                <a:lnTo>
                  <a:pt x="2195332" y="2336800"/>
                </a:lnTo>
                <a:lnTo>
                  <a:pt x="2233383" y="2298700"/>
                </a:lnTo>
                <a:lnTo>
                  <a:pt x="2270277" y="2260600"/>
                </a:lnTo>
                <a:lnTo>
                  <a:pt x="2305766" y="2222500"/>
                </a:lnTo>
                <a:lnTo>
                  <a:pt x="2339608" y="2184400"/>
                </a:lnTo>
                <a:lnTo>
                  <a:pt x="2371786" y="2146300"/>
                </a:lnTo>
                <a:lnTo>
                  <a:pt x="2402280" y="2108200"/>
                </a:lnTo>
                <a:lnTo>
                  <a:pt x="2431072" y="2070100"/>
                </a:lnTo>
                <a:lnTo>
                  <a:pt x="2458142" y="2032000"/>
                </a:lnTo>
                <a:lnTo>
                  <a:pt x="2483473" y="1981200"/>
                </a:lnTo>
                <a:lnTo>
                  <a:pt x="2507044" y="1943100"/>
                </a:lnTo>
                <a:lnTo>
                  <a:pt x="2528838" y="1892300"/>
                </a:lnTo>
                <a:lnTo>
                  <a:pt x="2548836" y="1854200"/>
                </a:lnTo>
                <a:lnTo>
                  <a:pt x="2567018" y="1803400"/>
                </a:lnTo>
                <a:lnTo>
                  <a:pt x="2583366" y="1752600"/>
                </a:lnTo>
                <a:lnTo>
                  <a:pt x="2597861" y="1701800"/>
                </a:lnTo>
                <a:lnTo>
                  <a:pt x="2610484" y="1663700"/>
                </a:lnTo>
                <a:lnTo>
                  <a:pt x="2621217" y="1612900"/>
                </a:lnTo>
                <a:lnTo>
                  <a:pt x="2630041" y="1562100"/>
                </a:lnTo>
                <a:lnTo>
                  <a:pt x="2636936" y="1511300"/>
                </a:lnTo>
                <a:lnTo>
                  <a:pt x="2641885" y="1460500"/>
                </a:lnTo>
                <a:lnTo>
                  <a:pt x="2644868" y="1409700"/>
                </a:lnTo>
                <a:lnTo>
                  <a:pt x="2645867" y="1358900"/>
                </a:lnTo>
                <a:lnTo>
                  <a:pt x="2644868" y="1308100"/>
                </a:lnTo>
                <a:lnTo>
                  <a:pt x="2641885" y="1257300"/>
                </a:lnTo>
                <a:lnTo>
                  <a:pt x="2636936" y="1206500"/>
                </a:lnTo>
                <a:lnTo>
                  <a:pt x="2630041" y="1155700"/>
                </a:lnTo>
                <a:lnTo>
                  <a:pt x="2621217" y="1104900"/>
                </a:lnTo>
                <a:lnTo>
                  <a:pt x="2610484" y="1054100"/>
                </a:lnTo>
                <a:lnTo>
                  <a:pt x="2597861" y="1003300"/>
                </a:lnTo>
                <a:lnTo>
                  <a:pt x="2583366" y="965200"/>
                </a:lnTo>
                <a:lnTo>
                  <a:pt x="2567018" y="914400"/>
                </a:lnTo>
                <a:lnTo>
                  <a:pt x="2548836" y="863600"/>
                </a:lnTo>
                <a:lnTo>
                  <a:pt x="2528838" y="825500"/>
                </a:lnTo>
                <a:lnTo>
                  <a:pt x="2507044" y="774700"/>
                </a:lnTo>
                <a:lnTo>
                  <a:pt x="2483473" y="736600"/>
                </a:lnTo>
                <a:lnTo>
                  <a:pt x="2458142" y="685800"/>
                </a:lnTo>
                <a:lnTo>
                  <a:pt x="2431072" y="647700"/>
                </a:lnTo>
                <a:lnTo>
                  <a:pt x="2402280" y="609600"/>
                </a:lnTo>
                <a:lnTo>
                  <a:pt x="2371786" y="558800"/>
                </a:lnTo>
                <a:lnTo>
                  <a:pt x="2339608" y="520700"/>
                </a:lnTo>
                <a:lnTo>
                  <a:pt x="2305766" y="482600"/>
                </a:lnTo>
                <a:lnTo>
                  <a:pt x="2270277" y="457200"/>
                </a:lnTo>
                <a:lnTo>
                  <a:pt x="2233383" y="419100"/>
                </a:lnTo>
                <a:lnTo>
                  <a:pt x="2195332" y="381000"/>
                </a:lnTo>
                <a:lnTo>
                  <a:pt x="2156169" y="355600"/>
                </a:lnTo>
                <a:lnTo>
                  <a:pt x="2115938" y="317500"/>
                </a:lnTo>
                <a:lnTo>
                  <a:pt x="2074685" y="292100"/>
                </a:lnTo>
                <a:lnTo>
                  <a:pt x="2032455" y="266700"/>
                </a:lnTo>
                <a:lnTo>
                  <a:pt x="1989292" y="241300"/>
                </a:lnTo>
                <a:lnTo>
                  <a:pt x="1945242" y="215900"/>
                </a:lnTo>
                <a:lnTo>
                  <a:pt x="1900350" y="190500"/>
                </a:lnTo>
                <a:lnTo>
                  <a:pt x="1854660" y="177800"/>
                </a:lnTo>
                <a:lnTo>
                  <a:pt x="1808218" y="152400"/>
                </a:lnTo>
                <a:lnTo>
                  <a:pt x="1566299" y="88900"/>
                </a:lnTo>
                <a:lnTo>
                  <a:pt x="1516289" y="88900"/>
                </a:lnTo>
                <a:lnTo>
                  <a:pt x="1465841" y="76200"/>
                </a:lnTo>
                <a:lnTo>
                  <a:pt x="1841129" y="76200"/>
                </a:lnTo>
                <a:lnTo>
                  <a:pt x="1886015" y="101600"/>
                </a:lnTo>
                <a:lnTo>
                  <a:pt x="1930237" y="114300"/>
                </a:lnTo>
                <a:lnTo>
                  <a:pt x="1973762" y="139700"/>
                </a:lnTo>
                <a:lnTo>
                  <a:pt x="2016551" y="165100"/>
                </a:lnTo>
                <a:lnTo>
                  <a:pt x="2058569" y="177800"/>
                </a:lnTo>
                <a:lnTo>
                  <a:pt x="2099780" y="203200"/>
                </a:lnTo>
                <a:lnTo>
                  <a:pt x="2140147" y="241300"/>
                </a:lnTo>
                <a:lnTo>
                  <a:pt x="2179635" y="266700"/>
                </a:lnTo>
                <a:lnTo>
                  <a:pt x="2218206" y="292100"/>
                </a:lnTo>
                <a:lnTo>
                  <a:pt x="2255825" y="330200"/>
                </a:lnTo>
                <a:lnTo>
                  <a:pt x="2292456" y="355600"/>
                </a:lnTo>
                <a:lnTo>
                  <a:pt x="2328062" y="393700"/>
                </a:lnTo>
                <a:lnTo>
                  <a:pt x="2362498" y="431800"/>
                </a:lnTo>
                <a:lnTo>
                  <a:pt x="2395480" y="469900"/>
                </a:lnTo>
                <a:lnTo>
                  <a:pt x="2426994" y="508000"/>
                </a:lnTo>
                <a:lnTo>
                  <a:pt x="2457025" y="546100"/>
                </a:lnTo>
                <a:lnTo>
                  <a:pt x="2485560" y="584200"/>
                </a:lnTo>
                <a:lnTo>
                  <a:pt x="2512583" y="622300"/>
                </a:lnTo>
                <a:lnTo>
                  <a:pt x="2538080" y="660400"/>
                </a:lnTo>
                <a:lnTo>
                  <a:pt x="2562038" y="711200"/>
                </a:lnTo>
                <a:lnTo>
                  <a:pt x="2584440" y="749300"/>
                </a:lnTo>
                <a:lnTo>
                  <a:pt x="2605273" y="787400"/>
                </a:lnTo>
                <a:lnTo>
                  <a:pt x="2624523" y="838200"/>
                </a:lnTo>
                <a:lnTo>
                  <a:pt x="2642174" y="876300"/>
                </a:lnTo>
                <a:lnTo>
                  <a:pt x="2658213" y="927100"/>
                </a:lnTo>
                <a:lnTo>
                  <a:pt x="2672625" y="977900"/>
                </a:lnTo>
                <a:lnTo>
                  <a:pt x="2685396" y="1016000"/>
                </a:lnTo>
                <a:lnTo>
                  <a:pt x="2696511" y="1066800"/>
                </a:lnTo>
                <a:lnTo>
                  <a:pt x="2705955" y="1117600"/>
                </a:lnTo>
                <a:lnTo>
                  <a:pt x="2713715" y="1155700"/>
                </a:lnTo>
                <a:lnTo>
                  <a:pt x="2719775" y="1206500"/>
                </a:lnTo>
                <a:lnTo>
                  <a:pt x="2724122" y="1257300"/>
                </a:lnTo>
                <a:lnTo>
                  <a:pt x="2726741" y="1308100"/>
                </a:lnTo>
                <a:lnTo>
                  <a:pt x="2727617" y="1358900"/>
                </a:lnTo>
                <a:lnTo>
                  <a:pt x="2726741" y="1409700"/>
                </a:lnTo>
                <a:lnTo>
                  <a:pt x="2724122" y="1460500"/>
                </a:lnTo>
                <a:lnTo>
                  <a:pt x="2719775" y="1511300"/>
                </a:lnTo>
                <a:lnTo>
                  <a:pt x="2713715" y="1549400"/>
                </a:lnTo>
                <a:lnTo>
                  <a:pt x="2705955" y="1600200"/>
                </a:lnTo>
                <a:lnTo>
                  <a:pt x="2696511" y="1651000"/>
                </a:lnTo>
                <a:lnTo>
                  <a:pt x="2685396" y="1701800"/>
                </a:lnTo>
                <a:lnTo>
                  <a:pt x="2672625" y="1739900"/>
                </a:lnTo>
                <a:lnTo>
                  <a:pt x="2658213" y="1790700"/>
                </a:lnTo>
                <a:lnTo>
                  <a:pt x="2642174" y="1828800"/>
                </a:lnTo>
                <a:lnTo>
                  <a:pt x="2624523" y="1879600"/>
                </a:lnTo>
                <a:lnTo>
                  <a:pt x="2605273" y="1917700"/>
                </a:lnTo>
                <a:lnTo>
                  <a:pt x="2584440" y="1968500"/>
                </a:lnTo>
                <a:lnTo>
                  <a:pt x="2562038" y="2006600"/>
                </a:lnTo>
                <a:lnTo>
                  <a:pt x="2538080" y="2057400"/>
                </a:lnTo>
                <a:lnTo>
                  <a:pt x="2512583" y="2095500"/>
                </a:lnTo>
                <a:lnTo>
                  <a:pt x="2485560" y="2133600"/>
                </a:lnTo>
                <a:lnTo>
                  <a:pt x="2457025" y="2171700"/>
                </a:lnTo>
                <a:lnTo>
                  <a:pt x="2426994" y="2209800"/>
                </a:lnTo>
                <a:lnTo>
                  <a:pt x="2395480" y="2247900"/>
                </a:lnTo>
                <a:lnTo>
                  <a:pt x="2362498" y="2286000"/>
                </a:lnTo>
                <a:lnTo>
                  <a:pt x="2328062" y="2324100"/>
                </a:lnTo>
                <a:lnTo>
                  <a:pt x="2292456" y="2362200"/>
                </a:lnTo>
                <a:lnTo>
                  <a:pt x="2255825" y="2387600"/>
                </a:lnTo>
                <a:lnTo>
                  <a:pt x="2218206" y="2425700"/>
                </a:lnTo>
                <a:lnTo>
                  <a:pt x="2179635" y="2451100"/>
                </a:lnTo>
                <a:lnTo>
                  <a:pt x="2140147" y="2476500"/>
                </a:lnTo>
                <a:lnTo>
                  <a:pt x="2124460" y="2489200"/>
                </a:lnTo>
                <a:close/>
              </a:path>
            </a:pathLst>
          </a:custGeom>
          <a:solidFill>
            <a:srgbClr val="007C7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-15563" y="5513561"/>
            <a:ext cx="1572759" cy="1344440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49" y="200757"/>
            <a:ext cx="6569320" cy="656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61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 rot="10800000">
            <a:off x="10004078" y="-14646"/>
            <a:ext cx="2187921" cy="1716696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514" name="Picture 9" descr="C:\Documents and Settings\fedorov.IMC\Рабочий стол\LOGO_GNMC_gree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57164" y="382344"/>
            <a:ext cx="1725306" cy="130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/>
          <p:nvPr/>
        </p:nvSpPr>
        <p:spPr>
          <a:xfrm rot="16200000">
            <a:off x="10074606" y="182460"/>
            <a:ext cx="2241939" cy="1992850"/>
          </a:xfrm>
          <a:custGeom>
            <a:avLst/>
            <a:gdLst/>
            <a:ahLst/>
            <a:cxnLst/>
            <a:rect l="l" t="t" r="r" b="b"/>
            <a:pathLst>
              <a:path w="2727960" h="2489200">
                <a:moveTo>
                  <a:pt x="1559936" y="12700"/>
                </a:moveTo>
                <a:lnTo>
                  <a:pt x="1167693" y="12700"/>
                </a:lnTo>
                <a:lnTo>
                  <a:pt x="1216201" y="0"/>
                </a:lnTo>
                <a:lnTo>
                  <a:pt x="1511428" y="0"/>
                </a:lnTo>
                <a:lnTo>
                  <a:pt x="1559936" y="12700"/>
                </a:lnTo>
                <a:close/>
              </a:path>
              <a:path w="2727960" h="2489200">
                <a:moveTo>
                  <a:pt x="761887" y="2489200"/>
                </a:moveTo>
                <a:lnTo>
                  <a:pt x="603164" y="2489200"/>
                </a:lnTo>
                <a:lnTo>
                  <a:pt x="587476" y="2476500"/>
                </a:lnTo>
                <a:lnTo>
                  <a:pt x="547987" y="2451100"/>
                </a:lnTo>
                <a:lnTo>
                  <a:pt x="509414" y="2425700"/>
                </a:lnTo>
                <a:lnTo>
                  <a:pt x="471794" y="2387600"/>
                </a:lnTo>
                <a:lnTo>
                  <a:pt x="435162" y="2362200"/>
                </a:lnTo>
                <a:lnTo>
                  <a:pt x="399554" y="2324100"/>
                </a:lnTo>
                <a:lnTo>
                  <a:pt x="365119" y="2286000"/>
                </a:lnTo>
                <a:lnTo>
                  <a:pt x="332136" y="2247900"/>
                </a:lnTo>
                <a:lnTo>
                  <a:pt x="300622" y="2209800"/>
                </a:lnTo>
                <a:lnTo>
                  <a:pt x="270591" y="2171700"/>
                </a:lnTo>
                <a:lnTo>
                  <a:pt x="242056" y="2133600"/>
                </a:lnTo>
                <a:lnTo>
                  <a:pt x="215033" y="2095500"/>
                </a:lnTo>
                <a:lnTo>
                  <a:pt x="189536" y="2057400"/>
                </a:lnTo>
                <a:lnTo>
                  <a:pt x="165579" y="2006600"/>
                </a:lnTo>
                <a:lnTo>
                  <a:pt x="143176" y="1968500"/>
                </a:lnTo>
                <a:lnTo>
                  <a:pt x="122343" y="1917700"/>
                </a:lnTo>
                <a:lnTo>
                  <a:pt x="103093" y="1879600"/>
                </a:lnTo>
                <a:lnTo>
                  <a:pt x="85442" y="1828800"/>
                </a:lnTo>
                <a:lnTo>
                  <a:pt x="69403" y="1790700"/>
                </a:lnTo>
                <a:lnTo>
                  <a:pt x="54991" y="1739900"/>
                </a:lnTo>
                <a:lnTo>
                  <a:pt x="42220" y="1701800"/>
                </a:lnTo>
                <a:lnTo>
                  <a:pt x="31106" y="1651000"/>
                </a:lnTo>
                <a:lnTo>
                  <a:pt x="21661" y="1600200"/>
                </a:lnTo>
                <a:lnTo>
                  <a:pt x="13901" y="1549400"/>
                </a:lnTo>
                <a:lnTo>
                  <a:pt x="7841" y="1511300"/>
                </a:lnTo>
                <a:lnTo>
                  <a:pt x="3494" y="1460500"/>
                </a:lnTo>
                <a:lnTo>
                  <a:pt x="876" y="1409700"/>
                </a:lnTo>
                <a:lnTo>
                  <a:pt x="0" y="1358900"/>
                </a:lnTo>
                <a:lnTo>
                  <a:pt x="876" y="1308100"/>
                </a:lnTo>
                <a:lnTo>
                  <a:pt x="3494" y="1257300"/>
                </a:lnTo>
                <a:lnTo>
                  <a:pt x="7841" y="1206500"/>
                </a:lnTo>
                <a:lnTo>
                  <a:pt x="13901" y="1155700"/>
                </a:lnTo>
                <a:lnTo>
                  <a:pt x="21661" y="1117600"/>
                </a:lnTo>
                <a:lnTo>
                  <a:pt x="31106" y="1066800"/>
                </a:lnTo>
                <a:lnTo>
                  <a:pt x="42220" y="1016000"/>
                </a:lnTo>
                <a:lnTo>
                  <a:pt x="54991" y="977900"/>
                </a:lnTo>
                <a:lnTo>
                  <a:pt x="69403" y="927100"/>
                </a:lnTo>
                <a:lnTo>
                  <a:pt x="85442" y="876300"/>
                </a:lnTo>
                <a:lnTo>
                  <a:pt x="103093" y="838200"/>
                </a:lnTo>
                <a:lnTo>
                  <a:pt x="122343" y="787400"/>
                </a:lnTo>
                <a:lnTo>
                  <a:pt x="143176" y="749300"/>
                </a:lnTo>
                <a:lnTo>
                  <a:pt x="165579" y="698500"/>
                </a:lnTo>
                <a:lnTo>
                  <a:pt x="189536" y="660400"/>
                </a:lnTo>
                <a:lnTo>
                  <a:pt x="215033" y="622300"/>
                </a:lnTo>
                <a:lnTo>
                  <a:pt x="242056" y="584200"/>
                </a:lnTo>
                <a:lnTo>
                  <a:pt x="270591" y="546100"/>
                </a:lnTo>
                <a:lnTo>
                  <a:pt x="300622" y="508000"/>
                </a:lnTo>
                <a:lnTo>
                  <a:pt x="332136" y="469900"/>
                </a:lnTo>
                <a:lnTo>
                  <a:pt x="365119" y="431800"/>
                </a:lnTo>
                <a:lnTo>
                  <a:pt x="399554" y="393700"/>
                </a:lnTo>
                <a:lnTo>
                  <a:pt x="435162" y="355600"/>
                </a:lnTo>
                <a:lnTo>
                  <a:pt x="471794" y="330200"/>
                </a:lnTo>
                <a:lnTo>
                  <a:pt x="509414" y="292100"/>
                </a:lnTo>
                <a:lnTo>
                  <a:pt x="547987" y="266700"/>
                </a:lnTo>
                <a:lnTo>
                  <a:pt x="587476" y="241300"/>
                </a:lnTo>
                <a:lnTo>
                  <a:pt x="627844" y="203200"/>
                </a:lnTo>
                <a:lnTo>
                  <a:pt x="669056" y="177800"/>
                </a:lnTo>
                <a:lnTo>
                  <a:pt x="711075" y="165100"/>
                </a:lnTo>
                <a:lnTo>
                  <a:pt x="753865" y="139700"/>
                </a:lnTo>
                <a:lnTo>
                  <a:pt x="797389" y="114300"/>
                </a:lnTo>
                <a:lnTo>
                  <a:pt x="841613" y="101600"/>
                </a:lnTo>
                <a:lnTo>
                  <a:pt x="886498" y="76200"/>
                </a:lnTo>
                <a:lnTo>
                  <a:pt x="1119594" y="12700"/>
                </a:lnTo>
                <a:lnTo>
                  <a:pt x="1608035" y="12700"/>
                </a:lnTo>
                <a:lnTo>
                  <a:pt x="1841129" y="76200"/>
                </a:lnTo>
                <a:lnTo>
                  <a:pt x="1261787" y="76200"/>
                </a:lnTo>
                <a:lnTo>
                  <a:pt x="1211339" y="88900"/>
                </a:lnTo>
                <a:lnTo>
                  <a:pt x="1161329" y="88900"/>
                </a:lnTo>
                <a:lnTo>
                  <a:pt x="919407" y="152400"/>
                </a:lnTo>
                <a:lnTo>
                  <a:pt x="872964" y="177800"/>
                </a:lnTo>
                <a:lnTo>
                  <a:pt x="827274" y="190500"/>
                </a:lnTo>
                <a:lnTo>
                  <a:pt x="782381" y="215900"/>
                </a:lnTo>
                <a:lnTo>
                  <a:pt x="738331" y="241300"/>
                </a:lnTo>
                <a:lnTo>
                  <a:pt x="695168" y="266700"/>
                </a:lnTo>
                <a:lnTo>
                  <a:pt x="652938" y="292100"/>
                </a:lnTo>
                <a:lnTo>
                  <a:pt x="611685" y="317500"/>
                </a:lnTo>
                <a:lnTo>
                  <a:pt x="571455" y="355600"/>
                </a:lnTo>
                <a:lnTo>
                  <a:pt x="532293" y="381000"/>
                </a:lnTo>
                <a:lnTo>
                  <a:pt x="494244" y="419100"/>
                </a:lnTo>
                <a:lnTo>
                  <a:pt x="457352" y="457200"/>
                </a:lnTo>
                <a:lnTo>
                  <a:pt x="421861" y="482600"/>
                </a:lnTo>
                <a:lnTo>
                  <a:pt x="388017" y="520700"/>
                </a:lnTo>
                <a:lnTo>
                  <a:pt x="355839" y="558800"/>
                </a:lnTo>
                <a:lnTo>
                  <a:pt x="325344" y="609600"/>
                </a:lnTo>
                <a:lnTo>
                  <a:pt x="296551" y="647700"/>
                </a:lnTo>
                <a:lnTo>
                  <a:pt x="269481" y="685800"/>
                </a:lnTo>
                <a:lnTo>
                  <a:pt x="244150" y="736600"/>
                </a:lnTo>
                <a:lnTo>
                  <a:pt x="220579" y="774700"/>
                </a:lnTo>
                <a:lnTo>
                  <a:pt x="198785" y="825500"/>
                </a:lnTo>
                <a:lnTo>
                  <a:pt x="178789" y="863600"/>
                </a:lnTo>
                <a:lnTo>
                  <a:pt x="160607" y="914400"/>
                </a:lnTo>
                <a:lnTo>
                  <a:pt x="144260" y="965200"/>
                </a:lnTo>
                <a:lnTo>
                  <a:pt x="129765" y="1003300"/>
                </a:lnTo>
                <a:lnTo>
                  <a:pt x="117142" y="1054100"/>
                </a:lnTo>
                <a:lnTo>
                  <a:pt x="106410" y="1104900"/>
                </a:lnTo>
                <a:lnTo>
                  <a:pt x="97587" y="1155700"/>
                </a:lnTo>
                <a:lnTo>
                  <a:pt x="90692" y="1206500"/>
                </a:lnTo>
                <a:lnTo>
                  <a:pt x="85743" y="1257300"/>
                </a:lnTo>
                <a:lnTo>
                  <a:pt x="82761" y="1308100"/>
                </a:lnTo>
                <a:lnTo>
                  <a:pt x="81762" y="1358900"/>
                </a:lnTo>
                <a:lnTo>
                  <a:pt x="82761" y="1409700"/>
                </a:lnTo>
                <a:lnTo>
                  <a:pt x="85743" y="1460500"/>
                </a:lnTo>
                <a:lnTo>
                  <a:pt x="90692" y="1511300"/>
                </a:lnTo>
                <a:lnTo>
                  <a:pt x="97587" y="1562100"/>
                </a:lnTo>
                <a:lnTo>
                  <a:pt x="106410" y="1612900"/>
                </a:lnTo>
                <a:lnTo>
                  <a:pt x="117142" y="1663700"/>
                </a:lnTo>
                <a:lnTo>
                  <a:pt x="129765" y="1701800"/>
                </a:lnTo>
                <a:lnTo>
                  <a:pt x="144260" y="1752600"/>
                </a:lnTo>
                <a:lnTo>
                  <a:pt x="160607" y="1803400"/>
                </a:lnTo>
                <a:lnTo>
                  <a:pt x="178789" y="1854200"/>
                </a:lnTo>
                <a:lnTo>
                  <a:pt x="198785" y="1892300"/>
                </a:lnTo>
                <a:lnTo>
                  <a:pt x="220579" y="1943100"/>
                </a:lnTo>
                <a:lnTo>
                  <a:pt x="244150" y="1981200"/>
                </a:lnTo>
                <a:lnTo>
                  <a:pt x="269481" y="2032000"/>
                </a:lnTo>
                <a:lnTo>
                  <a:pt x="296551" y="2070100"/>
                </a:lnTo>
                <a:lnTo>
                  <a:pt x="325344" y="2108200"/>
                </a:lnTo>
                <a:lnTo>
                  <a:pt x="355839" y="2146300"/>
                </a:lnTo>
                <a:lnTo>
                  <a:pt x="388017" y="2184400"/>
                </a:lnTo>
                <a:lnTo>
                  <a:pt x="421861" y="2222500"/>
                </a:lnTo>
                <a:lnTo>
                  <a:pt x="457352" y="2260600"/>
                </a:lnTo>
                <a:lnTo>
                  <a:pt x="494244" y="2298700"/>
                </a:lnTo>
                <a:lnTo>
                  <a:pt x="532293" y="2336800"/>
                </a:lnTo>
                <a:lnTo>
                  <a:pt x="571455" y="2362200"/>
                </a:lnTo>
                <a:lnTo>
                  <a:pt x="611685" y="2400300"/>
                </a:lnTo>
                <a:lnTo>
                  <a:pt x="652938" y="2425700"/>
                </a:lnTo>
                <a:lnTo>
                  <a:pt x="695168" y="2451100"/>
                </a:lnTo>
                <a:lnTo>
                  <a:pt x="738331" y="2476500"/>
                </a:lnTo>
                <a:lnTo>
                  <a:pt x="761887" y="2489200"/>
                </a:lnTo>
                <a:close/>
              </a:path>
              <a:path w="2727960" h="2489200">
                <a:moveTo>
                  <a:pt x="2124460" y="2489200"/>
                </a:moveTo>
                <a:lnTo>
                  <a:pt x="1965736" y="2489200"/>
                </a:lnTo>
                <a:lnTo>
                  <a:pt x="1989292" y="2476500"/>
                </a:lnTo>
                <a:lnTo>
                  <a:pt x="2032455" y="2451100"/>
                </a:lnTo>
                <a:lnTo>
                  <a:pt x="2074685" y="2425700"/>
                </a:lnTo>
                <a:lnTo>
                  <a:pt x="2115938" y="2400300"/>
                </a:lnTo>
                <a:lnTo>
                  <a:pt x="2156169" y="2362200"/>
                </a:lnTo>
                <a:lnTo>
                  <a:pt x="2195332" y="2336800"/>
                </a:lnTo>
                <a:lnTo>
                  <a:pt x="2233383" y="2298700"/>
                </a:lnTo>
                <a:lnTo>
                  <a:pt x="2270277" y="2260600"/>
                </a:lnTo>
                <a:lnTo>
                  <a:pt x="2305766" y="2222500"/>
                </a:lnTo>
                <a:lnTo>
                  <a:pt x="2339608" y="2184400"/>
                </a:lnTo>
                <a:lnTo>
                  <a:pt x="2371786" y="2146300"/>
                </a:lnTo>
                <a:lnTo>
                  <a:pt x="2402280" y="2108200"/>
                </a:lnTo>
                <a:lnTo>
                  <a:pt x="2431072" y="2070100"/>
                </a:lnTo>
                <a:lnTo>
                  <a:pt x="2458142" y="2032000"/>
                </a:lnTo>
                <a:lnTo>
                  <a:pt x="2483473" y="1981200"/>
                </a:lnTo>
                <a:lnTo>
                  <a:pt x="2507044" y="1943100"/>
                </a:lnTo>
                <a:lnTo>
                  <a:pt x="2528838" y="1892300"/>
                </a:lnTo>
                <a:lnTo>
                  <a:pt x="2548836" y="1854200"/>
                </a:lnTo>
                <a:lnTo>
                  <a:pt x="2567018" y="1803400"/>
                </a:lnTo>
                <a:lnTo>
                  <a:pt x="2583366" y="1752600"/>
                </a:lnTo>
                <a:lnTo>
                  <a:pt x="2597861" y="1701800"/>
                </a:lnTo>
                <a:lnTo>
                  <a:pt x="2610484" y="1663700"/>
                </a:lnTo>
                <a:lnTo>
                  <a:pt x="2621217" y="1612900"/>
                </a:lnTo>
                <a:lnTo>
                  <a:pt x="2630041" y="1562100"/>
                </a:lnTo>
                <a:lnTo>
                  <a:pt x="2636936" y="1511300"/>
                </a:lnTo>
                <a:lnTo>
                  <a:pt x="2641885" y="1460500"/>
                </a:lnTo>
                <a:lnTo>
                  <a:pt x="2644868" y="1409700"/>
                </a:lnTo>
                <a:lnTo>
                  <a:pt x="2645867" y="1358900"/>
                </a:lnTo>
                <a:lnTo>
                  <a:pt x="2644868" y="1308100"/>
                </a:lnTo>
                <a:lnTo>
                  <a:pt x="2641885" y="1257300"/>
                </a:lnTo>
                <a:lnTo>
                  <a:pt x="2636936" y="1206500"/>
                </a:lnTo>
                <a:lnTo>
                  <a:pt x="2630041" y="1155700"/>
                </a:lnTo>
                <a:lnTo>
                  <a:pt x="2621217" y="1104900"/>
                </a:lnTo>
                <a:lnTo>
                  <a:pt x="2610484" y="1054100"/>
                </a:lnTo>
                <a:lnTo>
                  <a:pt x="2597861" y="1003300"/>
                </a:lnTo>
                <a:lnTo>
                  <a:pt x="2583366" y="965200"/>
                </a:lnTo>
                <a:lnTo>
                  <a:pt x="2567018" y="914400"/>
                </a:lnTo>
                <a:lnTo>
                  <a:pt x="2548836" y="863600"/>
                </a:lnTo>
                <a:lnTo>
                  <a:pt x="2528838" y="825500"/>
                </a:lnTo>
                <a:lnTo>
                  <a:pt x="2507044" y="774700"/>
                </a:lnTo>
                <a:lnTo>
                  <a:pt x="2483473" y="736600"/>
                </a:lnTo>
                <a:lnTo>
                  <a:pt x="2458142" y="685800"/>
                </a:lnTo>
                <a:lnTo>
                  <a:pt x="2431072" y="647700"/>
                </a:lnTo>
                <a:lnTo>
                  <a:pt x="2402280" y="609600"/>
                </a:lnTo>
                <a:lnTo>
                  <a:pt x="2371786" y="558800"/>
                </a:lnTo>
                <a:lnTo>
                  <a:pt x="2339608" y="520700"/>
                </a:lnTo>
                <a:lnTo>
                  <a:pt x="2305766" y="482600"/>
                </a:lnTo>
                <a:lnTo>
                  <a:pt x="2270277" y="457200"/>
                </a:lnTo>
                <a:lnTo>
                  <a:pt x="2233383" y="419100"/>
                </a:lnTo>
                <a:lnTo>
                  <a:pt x="2195332" y="381000"/>
                </a:lnTo>
                <a:lnTo>
                  <a:pt x="2156169" y="355600"/>
                </a:lnTo>
                <a:lnTo>
                  <a:pt x="2115938" y="317500"/>
                </a:lnTo>
                <a:lnTo>
                  <a:pt x="2074685" y="292100"/>
                </a:lnTo>
                <a:lnTo>
                  <a:pt x="2032455" y="266700"/>
                </a:lnTo>
                <a:lnTo>
                  <a:pt x="1989292" y="241300"/>
                </a:lnTo>
                <a:lnTo>
                  <a:pt x="1945242" y="215900"/>
                </a:lnTo>
                <a:lnTo>
                  <a:pt x="1900350" y="190500"/>
                </a:lnTo>
                <a:lnTo>
                  <a:pt x="1854660" y="177800"/>
                </a:lnTo>
                <a:lnTo>
                  <a:pt x="1808218" y="152400"/>
                </a:lnTo>
                <a:lnTo>
                  <a:pt x="1566299" y="88900"/>
                </a:lnTo>
                <a:lnTo>
                  <a:pt x="1516289" y="88900"/>
                </a:lnTo>
                <a:lnTo>
                  <a:pt x="1465841" y="76200"/>
                </a:lnTo>
                <a:lnTo>
                  <a:pt x="1841129" y="76200"/>
                </a:lnTo>
                <a:lnTo>
                  <a:pt x="1886015" y="101600"/>
                </a:lnTo>
                <a:lnTo>
                  <a:pt x="1930237" y="114300"/>
                </a:lnTo>
                <a:lnTo>
                  <a:pt x="1973762" y="139700"/>
                </a:lnTo>
                <a:lnTo>
                  <a:pt x="2016551" y="165100"/>
                </a:lnTo>
                <a:lnTo>
                  <a:pt x="2058569" y="177800"/>
                </a:lnTo>
                <a:lnTo>
                  <a:pt x="2099780" y="203200"/>
                </a:lnTo>
                <a:lnTo>
                  <a:pt x="2140147" y="241300"/>
                </a:lnTo>
                <a:lnTo>
                  <a:pt x="2179635" y="266700"/>
                </a:lnTo>
                <a:lnTo>
                  <a:pt x="2218206" y="292100"/>
                </a:lnTo>
                <a:lnTo>
                  <a:pt x="2255825" y="330200"/>
                </a:lnTo>
                <a:lnTo>
                  <a:pt x="2292456" y="355600"/>
                </a:lnTo>
                <a:lnTo>
                  <a:pt x="2328062" y="393700"/>
                </a:lnTo>
                <a:lnTo>
                  <a:pt x="2362498" y="431800"/>
                </a:lnTo>
                <a:lnTo>
                  <a:pt x="2395480" y="469900"/>
                </a:lnTo>
                <a:lnTo>
                  <a:pt x="2426994" y="508000"/>
                </a:lnTo>
                <a:lnTo>
                  <a:pt x="2457025" y="546100"/>
                </a:lnTo>
                <a:lnTo>
                  <a:pt x="2485560" y="584200"/>
                </a:lnTo>
                <a:lnTo>
                  <a:pt x="2512583" y="622300"/>
                </a:lnTo>
                <a:lnTo>
                  <a:pt x="2538080" y="660400"/>
                </a:lnTo>
                <a:lnTo>
                  <a:pt x="2562038" y="711200"/>
                </a:lnTo>
                <a:lnTo>
                  <a:pt x="2584440" y="749300"/>
                </a:lnTo>
                <a:lnTo>
                  <a:pt x="2605273" y="787400"/>
                </a:lnTo>
                <a:lnTo>
                  <a:pt x="2624523" y="838200"/>
                </a:lnTo>
                <a:lnTo>
                  <a:pt x="2642174" y="876300"/>
                </a:lnTo>
                <a:lnTo>
                  <a:pt x="2658213" y="927100"/>
                </a:lnTo>
                <a:lnTo>
                  <a:pt x="2672625" y="977900"/>
                </a:lnTo>
                <a:lnTo>
                  <a:pt x="2685396" y="1016000"/>
                </a:lnTo>
                <a:lnTo>
                  <a:pt x="2696511" y="1066800"/>
                </a:lnTo>
                <a:lnTo>
                  <a:pt x="2705955" y="1117600"/>
                </a:lnTo>
                <a:lnTo>
                  <a:pt x="2713715" y="1155700"/>
                </a:lnTo>
                <a:lnTo>
                  <a:pt x="2719775" y="1206500"/>
                </a:lnTo>
                <a:lnTo>
                  <a:pt x="2724122" y="1257300"/>
                </a:lnTo>
                <a:lnTo>
                  <a:pt x="2726741" y="1308100"/>
                </a:lnTo>
                <a:lnTo>
                  <a:pt x="2727617" y="1358900"/>
                </a:lnTo>
                <a:lnTo>
                  <a:pt x="2726741" y="1409700"/>
                </a:lnTo>
                <a:lnTo>
                  <a:pt x="2724122" y="1460500"/>
                </a:lnTo>
                <a:lnTo>
                  <a:pt x="2719775" y="1511300"/>
                </a:lnTo>
                <a:lnTo>
                  <a:pt x="2713715" y="1549400"/>
                </a:lnTo>
                <a:lnTo>
                  <a:pt x="2705955" y="1600200"/>
                </a:lnTo>
                <a:lnTo>
                  <a:pt x="2696511" y="1651000"/>
                </a:lnTo>
                <a:lnTo>
                  <a:pt x="2685396" y="1701800"/>
                </a:lnTo>
                <a:lnTo>
                  <a:pt x="2672625" y="1739900"/>
                </a:lnTo>
                <a:lnTo>
                  <a:pt x="2658213" y="1790700"/>
                </a:lnTo>
                <a:lnTo>
                  <a:pt x="2642174" y="1828800"/>
                </a:lnTo>
                <a:lnTo>
                  <a:pt x="2624523" y="1879600"/>
                </a:lnTo>
                <a:lnTo>
                  <a:pt x="2605273" y="1917700"/>
                </a:lnTo>
                <a:lnTo>
                  <a:pt x="2584440" y="1968500"/>
                </a:lnTo>
                <a:lnTo>
                  <a:pt x="2562038" y="2006600"/>
                </a:lnTo>
                <a:lnTo>
                  <a:pt x="2538080" y="2057400"/>
                </a:lnTo>
                <a:lnTo>
                  <a:pt x="2512583" y="2095500"/>
                </a:lnTo>
                <a:lnTo>
                  <a:pt x="2485560" y="2133600"/>
                </a:lnTo>
                <a:lnTo>
                  <a:pt x="2457025" y="2171700"/>
                </a:lnTo>
                <a:lnTo>
                  <a:pt x="2426994" y="2209800"/>
                </a:lnTo>
                <a:lnTo>
                  <a:pt x="2395480" y="2247900"/>
                </a:lnTo>
                <a:lnTo>
                  <a:pt x="2362498" y="2286000"/>
                </a:lnTo>
                <a:lnTo>
                  <a:pt x="2328062" y="2324100"/>
                </a:lnTo>
                <a:lnTo>
                  <a:pt x="2292456" y="2362200"/>
                </a:lnTo>
                <a:lnTo>
                  <a:pt x="2255825" y="2387600"/>
                </a:lnTo>
                <a:lnTo>
                  <a:pt x="2218206" y="2425700"/>
                </a:lnTo>
                <a:lnTo>
                  <a:pt x="2179635" y="2451100"/>
                </a:lnTo>
                <a:lnTo>
                  <a:pt x="2140147" y="2476500"/>
                </a:lnTo>
                <a:lnTo>
                  <a:pt x="2124460" y="2489200"/>
                </a:lnTo>
                <a:close/>
              </a:path>
            </a:pathLst>
          </a:custGeom>
          <a:solidFill>
            <a:srgbClr val="007C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/>
          <p:nvPr/>
        </p:nvSpPr>
        <p:spPr>
          <a:xfrm>
            <a:off x="-15563" y="5513561"/>
            <a:ext cx="1572759" cy="1344440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0" y="631426"/>
            <a:ext cx="101016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 </a:t>
            </a:r>
            <a:r>
              <a:rPr lang="ru-RU" sz="3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Наши контакты</a:t>
            </a:r>
          </a:p>
          <a:p>
            <a:endParaRPr lang="ru-RU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</a:t>
            </a:r>
            <a:r>
              <a:rPr lang="ru-RU" sz="2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Сайт МАУ ИМЦ  </a:t>
            </a:r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- </a:t>
            </a:r>
            <a:r>
              <a:rPr lang="en-US" sz="2000" dirty="0">
                <a:solidFill>
                  <a:srgbClr val="16625C"/>
                </a:solidFill>
                <a:latin typeface="Century Gothic" panose="020B0502020202020204" pitchFamily="34" charset="0"/>
                <a:hlinkClick r:id="rId3"/>
              </a:rPr>
              <a:t>http://imc.tomsk.ru</a:t>
            </a:r>
            <a:r>
              <a:rPr lang="en-US" sz="2000" dirty="0" smtClean="0">
                <a:solidFill>
                  <a:srgbClr val="16625C"/>
                </a:solidFill>
                <a:latin typeface="Century Gothic" panose="020B0502020202020204" pitchFamily="34" charset="0"/>
                <a:hlinkClick r:id="rId3"/>
              </a:rPr>
              <a:t>/</a:t>
            </a:r>
            <a:endParaRPr lang="ru-RU" sz="2000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endParaRPr lang="ru-RU" sz="20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                    </a:t>
            </a:r>
            <a:r>
              <a:rPr lang="ru-RU" sz="2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Сайт </a:t>
            </a:r>
            <a:r>
              <a:rPr lang="ru-RU" sz="20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межрегионального </a:t>
            </a:r>
            <a:r>
              <a:rPr lang="ru-RU" sz="2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партнерства </a:t>
            </a:r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- </a:t>
            </a:r>
            <a:r>
              <a:rPr lang="en-US" sz="2000" dirty="0" smtClean="0">
                <a:solidFill>
                  <a:srgbClr val="16625C"/>
                </a:solidFill>
                <a:latin typeface="Century Gothic" panose="020B0502020202020204" pitchFamily="34" charset="0"/>
                <a:hlinkClick r:id="rId4"/>
              </a:rPr>
              <a:t>http</a:t>
            </a:r>
            <a:r>
              <a:rPr lang="en-US" sz="2000" dirty="0">
                <a:solidFill>
                  <a:srgbClr val="16625C"/>
                </a:solidFill>
                <a:latin typeface="Century Gothic" panose="020B0502020202020204" pitchFamily="34" charset="0"/>
                <a:hlinkClick r:id="rId4"/>
              </a:rPr>
              <a:t>://</a:t>
            </a:r>
            <a:r>
              <a:rPr lang="en-US" sz="2000" dirty="0" smtClean="0">
                <a:solidFill>
                  <a:srgbClr val="16625C"/>
                </a:solidFill>
                <a:latin typeface="Century Gothic" panose="020B0502020202020204" pitchFamily="34" charset="0"/>
                <a:hlinkClick r:id="rId4"/>
              </a:rPr>
              <a:t>partner-unitwin.net</a:t>
            </a:r>
            <a:endParaRPr lang="ru-RU" sz="2000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endParaRPr lang="ru-RU" sz="20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                    </a:t>
            </a:r>
            <a:r>
              <a:rPr lang="ru-RU" sz="2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Электронная почта Осиповой Оксаны Александровны</a:t>
            </a:r>
            <a:endParaRPr lang="ru-RU" sz="2000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r>
              <a:rPr lang="ru-RU" sz="2000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                                                   </a:t>
            </a:r>
            <a:r>
              <a:rPr lang="en-US" sz="2000" dirty="0">
                <a:solidFill>
                  <a:srgbClr val="16625C"/>
                </a:solidFill>
                <a:latin typeface="Century Gothic" panose="020B0502020202020204" pitchFamily="34" charset="0"/>
              </a:rPr>
              <a:t>ooa555@yandex.ru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                                                </a:t>
            </a:r>
          </a:p>
          <a:p>
            <a:r>
              <a:rPr lang="ru-RU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                                                </a:t>
            </a:r>
            <a:r>
              <a:rPr lang="ru-RU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8-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952-892-54-40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ru-RU" sz="2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t="7853" r="51911" b="54267"/>
          <a:stretch/>
        </p:blipFill>
        <p:spPr>
          <a:xfrm flipH="1">
            <a:off x="2863108" y="3614157"/>
            <a:ext cx="706371" cy="6538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 r="16687"/>
          <a:stretch/>
        </p:blipFill>
        <p:spPr>
          <a:xfrm>
            <a:off x="2956275" y="3017483"/>
            <a:ext cx="613204" cy="6140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5627" y="4234252"/>
            <a:ext cx="532229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3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Мы в социальных сетях</a:t>
            </a:r>
            <a:endParaRPr lang="ru-RU" sz="33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7974" y="4906978"/>
            <a:ext cx="470994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ВКОНТАКТЕ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–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vk.com/club186357473</a:t>
            </a:r>
          </a:p>
          <a:p>
            <a:endParaRPr lang="en-US" sz="2000" dirty="0" smtClean="0">
              <a:latin typeface="Century Gothic" panose="020B0502020202020204" pitchFamily="34" charset="0"/>
            </a:endParaRPr>
          </a:p>
          <a:p>
            <a:r>
              <a:rPr lang="en-US" sz="2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FACEBOOK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– </a:t>
            </a:r>
            <a:r>
              <a:rPr lang="en-US" sz="2000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mau_imc_tomsk</a:t>
            </a:r>
            <a:endParaRPr lang="en-US" sz="20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endParaRPr lang="en-US" sz="20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n-US" sz="2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INSTAGRAM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- </a:t>
            </a:r>
            <a:r>
              <a:rPr lang="en-US" sz="20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mau_imc_tomsk</a:t>
            </a:r>
            <a:endParaRPr lang="ru-RU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95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 rot="10800000">
            <a:off x="10004078" y="-14646"/>
            <a:ext cx="2187921" cy="1716696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4514" name="Picture 9" descr="C:\Documents and Settings\fedorov.IMC\Рабочий стол\LOGO_GNMC_gree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57164" y="382344"/>
            <a:ext cx="1725306" cy="130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/>
          <p:nvPr/>
        </p:nvSpPr>
        <p:spPr>
          <a:xfrm rot="16200000">
            <a:off x="10074606" y="182460"/>
            <a:ext cx="2241939" cy="1992850"/>
          </a:xfrm>
          <a:custGeom>
            <a:avLst/>
            <a:gdLst/>
            <a:ahLst/>
            <a:cxnLst/>
            <a:rect l="l" t="t" r="r" b="b"/>
            <a:pathLst>
              <a:path w="2727960" h="2489200">
                <a:moveTo>
                  <a:pt x="1559936" y="12700"/>
                </a:moveTo>
                <a:lnTo>
                  <a:pt x="1167693" y="12700"/>
                </a:lnTo>
                <a:lnTo>
                  <a:pt x="1216201" y="0"/>
                </a:lnTo>
                <a:lnTo>
                  <a:pt x="1511428" y="0"/>
                </a:lnTo>
                <a:lnTo>
                  <a:pt x="1559936" y="12700"/>
                </a:lnTo>
                <a:close/>
              </a:path>
              <a:path w="2727960" h="2489200">
                <a:moveTo>
                  <a:pt x="761887" y="2489200"/>
                </a:moveTo>
                <a:lnTo>
                  <a:pt x="603164" y="2489200"/>
                </a:lnTo>
                <a:lnTo>
                  <a:pt x="587476" y="2476500"/>
                </a:lnTo>
                <a:lnTo>
                  <a:pt x="547987" y="2451100"/>
                </a:lnTo>
                <a:lnTo>
                  <a:pt x="509414" y="2425700"/>
                </a:lnTo>
                <a:lnTo>
                  <a:pt x="471794" y="2387600"/>
                </a:lnTo>
                <a:lnTo>
                  <a:pt x="435162" y="2362200"/>
                </a:lnTo>
                <a:lnTo>
                  <a:pt x="399554" y="2324100"/>
                </a:lnTo>
                <a:lnTo>
                  <a:pt x="365119" y="2286000"/>
                </a:lnTo>
                <a:lnTo>
                  <a:pt x="332136" y="2247900"/>
                </a:lnTo>
                <a:lnTo>
                  <a:pt x="300622" y="2209800"/>
                </a:lnTo>
                <a:lnTo>
                  <a:pt x="270591" y="2171700"/>
                </a:lnTo>
                <a:lnTo>
                  <a:pt x="242056" y="2133600"/>
                </a:lnTo>
                <a:lnTo>
                  <a:pt x="215033" y="2095500"/>
                </a:lnTo>
                <a:lnTo>
                  <a:pt x="189536" y="2057400"/>
                </a:lnTo>
                <a:lnTo>
                  <a:pt x="165579" y="2006600"/>
                </a:lnTo>
                <a:lnTo>
                  <a:pt x="143176" y="1968500"/>
                </a:lnTo>
                <a:lnTo>
                  <a:pt x="122343" y="1917700"/>
                </a:lnTo>
                <a:lnTo>
                  <a:pt x="103093" y="1879600"/>
                </a:lnTo>
                <a:lnTo>
                  <a:pt x="85442" y="1828800"/>
                </a:lnTo>
                <a:lnTo>
                  <a:pt x="69403" y="1790700"/>
                </a:lnTo>
                <a:lnTo>
                  <a:pt x="54991" y="1739900"/>
                </a:lnTo>
                <a:lnTo>
                  <a:pt x="42220" y="1701800"/>
                </a:lnTo>
                <a:lnTo>
                  <a:pt x="31106" y="1651000"/>
                </a:lnTo>
                <a:lnTo>
                  <a:pt x="21661" y="1600200"/>
                </a:lnTo>
                <a:lnTo>
                  <a:pt x="13901" y="1549400"/>
                </a:lnTo>
                <a:lnTo>
                  <a:pt x="7841" y="1511300"/>
                </a:lnTo>
                <a:lnTo>
                  <a:pt x="3494" y="1460500"/>
                </a:lnTo>
                <a:lnTo>
                  <a:pt x="876" y="1409700"/>
                </a:lnTo>
                <a:lnTo>
                  <a:pt x="0" y="1358900"/>
                </a:lnTo>
                <a:lnTo>
                  <a:pt x="876" y="1308100"/>
                </a:lnTo>
                <a:lnTo>
                  <a:pt x="3494" y="1257300"/>
                </a:lnTo>
                <a:lnTo>
                  <a:pt x="7841" y="1206500"/>
                </a:lnTo>
                <a:lnTo>
                  <a:pt x="13901" y="1155700"/>
                </a:lnTo>
                <a:lnTo>
                  <a:pt x="21661" y="1117600"/>
                </a:lnTo>
                <a:lnTo>
                  <a:pt x="31106" y="1066800"/>
                </a:lnTo>
                <a:lnTo>
                  <a:pt x="42220" y="1016000"/>
                </a:lnTo>
                <a:lnTo>
                  <a:pt x="54991" y="977900"/>
                </a:lnTo>
                <a:lnTo>
                  <a:pt x="69403" y="927100"/>
                </a:lnTo>
                <a:lnTo>
                  <a:pt x="85442" y="876300"/>
                </a:lnTo>
                <a:lnTo>
                  <a:pt x="103093" y="838200"/>
                </a:lnTo>
                <a:lnTo>
                  <a:pt x="122343" y="787400"/>
                </a:lnTo>
                <a:lnTo>
                  <a:pt x="143176" y="749300"/>
                </a:lnTo>
                <a:lnTo>
                  <a:pt x="165579" y="698500"/>
                </a:lnTo>
                <a:lnTo>
                  <a:pt x="189536" y="660400"/>
                </a:lnTo>
                <a:lnTo>
                  <a:pt x="215033" y="622300"/>
                </a:lnTo>
                <a:lnTo>
                  <a:pt x="242056" y="584200"/>
                </a:lnTo>
                <a:lnTo>
                  <a:pt x="270591" y="546100"/>
                </a:lnTo>
                <a:lnTo>
                  <a:pt x="300622" y="508000"/>
                </a:lnTo>
                <a:lnTo>
                  <a:pt x="332136" y="469900"/>
                </a:lnTo>
                <a:lnTo>
                  <a:pt x="365119" y="431800"/>
                </a:lnTo>
                <a:lnTo>
                  <a:pt x="399554" y="393700"/>
                </a:lnTo>
                <a:lnTo>
                  <a:pt x="435162" y="355600"/>
                </a:lnTo>
                <a:lnTo>
                  <a:pt x="471794" y="330200"/>
                </a:lnTo>
                <a:lnTo>
                  <a:pt x="509414" y="292100"/>
                </a:lnTo>
                <a:lnTo>
                  <a:pt x="547987" y="266700"/>
                </a:lnTo>
                <a:lnTo>
                  <a:pt x="587476" y="241300"/>
                </a:lnTo>
                <a:lnTo>
                  <a:pt x="627844" y="203200"/>
                </a:lnTo>
                <a:lnTo>
                  <a:pt x="669056" y="177800"/>
                </a:lnTo>
                <a:lnTo>
                  <a:pt x="711075" y="165100"/>
                </a:lnTo>
                <a:lnTo>
                  <a:pt x="753865" y="139700"/>
                </a:lnTo>
                <a:lnTo>
                  <a:pt x="797389" y="114300"/>
                </a:lnTo>
                <a:lnTo>
                  <a:pt x="841613" y="101600"/>
                </a:lnTo>
                <a:lnTo>
                  <a:pt x="886498" y="76200"/>
                </a:lnTo>
                <a:lnTo>
                  <a:pt x="1119594" y="12700"/>
                </a:lnTo>
                <a:lnTo>
                  <a:pt x="1608035" y="12700"/>
                </a:lnTo>
                <a:lnTo>
                  <a:pt x="1841129" y="76200"/>
                </a:lnTo>
                <a:lnTo>
                  <a:pt x="1261787" y="76200"/>
                </a:lnTo>
                <a:lnTo>
                  <a:pt x="1211339" y="88900"/>
                </a:lnTo>
                <a:lnTo>
                  <a:pt x="1161329" y="88900"/>
                </a:lnTo>
                <a:lnTo>
                  <a:pt x="919407" y="152400"/>
                </a:lnTo>
                <a:lnTo>
                  <a:pt x="872964" y="177800"/>
                </a:lnTo>
                <a:lnTo>
                  <a:pt x="827274" y="190500"/>
                </a:lnTo>
                <a:lnTo>
                  <a:pt x="782381" y="215900"/>
                </a:lnTo>
                <a:lnTo>
                  <a:pt x="738331" y="241300"/>
                </a:lnTo>
                <a:lnTo>
                  <a:pt x="695168" y="266700"/>
                </a:lnTo>
                <a:lnTo>
                  <a:pt x="652938" y="292100"/>
                </a:lnTo>
                <a:lnTo>
                  <a:pt x="611685" y="317500"/>
                </a:lnTo>
                <a:lnTo>
                  <a:pt x="571455" y="355600"/>
                </a:lnTo>
                <a:lnTo>
                  <a:pt x="532293" y="381000"/>
                </a:lnTo>
                <a:lnTo>
                  <a:pt x="494244" y="419100"/>
                </a:lnTo>
                <a:lnTo>
                  <a:pt x="457352" y="457200"/>
                </a:lnTo>
                <a:lnTo>
                  <a:pt x="421861" y="482600"/>
                </a:lnTo>
                <a:lnTo>
                  <a:pt x="388017" y="520700"/>
                </a:lnTo>
                <a:lnTo>
                  <a:pt x="355839" y="558800"/>
                </a:lnTo>
                <a:lnTo>
                  <a:pt x="325344" y="609600"/>
                </a:lnTo>
                <a:lnTo>
                  <a:pt x="296551" y="647700"/>
                </a:lnTo>
                <a:lnTo>
                  <a:pt x="269481" y="685800"/>
                </a:lnTo>
                <a:lnTo>
                  <a:pt x="244150" y="736600"/>
                </a:lnTo>
                <a:lnTo>
                  <a:pt x="220579" y="774700"/>
                </a:lnTo>
                <a:lnTo>
                  <a:pt x="198785" y="825500"/>
                </a:lnTo>
                <a:lnTo>
                  <a:pt x="178789" y="863600"/>
                </a:lnTo>
                <a:lnTo>
                  <a:pt x="160607" y="914400"/>
                </a:lnTo>
                <a:lnTo>
                  <a:pt x="144260" y="965200"/>
                </a:lnTo>
                <a:lnTo>
                  <a:pt x="129765" y="1003300"/>
                </a:lnTo>
                <a:lnTo>
                  <a:pt x="117142" y="1054100"/>
                </a:lnTo>
                <a:lnTo>
                  <a:pt x="106410" y="1104900"/>
                </a:lnTo>
                <a:lnTo>
                  <a:pt x="97587" y="1155700"/>
                </a:lnTo>
                <a:lnTo>
                  <a:pt x="90692" y="1206500"/>
                </a:lnTo>
                <a:lnTo>
                  <a:pt x="85743" y="1257300"/>
                </a:lnTo>
                <a:lnTo>
                  <a:pt x="82761" y="1308100"/>
                </a:lnTo>
                <a:lnTo>
                  <a:pt x="81762" y="1358900"/>
                </a:lnTo>
                <a:lnTo>
                  <a:pt x="82761" y="1409700"/>
                </a:lnTo>
                <a:lnTo>
                  <a:pt x="85743" y="1460500"/>
                </a:lnTo>
                <a:lnTo>
                  <a:pt x="90692" y="1511300"/>
                </a:lnTo>
                <a:lnTo>
                  <a:pt x="97587" y="1562100"/>
                </a:lnTo>
                <a:lnTo>
                  <a:pt x="106410" y="1612900"/>
                </a:lnTo>
                <a:lnTo>
                  <a:pt x="117142" y="1663700"/>
                </a:lnTo>
                <a:lnTo>
                  <a:pt x="129765" y="1701800"/>
                </a:lnTo>
                <a:lnTo>
                  <a:pt x="144260" y="1752600"/>
                </a:lnTo>
                <a:lnTo>
                  <a:pt x="160607" y="1803400"/>
                </a:lnTo>
                <a:lnTo>
                  <a:pt x="178789" y="1854200"/>
                </a:lnTo>
                <a:lnTo>
                  <a:pt x="198785" y="1892300"/>
                </a:lnTo>
                <a:lnTo>
                  <a:pt x="220579" y="1943100"/>
                </a:lnTo>
                <a:lnTo>
                  <a:pt x="244150" y="1981200"/>
                </a:lnTo>
                <a:lnTo>
                  <a:pt x="269481" y="2032000"/>
                </a:lnTo>
                <a:lnTo>
                  <a:pt x="296551" y="2070100"/>
                </a:lnTo>
                <a:lnTo>
                  <a:pt x="325344" y="2108200"/>
                </a:lnTo>
                <a:lnTo>
                  <a:pt x="355839" y="2146300"/>
                </a:lnTo>
                <a:lnTo>
                  <a:pt x="388017" y="2184400"/>
                </a:lnTo>
                <a:lnTo>
                  <a:pt x="421861" y="2222500"/>
                </a:lnTo>
                <a:lnTo>
                  <a:pt x="457352" y="2260600"/>
                </a:lnTo>
                <a:lnTo>
                  <a:pt x="494244" y="2298700"/>
                </a:lnTo>
                <a:lnTo>
                  <a:pt x="532293" y="2336800"/>
                </a:lnTo>
                <a:lnTo>
                  <a:pt x="571455" y="2362200"/>
                </a:lnTo>
                <a:lnTo>
                  <a:pt x="611685" y="2400300"/>
                </a:lnTo>
                <a:lnTo>
                  <a:pt x="652938" y="2425700"/>
                </a:lnTo>
                <a:lnTo>
                  <a:pt x="695168" y="2451100"/>
                </a:lnTo>
                <a:lnTo>
                  <a:pt x="738331" y="2476500"/>
                </a:lnTo>
                <a:lnTo>
                  <a:pt x="761887" y="2489200"/>
                </a:lnTo>
                <a:close/>
              </a:path>
              <a:path w="2727960" h="2489200">
                <a:moveTo>
                  <a:pt x="2124460" y="2489200"/>
                </a:moveTo>
                <a:lnTo>
                  <a:pt x="1965736" y="2489200"/>
                </a:lnTo>
                <a:lnTo>
                  <a:pt x="1989292" y="2476500"/>
                </a:lnTo>
                <a:lnTo>
                  <a:pt x="2032455" y="2451100"/>
                </a:lnTo>
                <a:lnTo>
                  <a:pt x="2074685" y="2425700"/>
                </a:lnTo>
                <a:lnTo>
                  <a:pt x="2115938" y="2400300"/>
                </a:lnTo>
                <a:lnTo>
                  <a:pt x="2156169" y="2362200"/>
                </a:lnTo>
                <a:lnTo>
                  <a:pt x="2195332" y="2336800"/>
                </a:lnTo>
                <a:lnTo>
                  <a:pt x="2233383" y="2298700"/>
                </a:lnTo>
                <a:lnTo>
                  <a:pt x="2270277" y="2260600"/>
                </a:lnTo>
                <a:lnTo>
                  <a:pt x="2305766" y="2222500"/>
                </a:lnTo>
                <a:lnTo>
                  <a:pt x="2339608" y="2184400"/>
                </a:lnTo>
                <a:lnTo>
                  <a:pt x="2371786" y="2146300"/>
                </a:lnTo>
                <a:lnTo>
                  <a:pt x="2402280" y="2108200"/>
                </a:lnTo>
                <a:lnTo>
                  <a:pt x="2431072" y="2070100"/>
                </a:lnTo>
                <a:lnTo>
                  <a:pt x="2458142" y="2032000"/>
                </a:lnTo>
                <a:lnTo>
                  <a:pt x="2483473" y="1981200"/>
                </a:lnTo>
                <a:lnTo>
                  <a:pt x="2507044" y="1943100"/>
                </a:lnTo>
                <a:lnTo>
                  <a:pt x="2528838" y="1892300"/>
                </a:lnTo>
                <a:lnTo>
                  <a:pt x="2548836" y="1854200"/>
                </a:lnTo>
                <a:lnTo>
                  <a:pt x="2567018" y="1803400"/>
                </a:lnTo>
                <a:lnTo>
                  <a:pt x="2583366" y="1752600"/>
                </a:lnTo>
                <a:lnTo>
                  <a:pt x="2597861" y="1701800"/>
                </a:lnTo>
                <a:lnTo>
                  <a:pt x="2610484" y="1663700"/>
                </a:lnTo>
                <a:lnTo>
                  <a:pt x="2621217" y="1612900"/>
                </a:lnTo>
                <a:lnTo>
                  <a:pt x="2630041" y="1562100"/>
                </a:lnTo>
                <a:lnTo>
                  <a:pt x="2636936" y="1511300"/>
                </a:lnTo>
                <a:lnTo>
                  <a:pt x="2641885" y="1460500"/>
                </a:lnTo>
                <a:lnTo>
                  <a:pt x="2644868" y="1409700"/>
                </a:lnTo>
                <a:lnTo>
                  <a:pt x="2645867" y="1358900"/>
                </a:lnTo>
                <a:lnTo>
                  <a:pt x="2644868" y="1308100"/>
                </a:lnTo>
                <a:lnTo>
                  <a:pt x="2641885" y="1257300"/>
                </a:lnTo>
                <a:lnTo>
                  <a:pt x="2636936" y="1206500"/>
                </a:lnTo>
                <a:lnTo>
                  <a:pt x="2630041" y="1155700"/>
                </a:lnTo>
                <a:lnTo>
                  <a:pt x="2621217" y="1104900"/>
                </a:lnTo>
                <a:lnTo>
                  <a:pt x="2610484" y="1054100"/>
                </a:lnTo>
                <a:lnTo>
                  <a:pt x="2597861" y="1003300"/>
                </a:lnTo>
                <a:lnTo>
                  <a:pt x="2583366" y="965200"/>
                </a:lnTo>
                <a:lnTo>
                  <a:pt x="2567018" y="914400"/>
                </a:lnTo>
                <a:lnTo>
                  <a:pt x="2548836" y="863600"/>
                </a:lnTo>
                <a:lnTo>
                  <a:pt x="2528838" y="825500"/>
                </a:lnTo>
                <a:lnTo>
                  <a:pt x="2507044" y="774700"/>
                </a:lnTo>
                <a:lnTo>
                  <a:pt x="2483473" y="736600"/>
                </a:lnTo>
                <a:lnTo>
                  <a:pt x="2458142" y="685800"/>
                </a:lnTo>
                <a:lnTo>
                  <a:pt x="2431072" y="647700"/>
                </a:lnTo>
                <a:lnTo>
                  <a:pt x="2402280" y="609600"/>
                </a:lnTo>
                <a:lnTo>
                  <a:pt x="2371786" y="558800"/>
                </a:lnTo>
                <a:lnTo>
                  <a:pt x="2339608" y="520700"/>
                </a:lnTo>
                <a:lnTo>
                  <a:pt x="2305766" y="482600"/>
                </a:lnTo>
                <a:lnTo>
                  <a:pt x="2270277" y="457200"/>
                </a:lnTo>
                <a:lnTo>
                  <a:pt x="2233383" y="419100"/>
                </a:lnTo>
                <a:lnTo>
                  <a:pt x="2195332" y="381000"/>
                </a:lnTo>
                <a:lnTo>
                  <a:pt x="2156169" y="355600"/>
                </a:lnTo>
                <a:lnTo>
                  <a:pt x="2115938" y="317500"/>
                </a:lnTo>
                <a:lnTo>
                  <a:pt x="2074685" y="292100"/>
                </a:lnTo>
                <a:lnTo>
                  <a:pt x="2032455" y="266700"/>
                </a:lnTo>
                <a:lnTo>
                  <a:pt x="1989292" y="241300"/>
                </a:lnTo>
                <a:lnTo>
                  <a:pt x="1945242" y="215900"/>
                </a:lnTo>
                <a:lnTo>
                  <a:pt x="1900350" y="190500"/>
                </a:lnTo>
                <a:lnTo>
                  <a:pt x="1854660" y="177800"/>
                </a:lnTo>
                <a:lnTo>
                  <a:pt x="1808218" y="152400"/>
                </a:lnTo>
                <a:lnTo>
                  <a:pt x="1566299" y="88900"/>
                </a:lnTo>
                <a:lnTo>
                  <a:pt x="1516289" y="88900"/>
                </a:lnTo>
                <a:lnTo>
                  <a:pt x="1465841" y="76200"/>
                </a:lnTo>
                <a:lnTo>
                  <a:pt x="1841129" y="76200"/>
                </a:lnTo>
                <a:lnTo>
                  <a:pt x="1886015" y="101600"/>
                </a:lnTo>
                <a:lnTo>
                  <a:pt x="1930237" y="114300"/>
                </a:lnTo>
                <a:lnTo>
                  <a:pt x="1973762" y="139700"/>
                </a:lnTo>
                <a:lnTo>
                  <a:pt x="2016551" y="165100"/>
                </a:lnTo>
                <a:lnTo>
                  <a:pt x="2058569" y="177800"/>
                </a:lnTo>
                <a:lnTo>
                  <a:pt x="2099780" y="203200"/>
                </a:lnTo>
                <a:lnTo>
                  <a:pt x="2140147" y="241300"/>
                </a:lnTo>
                <a:lnTo>
                  <a:pt x="2179635" y="266700"/>
                </a:lnTo>
                <a:lnTo>
                  <a:pt x="2218206" y="292100"/>
                </a:lnTo>
                <a:lnTo>
                  <a:pt x="2255825" y="330200"/>
                </a:lnTo>
                <a:lnTo>
                  <a:pt x="2292456" y="355600"/>
                </a:lnTo>
                <a:lnTo>
                  <a:pt x="2328062" y="393700"/>
                </a:lnTo>
                <a:lnTo>
                  <a:pt x="2362498" y="431800"/>
                </a:lnTo>
                <a:lnTo>
                  <a:pt x="2395480" y="469900"/>
                </a:lnTo>
                <a:lnTo>
                  <a:pt x="2426994" y="508000"/>
                </a:lnTo>
                <a:lnTo>
                  <a:pt x="2457025" y="546100"/>
                </a:lnTo>
                <a:lnTo>
                  <a:pt x="2485560" y="584200"/>
                </a:lnTo>
                <a:lnTo>
                  <a:pt x="2512583" y="622300"/>
                </a:lnTo>
                <a:lnTo>
                  <a:pt x="2538080" y="660400"/>
                </a:lnTo>
                <a:lnTo>
                  <a:pt x="2562038" y="711200"/>
                </a:lnTo>
                <a:lnTo>
                  <a:pt x="2584440" y="749300"/>
                </a:lnTo>
                <a:lnTo>
                  <a:pt x="2605273" y="787400"/>
                </a:lnTo>
                <a:lnTo>
                  <a:pt x="2624523" y="838200"/>
                </a:lnTo>
                <a:lnTo>
                  <a:pt x="2642174" y="876300"/>
                </a:lnTo>
                <a:lnTo>
                  <a:pt x="2658213" y="927100"/>
                </a:lnTo>
                <a:lnTo>
                  <a:pt x="2672625" y="977900"/>
                </a:lnTo>
                <a:lnTo>
                  <a:pt x="2685396" y="1016000"/>
                </a:lnTo>
                <a:lnTo>
                  <a:pt x="2696511" y="1066800"/>
                </a:lnTo>
                <a:lnTo>
                  <a:pt x="2705955" y="1117600"/>
                </a:lnTo>
                <a:lnTo>
                  <a:pt x="2713715" y="1155700"/>
                </a:lnTo>
                <a:lnTo>
                  <a:pt x="2719775" y="1206500"/>
                </a:lnTo>
                <a:lnTo>
                  <a:pt x="2724122" y="1257300"/>
                </a:lnTo>
                <a:lnTo>
                  <a:pt x="2726741" y="1308100"/>
                </a:lnTo>
                <a:lnTo>
                  <a:pt x="2727617" y="1358900"/>
                </a:lnTo>
                <a:lnTo>
                  <a:pt x="2726741" y="1409700"/>
                </a:lnTo>
                <a:lnTo>
                  <a:pt x="2724122" y="1460500"/>
                </a:lnTo>
                <a:lnTo>
                  <a:pt x="2719775" y="1511300"/>
                </a:lnTo>
                <a:lnTo>
                  <a:pt x="2713715" y="1549400"/>
                </a:lnTo>
                <a:lnTo>
                  <a:pt x="2705955" y="1600200"/>
                </a:lnTo>
                <a:lnTo>
                  <a:pt x="2696511" y="1651000"/>
                </a:lnTo>
                <a:lnTo>
                  <a:pt x="2685396" y="1701800"/>
                </a:lnTo>
                <a:lnTo>
                  <a:pt x="2672625" y="1739900"/>
                </a:lnTo>
                <a:lnTo>
                  <a:pt x="2658213" y="1790700"/>
                </a:lnTo>
                <a:lnTo>
                  <a:pt x="2642174" y="1828800"/>
                </a:lnTo>
                <a:lnTo>
                  <a:pt x="2624523" y="1879600"/>
                </a:lnTo>
                <a:lnTo>
                  <a:pt x="2605273" y="1917700"/>
                </a:lnTo>
                <a:lnTo>
                  <a:pt x="2584440" y="1968500"/>
                </a:lnTo>
                <a:lnTo>
                  <a:pt x="2562038" y="2006600"/>
                </a:lnTo>
                <a:lnTo>
                  <a:pt x="2538080" y="2057400"/>
                </a:lnTo>
                <a:lnTo>
                  <a:pt x="2512583" y="2095500"/>
                </a:lnTo>
                <a:lnTo>
                  <a:pt x="2485560" y="2133600"/>
                </a:lnTo>
                <a:lnTo>
                  <a:pt x="2457025" y="2171700"/>
                </a:lnTo>
                <a:lnTo>
                  <a:pt x="2426994" y="2209800"/>
                </a:lnTo>
                <a:lnTo>
                  <a:pt x="2395480" y="2247900"/>
                </a:lnTo>
                <a:lnTo>
                  <a:pt x="2362498" y="2286000"/>
                </a:lnTo>
                <a:lnTo>
                  <a:pt x="2328062" y="2324100"/>
                </a:lnTo>
                <a:lnTo>
                  <a:pt x="2292456" y="2362200"/>
                </a:lnTo>
                <a:lnTo>
                  <a:pt x="2255825" y="2387600"/>
                </a:lnTo>
                <a:lnTo>
                  <a:pt x="2218206" y="2425700"/>
                </a:lnTo>
                <a:lnTo>
                  <a:pt x="2179635" y="2451100"/>
                </a:lnTo>
                <a:lnTo>
                  <a:pt x="2140147" y="2476500"/>
                </a:lnTo>
                <a:lnTo>
                  <a:pt x="2124460" y="2489200"/>
                </a:lnTo>
                <a:close/>
              </a:path>
            </a:pathLst>
          </a:custGeom>
          <a:solidFill>
            <a:srgbClr val="007C7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-15563" y="5513561"/>
            <a:ext cx="1572759" cy="1344440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1166" t="70449" r="36875" b="11438"/>
          <a:stretch/>
        </p:blipFill>
        <p:spPr>
          <a:xfrm>
            <a:off x="617950" y="2491943"/>
            <a:ext cx="5145743" cy="16405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0163" t="28606" r="34492" b="30958"/>
          <a:stretch/>
        </p:blipFill>
        <p:spPr>
          <a:xfrm>
            <a:off x="6025663" y="2491943"/>
            <a:ext cx="5884222" cy="37865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4186" t="9539" b="56143"/>
          <a:stretch/>
        </p:blipFill>
        <p:spPr>
          <a:xfrm>
            <a:off x="355980" y="232320"/>
            <a:ext cx="6092524" cy="225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24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 rot="10800000">
            <a:off x="10004078" y="-14646"/>
            <a:ext cx="2187921" cy="1716696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4514" name="Picture 9" descr="C:\Documents and Settings\fedorov.IMC\Рабочий стол\LOGO_GNMC_gree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57164" y="382344"/>
            <a:ext cx="1725306" cy="130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/>
          <p:nvPr/>
        </p:nvSpPr>
        <p:spPr>
          <a:xfrm rot="16200000">
            <a:off x="10074606" y="182460"/>
            <a:ext cx="2241939" cy="1992850"/>
          </a:xfrm>
          <a:custGeom>
            <a:avLst/>
            <a:gdLst/>
            <a:ahLst/>
            <a:cxnLst/>
            <a:rect l="l" t="t" r="r" b="b"/>
            <a:pathLst>
              <a:path w="2727960" h="2489200">
                <a:moveTo>
                  <a:pt x="1559936" y="12700"/>
                </a:moveTo>
                <a:lnTo>
                  <a:pt x="1167693" y="12700"/>
                </a:lnTo>
                <a:lnTo>
                  <a:pt x="1216201" y="0"/>
                </a:lnTo>
                <a:lnTo>
                  <a:pt x="1511428" y="0"/>
                </a:lnTo>
                <a:lnTo>
                  <a:pt x="1559936" y="12700"/>
                </a:lnTo>
                <a:close/>
              </a:path>
              <a:path w="2727960" h="2489200">
                <a:moveTo>
                  <a:pt x="761887" y="2489200"/>
                </a:moveTo>
                <a:lnTo>
                  <a:pt x="603164" y="2489200"/>
                </a:lnTo>
                <a:lnTo>
                  <a:pt x="587476" y="2476500"/>
                </a:lnTo>
                <a:lnTo>
                  <a:pt x="547987" y="2451100"/>
                </a:lnTo>
                <a:lnTo>
                  <a:pt x="509414" y="2425700"/>
                </a:lnTo>
                <a:lnTo>
                  <a:pt x="471794" y="2387600"/>
                </a:lnTo>
                <a:lnTo>
                  <a:pt x="435162" y="2362200"/>
                </a:lnTo>
                <a:lnTo>
                  <a:pt x="399554" y="2324100"/>
                </a:lnTo>
                <a:lnTo>
                  <a:pt x="365119" y="2286000"/>
                </a:lnTo>
                <a:lnTo>
                  <a:pt x="332136" y="2247900"/>
                </a:lnTo>
                <a:lnTo>
                  <a:pt x="300622" y="2209800"/>
                </a:lnTo>
                <a:lnTo>
                  <a:pt x="270591" y="2171700"/>
                </a:lnTo>
                <a:lnTo>
                  <a:pt x="242056" y="2133600"/>
                </a:lnTo>
                <a:lnTo>
                  <a:pt x="215033" y="2095500"/>
                </a:lnTo>
                <a:lnTo>
                  <a:pt x="189536" y="2057400"/>
                </a:lnTo>
                <a:lnTo>
                  <a:pt x="165579" y="2006600"/>
                </a:lnTo>
                <a:lnTo>
                  <a:pt x="143176" y="1968500"/>
                </a:lnTo>
                <a:lnTo>
                  <a:pt x="122343" y="1917700"/>
                </a:lnTo>
                <a:lnTo>
                  <a:pt x="103093" y="1879600"/>
                </a:lnTo>
                <a:lnTo>
                  <a:pt x="85442" y="1828800"/>
                </a:lnTo>
                <a:lnTo>
                  <a:pt x="69403" y="1790700"/>
                </a:lnTo>
                <a:lnTo>
                  <a:pt x="54991" y="1739900"/>
                </a:lnTo>
                <a:lnTo>
                  <a:pt x="42220" y="1701800"/>
                </a:lnTo>
                <a:lnTo>
                  <a:pt x="31106" y="1651000"/>
                </a:lnTo>
                <a:lnTo>
                  <a:pt x="21661" y="1600200"/>
                </a:lnTo>
                <a:lnTo>
                  <a:pt x="13901" y="1549400"/>
                </a:lnTo>
                <a:lnTo>
                  <a:pt x="7841" y="1511300"/>
                </a:lnTo>
                <a:lnTo>
                  <a:pt x="3494" y="1460500"/>
                </a:lnTo>
                <a:lnTo>
                  <a:pt x="876" y="1409700"/>
                </a:lnTo>
                <a:lnTo>
                  <a:pt x="0" y="1358900"/>
                </a:lnTo>
                <a:lnTo>
                  <a:pt x="876" y="1308100"/>
                </a:lnTo>
                <a:lnTo>
                  <a:pt x="3494" y="1257300"/>
                </a:lnTo>
                <a:lnTo>
                  <a:pt x="7841" y="1206500"/>
                </a:lnTo>
                <a:lnTo>
                  <a:pt x="13901" y="1155700"/>
                </a:lnTo>
                <a:lnTo>
                  <a:pt x="21661" y="1117600"/>
                </a:lnTo>
                <a:lnTo>
                  <a:pt x="31106" y="1066800"/>
                </a:lnTo>
                <a:lnTo>
                  <a:pt x="42220" y="1016000"/>
                </a:lnTo>
                <a:lnTo>
                  <a:pt x="54991" y="977900"/>
                </a:lnTo>
                <a:lnTo>
                  <a:pt x="69403" y="927100"/>
                </a:lnTo>
                <a:lnTo>
                  <a:pt x="85442" y="876300"/>
                </a:lnTo>
                <a:lnTo>
                  <a:pt x="103093" y="838200"/>
                </a:lnTo>
                <a:lnTo>
                  <a:pt x="122343" y="787400"/>
                </a:lnTo>
                <a:lnTo>
                  <a:pt x="143176" y="749300"/>
                </a:lnTo>
                <a:lnTo>
                  <a:pt x="165579" y="698500"/>
                </a:lnTo>
                <a:lnTo>
                  <a:pt x="189536" y="660400"/>
                </a:lnTo>
                <a:lnTo>
                  <a:pt x="215033" y="622300"/>
                </a:lnTo>
                <a:lnTo>
                  <a:pt x="242056" y="584200"/>
                </a:lnTo>
                <a:lnTo>
                  <a:pt x="270591" y="546100"/>
                </a:lnTo>
                <a:lnTo>
                  <a:pt x="300622" y="508000"/>
                </a:lnTo>
                <a:lnTo>
                  <a:pt x="332136" y="469900"/>
                </a:lnTo>
                <a:lnTo>
                  <a:pt x="365119" y="431800"/>
                </a:lnTo>
                <a:lnTo>
                  <a:pt x="399554" y="393700"/>
                </a:lnTo>
                <a:lnTo>
                  <a:pt x="435162" y="355600"/>
                </a:lnTo>
                <a:lnTo>
                  <a:pt x="471794" y="330200"/>
                </a:lnTo>
                <a:lnTo>
                  <a:pt x="509414" y="292100"/>
                </a:lnTo>
                <a:lnTo>
                  <a:pt x="547987" y="266700"/>
                </a:lnTo>
                <a:lnTo>
                  <a:pt x="587476" y="241300"/>
                </a:lnTo>
                <a:lnTo>
                  <a:pt x="627844" y="203200"/>
                </a:lnTo>
                <a:lnTo>
                  <a:pt x="669056" y="177800"/>
                </a:lnTo>
                <a:lnTo>
                  <a:pt x="711075" y="165100"/>
                </a:lnTo>
                <a:lnTo>
                  <a:pt x="753865" y="139700"/>
                </a:lnTo>
                <a:lnTo>
                  <a:pt x="797389" y="114300"/>
                </a:lnTo>
                <a:lnTo>
                  <a:pt x="841613" y="101600"/>
                </a:lnTo>
                <a:lnTo>
                  <a:pt x="886498" y="76200"/>
                </a:lnTo>
                <a:lnTo>
                  <a:pt x="1119594" y="12700"/>
                </a:lnTo>
                <a:lnTo>
                  <a:pt x="1608035" y="12700"/>
                </a:lnTo>
                <a:lnTo>
                  <a:pt x="1841129" y="76200"/>
                </a:lnTo>
                <a:lnTo>
                  <a:pt x="1261787" y="76200"/>
                </a:lnTo>
                <a:lnTo>
                  <a:pt x="1211339" y="88900"/>
                </a:lnTo>
                <a:lnTo>
                  <a:pt x="1161329" y="88900"/>
                </a:lnTo>
                <a:lnTo>
                  <a:pt x="919407" y="152400"/>
                </a:lnTo>
                <a:lnTo>
                  <a:pt x="872964" y="177800"/>
                </a:lnTo>
                <a:lnTo>
                  <a:pt x="827274" y="190500"/>
                </a:lnTo>
                <a:lnTo>
                  <a:pt x="782381" y="215900"/>
                </a:lnTo>
                <a:lnTo>
                  <a:pt x="738331" y="241300"/>
                </a:lnTo>
                <a:lnTo>
                  <a:pt x="695168" y="266700"/>
                </a:lnTo>
                <a:lnTo>
                  <a:pt x="652938" y="292100"/>
                </a:lnTo>
                <a:lnTo>
                  <a:pt x="611685" y="317500"/>
                </a:lnTo>
                <a:lnTo>
                  <a:pt x="571455" y="355600"/>
                </a:lnTo>
                <a:lnTo>
                  <a:pt x="532293" y="381000"/>
                </a:lnTo>
                <a:lnTo>
                  <a:pt x="494244" y="419100"/>
                </a:lnTo>
                <a:lnTo>
                  <a:pt x="457352" y="457200"/>
                </a:lnTo>
                <a:lnTo>
                  <a:pt x="421861" y="482600"/>
                </a:lnTo>
                <a:lnTo>
                  <a:pt x="388017" y="520700"/>
                </a:lnTo>
                <a:lnTo>
                  <a:pt x="355839" y="558800"/>
                </a:lnTo>
                <a:lnTo>
                  <a:pt x="325344" y="609600"/>
                </a:lnTo>
                <a:lnTo>
                  <a:pt x="296551" y="647700"/>
                </a:lnTo>
                <a:lnTo>
                  <a:pt x="269481" y="685800"/>
                </a:lnTo>
                <a:lnTo>
                  <a:pt x="244150" y="736600"/>
                </a:lnTo>
                <a:lnTo>
                  <a:pt x="220579" y="774700"/>
                </a:lnTo>
                <a:lnTo>
                  <a:pt x="198785" y="825500"/>
                </a:lnTo>
                <a:lnTo>
                  <a:pt x="178789" y="863600"/>
                </a:lnTo>
                <a:lnTo>
                  <a:pt x="160607" y="914400"/>
                </a:lnTo>
                <a:lnTo>
                  <a:pt x="144260" y="965200"/>
                </a:lnTo>
                <a:lnTo>
                  <a:pt x="129765" y="1003300"/>
                </a:lnTo>
                <a:lnTo>
                  <a:pt x="117142" y="1054100"/>
                </a:lnTo>
                <a:lnTo>
                  <a:pt x="106410" y="1104900"/>
                </a:lnTo>
                <a:lnTo>
                  <a:pt x="97587" y="1155700"/>
                </a:lnTo>
                <a:lnTo>
                  <a:pt x="90692" y="1206500"/>
                </a:lnTo>
                <a:lnTo>
                  <a:pt x="85743" y="1257300"/>
                </a:lnTo>
                <a:lnTo>
                  <a:pt x="82761" y="1308100"/>
                </a:lnTo>
                <a:lnTo>
                  <a:pt x="81762" y="1358900"/>
                </a:lnTo>
                <a:lnTo>
                  <a:pt x="82761" y="1409700"/>
                </a:lnTo>
                <a:lnTo>
                  <a:pt x="85743" y="1460500"/>
                </a:lnTo>
                <a:lnTo>
                  <a:pt x="90692" y="1511300"/>
                </a:lnTo>
                <a:lnTo>
                  <a:pt x="97587" y="1562100"/>
                </a:lnTo>
                <a:lnTo>
                  <a:pt x="106410" y="1612900"/>
                </a:lnTo>
                <a:lnTo>
                  <a:pt x="117142" y="1663700"/>
                </a:lnTo>
                <a:lnTo>
                  <a:pt x="129765" y="1701800"/>
                </a:lnTo>
                <a:lnTo>
                  <a:pt x="144260" y="1752600"/>
                </a:lnTo>
                <a:lnTo>
                  <a:pt x="160607" y="1803400"/>
                </a:lnTo>
                <a:lnTo>
                  <a:pt x="178789" y="1854200"/>
                </a:lnTo>
                <a:lnTo>
                  <a:pt x="198785" y="1892300"/>
                </a:lnTo>
                <a:lnTo>
                  <a:pt x="220579" y="1943100"/>
                </a:lnTo>
                <a:lnTo>
                  <a:pt x="244150" y="1981200"/>
                </a:lnTo>
                <a:lnTo>
                  <a:pt x="269481" y="2032000"/>
                </a:lnTo>
                <a:lnTo>
                  <a:pt x="296551" y="2070100"/>
                </a:lnTo>
                <a:lnTo>
                  <a:pt x="325344" y="2108200"/>
                </a:lnTo>
                <a:lnTo>
                  <a:pt x="355839" y="2146300"/>
                </a:lnTo>
                <a:lnTo>
                  <a:pt x="388017" y="2184400"/>
                </a:lnTo>
                <a:lnTo>
                  <a:pt x="421861" y="2222500"/>
                </a:lnTo>
                <a:lnTo>
                  <a:pt x="457352" y="2260600"/>
                </a:lnTo>
                <a:lnTo>
                  <a:pt x="494244" y="2298700"/>
                </a:lnTo>
                <a:lnTo>
                  <a:pt x="532293" y="2336800"/>
                </a:lnTo>
                <a:lnTo>
                  <a:pt x="571455" y="2362200"/>
                </a:lnTo>
                <a:lnTo>
                  <a:pt x="611685" y="2400300"/>
                </a:lnTo>
                <a:lnTo>
                  <a:pt x="652938" y="2425700"/>
                </a:lnTo>
                <a:lnTo>
                  <a:pt x="695168" y="2451100"/>
                </a:lnTo>
                <a:lnTo>
                  <a:pt x="738331" y="2476500"/>
                </a:lnTo>
                <a:lnTo>
                  <a:pt x="761887" y="2489200"/>
                </a:lnTo>
                <a:close/>
              </a:path>
              <a:path w="2727960" h="2489200">
                <a:moveTo>
                  <a:pt x="2124460" y="2489200"/>
                </a:moveTo>
                <a:lnTo>
                  <a:pt x="1965736" y="2489200"/>
                </a:lnTo>
                <a:lnTo>
                  <a:pt x="1989292" y="2476500"/>
                </a:lnTo>
                <a:lnTo>
                  <a:pt x="2032455" y="2451100"/>
                </a:lnTo>
                <a:lnTo>
                  <a:pt x="2074685" y="2425700"/>
                </a:lnTo>
                <a:lnTo>
                  <a:pt x="2115938" y="2400300"/>
                </a:lnTo>
                <a:lnTo>
                  <a:pt x="2156169" y="2362200"/>
                </a:lnTo>
                <a:lnTo>
                  <a:pt x="2195332" y="2336800"/>
                </a:lnTo>
                <a:lnTo>
                  <a:pt x="2233383" y="2298700"/>
                </a:lnTo>
                <a:lnTo>
                  <a:pt x="2270277" y="2260600"/>
                </a:lnTo>
                <a:lnTo>
                  <a:pt x="2305766" y="2222500"/>
                </a:lnTo>
                <a:lnTo>
                  <a:pt x="2339608" y="2184400"/>
                </a:lnTo>
                <a:lnTo>
                  <a:pt x="2371786" y="2146300"/>
                </a:lnTo>
                <a:lnTo>
                  <a:pt x="2402280" y="2108200"/>
                </a:lnTo>
                <a:lnTo>
                  <a:pt x="2431072" y="2070100"/>
                </a:lnTo>
                <a:lnTo>
                  <a:pt x="2458142" y="2032000"/>
                </a:lnTo>
                <a:lnTo>
                  <a:pt x="2483473" y="1981200"/>
                </a:lnTo>
                <a:lnTo>
                  <a:pt x="2507044" y="1943100"/>
                </a:lnTo>
                <a:lnTo>
                  <a:pt x="2528838" y="1892300"/>
                </a:lnTo>
                <a:lnTo>
                  <a:pt x="2548836" y="1854200"/>
                </a:lnTo>
                <a:lnTo>
                  <a:pt x="2567018" y="1803400"/>
                </a:lnTo>
                <a:lnTo>
                  <a:pt x="2583366" y="1752600"/>
                </a:lnTo>
                <a:lnTo>
                  <a:pt x="2597861" y="1701800"/>
                </a:lnTo>
                <a:lnTo>
                  <a:pt x="2610484" y="1663700"/>
                </a:lnTo>
                <a:lnTo>
                  <a:pt x="2621217" y="1612900"/>
                </a:lnTo>
                <a:lnTo>
                  <a:pt x="2630041" y="1562100"/>
                </a:lnTo>
                <a:lnTo>
                  <a:pt x="2636936" y="1511300"/>
                </a:lnTo>
                <a:lnTo>
                  <a:pt x="2641885" y="1460500"/>
                </a:lnTo>
                <a:lnTo>
                  <a:pt x="2644868" y="1409700"/>
                </a:lnTo>
                <a:lnTo>
                  <a:pt x="2645867" y="1358900"/>
                </a:lnTo>
                <a:lnTo>
                  <a:pt x="2644868" y="1308100"/>
                </a:lnTo>
                <a:lnTo>
                  <a:pt x="2641885" y="1257300"/>
                </a:lnTo>
                <a:lnTo>
                  <a:pt x="2636936" y="1206500"/>
                </a:lnTo>
                <a:lnTo>
                  <a:pt x="2630041" y="1155700"/>
                </a:lnTo>
                <a:lnTo>
                  <a:pt x="2621217" y="1104900"/>
                </a:lnTo>
                <a:lnTo>
                  <a:pt x="2610484" y="1054100"/>
                </a:lnTo>
                <a:lnTo>
                  <a:pt x="2597861" y="1003300"/>
                </a:lnTo>
                <a:lnTo>
                  <a:pt x="2583366" y="965200"/>
                </a:lnTo>
                <a:lnTo>
                  <a:pt x="2567018" y="914400"/>
                </a:lnTo>
                <a:lnTo>
                  <a:pt x="2548836" y="863600"/>
                </a:lnTo>
                <a:lnTo>
                  <a:pt x="2528838" y="825500"/>
                </a:lnTo>
                <a:lnTo>
                  <a:pt x="2507044" y="774700"/>
                </a:lnTo>
                <a:lnTo>
                  <a:pt x="2483473" y="736600"/>
                </a:lnTo>
                <a:lnTo>
                  <a:pt x="2458142" y="685800"/>
                </a:lnTo>
                <a:lnTo>
                  <a:pt x="2431072" y="647700"/>
                </a:lnTo>
                <a:lnTo>
                  <a:pt x="2402280" y="609600"/>
                </a:lnTo>
                <a:lnTo>
                  <a:pt x="2371786" y="558800"/>
                </a:lnTo>
                <a:lnTo>
                  <a:pt x="2339608" y="520700"/>
                </a:lnTo>
                <a:lnTo>
                  <a:pt x="2305766" y="482600"/>
                </a:lnTo>
                <a:lnTo>
                  <a:pt x="2270277" y="457200"/>
                </a:lnTo>
                <a:lnTo>
                  <a:pt x="2233383" y="419100"/>
                </a:lnTo>
                <a:lnTo>
                  <a:pt x="2195332" y="381000"/>
                </a:lnTo>
                <a:lnTo>
                  <a:pt x="2156169" y="355600"/>
                </a:lnTo>
                <a:lnTo>
                  <a:pt x="2115938" y="317500"/>
                </a:lnTo>
                <a:lnTo>
                  <a:pt x="2074685" y="292100"/>
                </a:lnTo>
                <a:lnTo>
                  <a:pt x="2032455" y="266700"/>
                </a:lnTo>
                <a:lnTo>
                  <a:pt x="1989292" y="241300"/>
                </a:lnTo>
                <a:lnTo>
                  <a:pt x="1945242" y="215900"/>
                </a:lnTo>
                <a:lnTo>
                  <a:pt x="1900350" y="190500"/>
                </a:lnTo>
                <a:lnTo>
                  <a:pt x="1854660" y="177800"/>
                </a:lnTo>
                <a:lnTo>
                  <a:pt x="1808218" y="152400"/>
                </a:lnTo>
                <a:lnTo>
                  <a:pt x="1566299" y="88900"/>
                </a:lnTo>
                <a:lnTo>
                  <a:pt x="1516289" y="88900"/>
                </a:lnTo>
                <a:lnTo>
                  <a:pt x="1465841" y="76200"/>
                </a:lnTo>
                <a:lnTo>
                  <a:pt x="1841129" y="76200"/>
                </a:lnTo>
                <a:lnTo>
                  <a:pt x="1886015" y="101600"/>
                </a:lnTo>
                <a:lnTo>
                  <a:pt x="1930237" y="114300"/>
                </a:lnTo>
                <a:lnTo>
                  <a:pt x="1973762" y="139700"/>
                </a:lnTo>
                <a:lnTo>
                  <a:pt x="2016551" y="165100"/>
                </a:lnTo>
                <a:lnTo>
                  <a:pt x="2058569" y="177800"/>
                </a:lnTo>
                <a:lnTo>
                  <a:pt x="2099780" y="203200"/>
                </a:lnTo>
                <a:lnTo>
                  <a:pt x="2140147" y="241300"/>
                </a:lnTo>
                <a:lnTo>
                  <a:pt x="2179635" y="266700"/>
                </a:lnTo>
                <a:lnTo>
                  <a:pt x="2218206" y="292100"/>
                </a:lnTo>
                <a:lnTo>
                  <a:pt x="2255825" y="330200"/>
                </a:lnTo>
                <a:lnTo>
                  <a:pt x="2292456" y="355600"/>
                </a:lnTo>
                <a:lnTo>
                  <a:pt x="2328062" y="393700"/>
                </a:lnTo>
                <a:lnTo>
                  <a:pt x="2362498" y="431800"/>
                </a:lnTo>
                <a:lnTo>
                  <a:pt x="2395480" y="469900"/>
                </a:lnTo>
                <a:lnTo>
                  <a:pt x="2426994" y="508000"/>
                </a:lnTo>
                <a:lnTo>
                  <a:pt x="2457025" y="546100"/>
                </a:lnTo>
                <a:lnTo>
                  <a:pt x="2485560" y="584200"/>
                </a:lnTo>
                <a:lnTo>
                  <a:pt x="2512583" y="622300"/>
                </a:lnTo>
                <a:lnTo>
                  <a:pt x="2538080" y="660400"/>
                </a:lnTo>
                <a:lnTo>
                  <a:pt x="2562038" y="711200"/>
                </a:lnTo>
                <a:lnTo>
                  <a:pt x="2584440" y="749300"/>
                </a:lnTo>
                <a:lnTo>
                  <a:pt x="2605273" y="787400"/>
                </a:lnTo>
                <a:lnTo>
                  <a:pt x="2624523" y="838200"/>
                </a:lnTo>
                <a:lnTo>
                  <a:pt x="2642174" y="876300"/>
                </a:lnTo>
                <a:lnTo>
                  <a:pt x="2658213" y="927100"/>
                </a:lnTo>
                <a:lnTo>
                  <a:pt x="2672625" y="977900"/>
                </a:lnTo>
                <a:lnTo>
                  <a:pt x="2685396" y="1016000"/>
                </a:lnTo>
                <a:lnTo>
                  <a:pt x="2696511" y="1066800"/>
                </a:lnTo>
                <a:lnTo>
                  <a:pt x="2705955" y="1117600"/>
                </a:lnTo>
                <a:lnTo>
                  <a:pt x="2713715" y="1155700"/>
                </a:lnTo>
                <a:lnTo>
                  <a:pt x="2719775" y="1206500"/>
                </a:lnTo>
                <a:lnTo>
                  <a:pt x="2724122" y="1257300"/>
                </a:lnTo>
                <a:lnTo>
                  <a:pt x="2726741" y="1308100"/>
                </a:lnTo>
                <a:lnTo>
                  <a:pt x="2727617" y="1358900"/>
                </a:lnTo>
                <a:lnTo>
                  <a:pt x="2726741" y="1409700"/>
                </a:lnTo>
                <a:lnTo>
                  <a:pt x="2724122" y="1460500"/>
                </a:lnTo>
                <a:lnTo>
                  <a:pt x="2719775" y="1511300"/>
                </a:lnTo>
                <a:lnTo>
                  <a:pt x="2713715" y="1549400"/>
                </a:lnTo>
                <a:lnTo>
                  <a:pt x="2705955" y="1600200"/>
                </a:lnTo>
                <a:lnTo>
                  <a:pt x="2696511" y="1651000"/>
                </a:lnTo>
                <a:lnTo>
                  <a:pt x="2685396" y="1701800"/>
                </a:lnTo>
                <a:lnTo>
                  <a:pt x="2672625" y="1739900"/>
                </a:lnTo>
                <a:lnTo>
                  <a:pt x="2658213" y="1790700"/>
                </a:lnTo>
                <a:lnTo>
                  <a:pt x="2642174" y="1828800"/>
                </a:lnTo>
                <a:lnTo>
                  <a:pt x="2624523" y="1879600"/>
                </a:lnTo>
                <a:lnTo>
                  <a:pt x="2605273" y="1917700"/>
                </a:lnTo>
                <a:lnTo>
                  <a:pt x="2584440" y="1968500"/>
                </a:lnTo>
                <a:lnTo>
                  <a:pt x="2562038" y="2006600"/>
                </a:lnTo>
                <a:lnTo>
                  <a:pt x="2538080" y="2057400"/>
                </a:lnTo>
                <a:lnTo>
                  <a:pt x="2512583" y="2095500"/>
                </a:lnTo>
                <a:lnTo>
                  <a:pt x="2485560" y="2133600"/>
                </a:lnTo>
                <a:lnTo>
                  <a:pt x="2457025" y="2171700"/>
                </a:lnTo>
                <a:lnTo>
                  <a:pt x="2426994" y="2209800"/>
                </a:lnTo>
                <a:lnTo>
                  <a:pt x="2395480" y="2247900"/>
                </a:lnTo>
                <a:lnTo>
                  <a:pt x="2362498" y="2286000"/>
                </a:lnTo>
                <a:lnTo>
                  <a:pt x="2328062" y="2324100"/>
                </a:lnTo>
                <a:lnTo>
                  <a:pt x="2292456" y="2362200"/>
                </a:lnTo>
                <a:lnTo>
                  <a:pt x="2255825" y="2387600"/>
                </a:lnTo>
                <a:lnTo>
                  <a:pt x="2218206" y="2425700"/>
                </a:lnTo>
                <a:lnTo>
                  <a:pt x="2179635" y="2451100"/>
                </a:lnTo>
                <a:lnTo>
                  <a:pt x="2140147" y="2476500"/>
                </a:lnTo>
                <a:lnTo>
                  <a:pt x="2124460" y="2489200"/>
                </a:lnTo>
                <a:close/>
              </a:path>
            </a:pathLst>
          </a:custGeom>
          <a:solidFill>
            <a:srgbClr val="007C7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-15563" y="5513561"/>
            <a:ext cx="1572759" cy="1344440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9362" t="19653" r="29922" b="10639"/>
          <a:stretch/>
        </p:blipFill>
        <p:spPr>
          <a:xfrm>
            <a:off x="2217387" y="57915"/>
            <a:ext cx="7061084" cy="68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19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 rot="10800000">
            <a:off x="10004078" y="-14646"/>
            <a:ext cx="2187921" cy="1716696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4514" name="Picture 9" descr="C:\Documents and Settings\fedorov.IMC\Рабочий стол\LOGO_GNMC_gree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57164" y="382344"/>
            <a:ext cx="1725306" cy="130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/>
          <p:nvPr/>
        </p:nvSpPr>
        <p:spPr>
          <a:xfrm rot="16200000">
            <a:off x="10074606" y="182460"/>
            <a:ext cx="2241939" cy="1992850"/>
          </a:xfrm>
          <a:custGeom>
            <a:avLst/>
            <a:gdLst/>
            <a:ahLst/>
            <a:cxnLst/>
            <a:rect l="l" t="t" r="r" b="b"/>
            <a:pathLst>
              <a:path w="2727960" h="2489200">
                <a:moveTo>
                  <a:pt x="1559936" y="12700"/>
                </a:moveTo>
                <a:lnTo>
                  <a:pt x="1167693" y="12700"/>
                </a:lnTo>
                <a:lnTo>
                  <a:pt x="1216201" y="0"/>
                </a:lnTo>
                <a:lnTo>
                  <a:pt x="1511428" y="0"/>
                </a:lnTo>
                <a:lnTo>
                  <a:pt x="1559936" y="12700"/>
                </a:lnTo>
                <a:close/>
              </a:path>
              <a:path w="2727960" h="2489200">
                <a:moveTo>
                  <a:pt x="761887" y="2489200"/>
                </a:moveTo>
                <a:lnTo>
                  <a:pt x="603164" y="2489200"/>
                </a:lnTo>
                <a:lnTo>
                  <a:pt x="587476" y="2476500"/>
                </a:lnTo>
                <a:lnTo>
                  <a:pt x="547987" y="2451100"/>
                </a:lnTo>
                <a:lnTo>
                  <a:pt x="509414" y="2425700"/>
                </a:lnTo>
                <a:lnTo>
                  <a:pt x="471794" y="2387600"/>
                </a:lnTo>
                <a:lnTo>
                  <a:pt x="435162" y="2362200"/>
                </a:lnTo>
                <a:lnTo>
                  <a:pt x="399554" y="2324100"/>
                </a:lnTo>
                <a:lnTo>
                  <a:pt x="365119" y="2286000"/>
                </a:lnTo>
                <a:lnTo>
                  <a:pt x="332136" y="2247900"/>
                </a:lnTo>
                <a:lnTo>
                  <a:pt x="300622" y="2209800"/>
                </a:lnTo>
                <a:lnTo>
                  <a:pt x="270591" y="2171700"/>
                </a:lnTo>
                <a:lnTo>
                  <a:pt x="242056" y="2133600"/>
                </a:lnTo>
                <a:lnTo>
                  <a:pt x="215033" y="2095500"/>
                </a:lnTo>
                <a:lnTo>
                  <a:pt x="189536" y="2057400"/>
                </a:lnTo>
                <a:lnTo>
                  <a:pt x="165579" y="2006600"/>
                </a:lnTo>
                <a:lnTo>
                  <a:pt x="143176" y="1968500"/>
                </a:lnTo>
                <a:lnTo>
                  <a:pt x="122343" y="1917700"/>
                </a:lnTo>
                <a:lnTo>
                  <a:pt x="103093" y="1879600"/>
                </a:lnTo>
                <a:lnTo>
                  <a:pt x="85442" y="1828800"/>
                </a:lnTo>
                <a:lnTo>
                  <a:pt x="69403" y="1790700"/>
                </a:lnTo>
                <a:lnTo>
                  <a:pt x="54991" y="1739900"/>
                </a:lnTo>
                <a:lnTo>
                  <a:pt x="42220" y="1701800"/>
                </a:lnTo>
                <a:lnTo>
                  <a:pt x="31106" y="1651000"/>
                </a:lnTo>
                <a:lnTo>
                  <a:pt x="21661" y="1600200"/>
                </a:lnTo>
                <a:lnTo>
                  <a:pt x="13901" y="1549400"/>
                </a:lnTo>
                <a:lnTo>
                  <a:pt x="7841" y="1511300"/>
                </a:lnTo>
                <a:lnTo>
                  <a:pt x="3494" y="1460500"/>
                </a:lnTo>
                <a:lnTo>
                  <a:pt x="876" y="1409700"/>
                </a:lnTo>
                <a:lnTo>
                  <a:pt x="0" y="1358900"/>
                </a:lnTo>
                <a:lnTo>
                  <a:pt x="876" y="1308100"/>
                </a:lnTo>
                <a:lnTo>
                  <a:pt x="3494" y="1257300"/>
                </a:lnTo>
                <a:lnTo>
                  <a:pt x="7841" y="1206500"/>
                </a:lnTo>
                <a:lnTo>
                  <a:pt x="13901" y="1155700"/>
                </a:lnTo>
                <a:lnTo>
                  <a:pt x="21661" y="1117600"/>
                </a:lnTo>
                <a:lnTo>
                  <a:pt x="31106" y="1066800"/>
                </a:lnTo>
                <a:lnTo>
                  <a:pt x="42220" y="1016000"/>
                </a:lnTo>
                <a:lnTo>
                  <a:pt x="54991" y="977900"/>
                </a:lnTo>
                <a:lnTo>
                  <a:pt x="69403" y="927100"/>
                </a:lnTo>
                <a:lnTo>
                  <a:pt x="85442" y="876300"/>
                </a:lnTo>
                <a:lnTo>
                  <a:pt x="103093" y="838200"/>
                </a:lnTo>
                <a:lnTo>
                  <a:pt x="122343" y="787400"/>
                </a:lnTo>
                <a:lnTo>
                  <a:pt x="143176" y="749300"/>
                </a:lnTo>
                <a:lnTo>
                  <a:pt x="165579" y="698500"/>
                </a:lnTo>
                <a:lnTo>
                  <a:pt x="189536" y="660400"/>
                </a:lnTo>
                <a:lnTo>
                  <a:pt x="215033" y="622300"/>
                </a:lnTo>
                <a:lnTo>
                  <a:pt x="242056" y="584200"/>
                </a:lnTo>
                <a:lnTo>
                  <a:pt x="270591" y="546100"/>
                </a:lnTo>
                <a:lnTo>
                  <a:pt x="300622" y="508000"/>
                </a:lnTo>
                <a:lnTo>
                  <a:pt x="332136" y="469900"/>
                </a:lnTo>
                <a:lnTo>
                  <a:pt x="365119" y="431800"/>
                </a:lnTo>
                <a:lnTo>
                  <a:pt x="399554" y="393700"/>
                </a:lnTo>
                <a:lnTo>
                  <a:pt x="435162" y="355600"/>
                </a:lnTo>
                <a:lnTo>
                  <a:pt x="471794" y="330200"/>
                </a:lnTo>
                <a:lnTo>
                  <a:pt x="509414" y="292100"/>
                </a:lnTo>
                <a:lnTo>
                  <a:pt x="547987" y="266700"/>
                </a:lnTo>
                <a:lnTo>
                  <a:pt x="587476" y="241300"/>
                </a:lnTo>
                <a:lnTo>
                  <a:pt x="627844" y="203200"/>
                </a:lnTo>
                <a:lnTo>
                  <a:pt x="669056" y="177800"/>
                </a:lnTo>
                <a:lnTo>
                  <a:pt x="711075" y="165100"/>
                </a:lnTo>
                <a:lnTo>
                  <a:pt x="753865" y="139700"/>
                </a:lnTo>
                <a:lnTo>
                  <a:pt x="797389" y="114300"/>
                </a:lnTo>
                <a:lnTo>
                  <a:pt x="841613" y="101600"/>
                </a:lnTo>
                <a:lnTo>
                  <a:pt x="886498" y="76200"/>
                </a:lnTo>
                <a:lnTo>
                  <a:pt x="1119594" y="12700"/>
                </a:lnTo>
                <a:lnTo>
                  <a:pt x="1608035" y="12700"/>
                </a:lnTo>
                <a:lnTo>
                  <a:pt x="1841129" y="76200"/>
                </a:lnTo>
                <a:lnTo>
                  <a:pt x="1261787" y="76200"/>
                </a:lnTo>
                <a:lnTo>
                  <a:pt x="1211339" y="88900"/>
                </a:lnTo>
                <a:lnTo>
                  <a:pt x="1161329" y="88900"/>
                </a:lnTo>
                <a:lnTo>
                  <a:pt x="919407" y="152400"/>
                </a:lnTo>
                <a:lnTo>
                  <a:pt x="872964" y="177800"/>
                </a:lnTo>
                <a:lnTo>
                  <a:pt x="827274" y="190500"/>
                </a:lnTo>
                <a:lnTo>
                  <a:pt x="782381" y="215900"/>
                </a:lnTo>
                <a:lnTo>
                  <a:pt x="738331" y="241300"/>
                </a:lnTo>
                <a:lnTo>
                  <a:pt x="695168" y="266700"/>
                </a:lnTo>
                <a:lnTo>
                  <a:pt x="652938" y="292100"/>
                </a:lnTo>
                <a:lnTo>
                  <a:pt x="611685" y="317500"/>
                </a:lnTo>
                <a:lnTo>
                  <a:pt x="571455" y="355600"/>
                </a:lnTo>
                <a:lnTo>
                  <a:pt x="532293" y="381000"/>
                </a:lnTo>
                <a:lnTo>
                  <a:pt x="494244" y="419100"/>
                </a:lnTo>
                <a:lnTo>
                  <a:pt x="457352" y="457200"/>
                </a:lnTo>
                <a:lnTo>
                  <a:pt x="421861" y="482600"/>
                </a:lnTo>
                <a:lnTo>
                  <a:pt x="388017" y="520700"/>
                </a:lnTo>
                <a:lnTo>
                  <a:pt x="355839" y="558800"/>
                </a:lnTo>
                <a:lnTo>
                  <a:pt x="325344" y="609600"/>
                </a:lnTo>
                <a:lnTo>
                  <a:pt x="296551" y="647700"/>
                </a:lnTo>
                <a:lnTo>
                  <a:pt x="269481" y="685800"/>
                </a:lnTo>
                <a:lnTo>
                  <a:pt x="244150" y="736600"/>
                </a:lnTo>
                <a:lnTo>
                  <a:pt x="220579" y="774700"/>
                </a:lnTo>
                <a:lnTo>
                  <a:pt x="198785" y="825500"/>
                </a:lnTo>
                <a:lnTo>
                  <a:pt x="178789" y="863600"/>
                </a:lnTo>
                <a:lnTo>
                  <a:pt x="160607" y="914400"/>
                </a:lnTo>
                <a:lnTo>
                  <a:pt x="144260" y="965200"/>
                </a:lnTo>
                <a:lnTo>
                  <a:pt x="129765" y="1003300"/>
                </a:lnTo>
                <a:lnTo>
                  <a:pt x="117142" y="1054100"/>
                </a:lnTo>
                <a:lnTo>
                  <a:pt x="106410" y="1104900"/>
                </a:lnTo>
                <a:lnTo>
                  <a:pt x="97587" y="1155700"/>
                </a:lnTo>
                <a:lnTo>
                  <a:pt x="90692" y="1206500"/>
                </a:lnTo>
                <a:lnTo>
                  <a:pt x="85743" y="1257300"/>
                </a:lnTo>
                <a:lnTo>
                  <a:pt x="82761" y="1308100"/>
                </a:lnTo>
                <a:lnTo>
                  <a:pt x="81762" y="1358900"/>
                </a:lnTo>
                <a:lnTo>
                  <a:pt x="82761" y="1409700"/>
                </a:lnTo>
                <a:lnTo>
                  <a:pt x="85743" y="1460500"/>
                </a:lnTo>
                <a:lnTo>
                  <a:pt x="90692" y="1511300"/>
                </a:lnTo>
                <a:lnTo>
                  <a:pt x="97587" y="1562100"/>
                </a:lnTo>
                <a:lnTo>
                  <a:pt x="106410" y="1612900"/>
                </a:lnTo>
                <a:lnTo>
                  <a:pt x="117142" y="1663700"/>
                </a:lnTo>
                <a:lnTo>
                  <a:pt x="129765" y="1701800"/>
                </a:lnTo>
                <a:lnTo>
                  <a:pt x="144260" y="1752600"/>
                </a:lnTo>
                <a:lnTo>
                  <a:pt x="160607" y="1803400"/>
                </a:lnTo>
                <a:lnTo>
                  <a:pt x="178789" y="1854200"/>
                </a:lnTo>
                <a:lnTo>
                  <a:pt x="198785" y="1892300"/>
                </a:lnTo>
                <a:lnTo>
                  <a:pt x="220579" y="1943100"/>
                </a:lnTo>
                <a:lnTo>
                  <a:pt x="244150" y="1981200"/>
                </a:lnTo>
                <a:lnTo>
                  <a:pt x="269481" y="2032000"/>
                </a:lnTo>
                <a:lnTo>
                  <a:pt x="296551" y="2070100"/>
                </a:lnTo>
                <a:lnTo>
                  <a:pt x="325344" y="2108200"/>
                </a:lnTo>
                <a:lnTo>
                  <a:pt x="355839" y="2146300"/>
                </a:lnTo>
                <a:lnTo>
                  <a:pt x="388017" y="2184400"/>
                </a:lnTo>
                <a:lnTo>
                  <a:pt x="421861" y="2222500"/>
                </a:lnTo>
                <a:lnTo>
                  <a:pt x="457352" y="2260600"/>
                </a:lnTo>
                <a:lnTo>
                  <a:pt x="494244" y="2298700"/>
                </a:lnTo>
                <a:lnTo>
                  <a:pt x="532293" y="2336800"/>
                </a:lnTo>
                <a:lnTo>
                  <a:pt x="571455" y="2362200"/>
                </a:lnTo>
                <a:lnTo>
                  <a:pt x="611685" y="2400300"/>
                </a:lnTo>
                <a:lnTo>
                  <a:pt x="652938" y="2425700"/>
                </a:lnTo>
                <a:lnTo>
                  <a:pt x="695168" y="2451100"/>
                </a:lnTo>
                <a:lnTo>
                  <a:pt x="738331" y="2476500"/>
                </a:lnTo>
                <a:lnTo>
                  <a:pt x="761887" y="2489200"/>
                </a:lnTo>
                <a:close/>
              </a:path>
              <a:path w="2727960" h="2489200">
                <a:moveTo>
                  <a:pt x="2124460" y="2489200"/>
                </a:moveTo>
                <a:lnTo>
                  <a:pt x="1965736" y="2489200"/>
                </a:lnTo>
                <a:lnTo>
                  <a:pt x="1989292" y="2476500"/>
                </a:lnTo>
                <a:lnTo>
                  <a:pt x="2032455" y="2451100"/>
                </a:lnTo>
                <a:lnTo>
                  <a:pt x="2074685" y="2425700"/>
                </a:lnTo>
                <a:lnTo>
                  <a:pt x="2115938" y="2400300"/>
                </a:lnTo>
                <a:lnTo>
                  <a:pt x="2156169" y="2362200"/>
                </a:lnTo>
                <a:lnTo>
                  <a:pt x="2195332" y="2336800"/>
                </a:lnTo>
                <a:lnTo>
                  <a:pt x="2233383" y="2298700"/>
                </a:lnTo>
                <a:lnTo>
                  <a:pt x="2270277" y="2260600"/>
                </a:lnTo>
                <a:lnTo>
                  <a:pt x="2305766" y="2222500"/>
                </a:lnTo>
                <a:lnTo>
                  <a:pt x="2339608" y="2184400"/>
                </a:lnTo>
                <a:lnTo>
                  <a:pt x="2371786" y="2146300"/>
                </a:lnTo>
                <a:lnTo>
                  <a:pt x="2402280" y="2108200"/>
                </a:lnTo>
                <a:lnTo>
                  <a:pt x="2431072" y="2070100"/>
                </a:lnTo>
                <a:lnTo>
                  <a:pt x="2458142" y="2032000"/>
                </a:lnTo>
                <a:lnTo>
                  <a:pt x="2483473" y="1981200"/>
                </a:lnTo>
                <a:lnTo>
                  <a:pt x="2507044" y="1943100"/>
                </a:lnTo>
                <a:lnTo>
                  <a:pt x="2528838" y="1892300"/>
                </a:lnTo>
                <a:lnTo>
                  <a:pt x="2548836" y="1854200"/>
                </a:lnTo>
                <a:lnTo>
                  <a:pt x="2567018" y="1803400"/>
                </a:lnTo>
                <a:lnTo>
                  <a:pt x="2583366" y="1752600"/>
                </a:lnTo>
                <a:lnTo>
                  <a:pt x="2597861" y="1701800"/>
                </a:lnTo>
                <a:lnTo>
                  <a:pt x="2610484" y="1663700"/>
                </a:lnTo>
                <a:lnTo>
                  <a:pt x="2621217" y="1612900"/>
                </a:lnTo>
                <a:lnTo>
                  <a:pt x="2630041" y="1562100"/>
                </a:lnTo>
                <a:lnTo>
                  <a:pt x="2636936" y="1511300"/>
                </a:lnTo>
                <a:lnTo>
                  <a:pt x="2641885" y="1460500"/>
                </a:lnTo>
                <a:lnTo>
                  <a:pt x="2644868" y="1409700"/>
                </a:lnTo>
                <a:lnTo>
                  <a:pt x="2645867" y="1358900"/>
                </a:lnTo>
                <a:lnTo>
                  <a:pt x="2644868" y="1308100"/>
                </a:lnTo>
                <a:lnTo>
                  <a:pt x="2641885" y="1257300"/>
                </a:lnTo>
                <a:lnTo>
                  <a:pt x="2636936" y="1206500"/>
                </a:lnTo>
                <a:lnTo>
                  <a:pt x="2630041" y="1155700"/>
                </a:lnTo>
                <a:lnTo>
                  <a:pt x="2621217" y="1104900"/>
                </a:lnTo>
                <a:lnTo>
                  <a:pt x="2610484" y="1054100"/>
                </a:lnTo>
                <a:lnTo>
                  <a:pt x="2597861" y="1003300"/>
                </a:lnTo>
                <a:lnTo>
                  <a:pt x="2583366" y="965200"/>
                </a:lnTo>
                <a:lnTo>
                  <a:pt x="2567018" y="914400"/>
                </a:lnTo>
                <a:lnTo>
                  <a:pt x="2548836" y="863600"/>
                </a:lnTo>
                <a:lnTo>
                  <a:pt x="2528838" y="825500"/>
                </a:lnTo>
                <a:lnTo>
                  <a:pt x="2507044" y="774700"/>
                </a:lnTo>
                <a:lnTo>
                  <a:pt x="2483473" y="736600"/>
                </a:lnTo>
                <a:lnTo>
                  <a:pt x="2458142" y="685800"/>
                </a:lnTo>
                <a:lnTo>
                  <a:pt x="2431072" y="647700"/>
                </a:lnTo>
                <a:lnTo>
                  <a:pt x="2402280" y="609600"/>
                </a:lnTo>
                <a:lnTo>
                  <a:pt x="2371786" y="558800"/>
                </a:lnTo>
                <a:lnTo>
                  <a:pt x="2339608" y="520700"/>
                </a:lnTo>
                <a:lnTo>
                  <a:pt x="2305766" y="482600"/>
                </a:lnTo>
                <a:lnTo>
                  <a:pt x="2270277" y="457200"/>
                </a:lnTo>
                <a:lnTo>
                  <a:pt x="2233383" y="419100"/>
                </a:lnTo>
                <a:lnTo>
                  <a:pt x="2195332" y="381000"/>
                </a:lnTo>
                <a:lnTo>
                  <a:pt x="2156169" y="355600"/>
                </a:lnTo>
                <a:lnTo>
                  <a:pt x="2115938" y="317500"/>
                </a:lnTo>
                <a:lnTo>
                  <a:pt x="2074685" y="292100"/>
                </a:lnTo>
                <a:lnTo>
                  <a:pt x="2032455" y="266700"/>
                </a:lnTo>
                <a:lnTo>
                  <a:pt x="1989292" y="241300"/>
                </a:lnTo>
                <a:lnTo>
                  <a:pt x="1945242" y="215900"/>
                </a:lnTo>
                <a:lnTo>
                  <a:pt x="1900350" y="190500"/>
                </a:lnTo>
                <a:lnTo>
                  <a:pt x="1854660" y="177800"/>
                </a:lnTo>
                <a:lnTo>
                  <a:pt x="1808218" y="152400"/>
                </a:lnTo>
                <a:lnTo>
                  <a:pt x="1566299" y="88900"/>
                </a:lnTo>
                <a:lnTo>
                  <a:pt x="1516289" y="88900"/>
                </a:lnTo>
                <a:lnTo>
                  <a:pt x="1465841" y="76200"/>
                </a:lnTo>
                <a:lnTo>
                  <a:pt x="1841129" y="76200"/>
                </a:lnTo>
                <a:lnTo>
                  <a:pt x="1886015" y="101600"/>
                </a:lnTo>
                <a:lnTo>
                  <a:pt x="1930237" y="114300"/>
                </a:lnTo>
                <a:lnTo>
                  <a:pt x="1973762" y="139700"/>
                </a:lnTo>
                <a:lnTo>
                  <a:pt x="2016551" y="165100"/>
                </a:lnTo>
                <a:lnTo>
                  <a:pt x="2058569" y="177800"/>
                </a:lnTo>
                <a:lnTo>
                  <a:pt x="2099780" y="203200"/>
                </a:lnTo>
                <a:lnTo>
                  <a:pt x="2140147" y="241300"/>
                </a:lnTo>
                <a:lnTo>
                  <a:pt x="2179635" y="266700"/>
                </a:lnTo>
                <a:lnTo>
                  <a:pt x="2218206" y="292100"/>
                </a:lnTo>
                <a:lnTo>
                  <a:pt x="2255825" y="330200"/>
                </a:lnTo>
                <a:lnTo>
                  <a:pt x="2292456" y="355600"/>
                </a:lnTo>
                <a:lnTo>
                  <a:pt x="2328062" y="393700"/>
                </a:lnTo>
                <a:lnTo>
                  <a:pt x="2362498" y="431800"/>
                </a:lnTo>
                <a:lnTo>
                  <a:pt x="2395480" y="469900"/>
                </a:lnTo>
                <a:lnTo>
                  <a:pt x="2426994" y="508000"/>
                </a:lnTo>
                <a:lnTo>
                  <a:pt x="2457025" y="546100"/>
                </a:lnTo>
                <a:lnTo>
                  <a:pt x="2485560" y="584200"/>
                </a:lnTo>
                <a:lnTo>
                  <a:pt x="2512583" y="622300"/>
                </a:lnTo>
                <a:lnTo>
                  <a:pt x="2538080" y="660400"/>
                </a:lnTo>
                <a:lnTo>
                  <a:pt x="2562038" y="711200"/>
                </a:lnTo>
                <a:lnTo>
                  <a:pt x="2584440" y="749300"/>
                </a:lnTo>
                <a:lnTo>
                  <a:pt x="2605273" y="787400"/>
                </a:lnTo>
                <a:lnTo>
                  <a:pt x="2624523" y="838200"/>
                </a:lnTo>
                <a:lnTo>
                  <a:pt x="2642174" y="876300"/>
                </a:lnTo>
                <a:lnTo>
                  <a:pt x="2658213" y="927100"/>
                </a:lnTo>
                <a:lnTo>
                  <a:pt x="2672625" y="977900"/>
                </a:lnTo>
                <a:lnTo>
                  <a:pt x="2685396" y="1016000"/>
                </a:lnTo>
                <a:lnTo>
                  <a:pt x="2696511" y="1066800"/>
                </a:lnTo>
                <a:lnTo>
                  <a:pt x="2705955" y="1117600"/>
                </a:lnTo>
                <a:lnTo>
                  <a:pt x="2713715" y="1155700"/>
                </a:lnTo>
                <a:lnTo>
                  <a:pt x="2719775" y="1206500"/>
                </a:lnTo>
                <a:lnTo>
                  <a:pt x="2724122" y="1257300"/>
                </a:lnTo>
                <a:lnTo>
                  <a:pt x="2726741" y="1308100"/>
                </a:lnTo>
                <a:lnTo>
                  <a:pt x="2727617" y="1358900"/>
                </a:lnTo>
                <a:lnTo>
                  <a:pt x="2726741" y="1409700"/>
                </a:lnTo>
                <a:lnTo>
                  <a:pt x="2724122" y="1460500"/>
                </a:lnTo>
                <a:lnTo>
                  <a:pt x="2719775" y="1511300"/>
                </a:lnTo>
                <a:lnTo>
                  <a:pt x="2713715" y="1549400"/>
                </a:lnTo>
                <a:lnTo>
                  <a:pt x="2705955" y="1600200"/>
                </a:lnTo>
                <a:lnTo>
                  <a:pt x="2696511" y="1651000"/>
                </a:lnTo>
                <a:lnTo>
                  <a:pt x="2685396" y="1701800"/>
                </a:lnTo>
                <a:lnTo>
                  <a:pt x="2672625" y="1739900"/>
                </a:lnTo>
                <a:lnTo>
                  <a:pt x="2658213" y="1790700"/>
                </a:lnTo>
                <a:lnTo>
                  <a:pt x="2642174" y="1828800"/>
                </a:lnTo>
                <a:lnTo>
                  <a:pt x="2624523" y="1879600"/>
                </a:lnTo>
                <a:lnTo>
                  <a:pt x="2605273" y="1917700"/>
                </a:lnTo>
                <a:lnTo>
                  <a:pt x="2584440" y="1968500"/>
                </a:lnTo>
                <a:lnTo>
                  <a:pt x="2562038" y="2006600"/>
                </a:lnTo>
                <a:lnTo>
                  <a:pt x="2538080" y="2057400"/>
                </a:lnTo>
                <a:lnTo>
                  <a:pt x="2512583" y="2095500"/>
                </a:lnTo>
                <a:lnTo>
                  <a:pt x="2485560" y="2133600"/>
                </a:lnTo>
                <a:lnTo>
                  <a:pt x="2457025" y="2171700"/>
                </a:lnTo>
                <a:lnTo>
                  <a:pt x="2426994" y="2209800"/>
                </a:lnTo>
                <a:lnTo>
                  <a:pt x="2395480" y="2247900"/>
                </a:lnTo>
                <a:lnTo>
                  <a:pt x="2362498" y="2286000"/>
                </a:lnTo>
                <a:lnTo>
                  <a:pt x="2328062" y="2324100"/>
                </a:lnTo>
                <a:lnTo>
                  <a:pt x="2292456" y="2362200"/>
                </a:lnTo>
                <a:lnTo>
                  <a:pt x="2255825" y="2387600"/>
                </a:lnTo>
                <a:lnTo>
                  <a:pt x="2218206" y="2425700"/>
                </a:lnTo>
                <a:lnTo>
                  <a:pt x="2179635" y="2451100"/>
                </a:lnTo>
                <a:lnTo>
                  <a:pt x="2140147" y="2476500"/>
                </a:lnTo>
                <a:lnTo>
                  <a:pt x="2124460" y="2489200"/>
                </a:lnTo>
                <a:close/>
              </a:path>
            </a:pathLst>
          </a:custGeom>
          <a:solidFill>
            <a:srgbClr val="007C7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-15563" y="5513561"/>
            <a:ext cx="1572759" cy="1344440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9265" t="20594" r="30079" b="17538"/>
          <a:stretch/>
        </p:blipFill>
        <p:spPr>
          <a:xfrm>
            <a:off x="1966992" y="65942"/>
            <a:ext cx="7858079" cy="672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02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 rot="10800000">
            <a:off x="10004078" y="-14646"/>
            <a:ext cx="2187921" cy="1716696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4514" name="Picture 9" descr="C:\Documents and Settings\fedorov.IMC\Рабочий стол\LOGO_GNMC_gree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57164" y="382344"/>
            <a:ext cx="1725306" cy="130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/>
          <p:nvPr/>
        </p:nvSpPr>
        <p:spPr>
          <a:xfrm rot="16200000">
            <a:off x="10074606" y="182460"/>
            <a:ext cx="2241939" cy="1992850"/>
          </a:xfrm>
          <a:custGeom>
            <a:avLst/>
            <a:gdLst/>
            <a:ahLst/>
            <a:cxnLst/>
            <a:rect l="l" t="t" r="r" b="b"/>
            <a:pathLst>
              <a:path w="2727960" h="2489200">
                <a:moveTo>
                  <a:pt x="1559936" y="12700"/>
                </a:moveTo>
                <a:lnTo>
                  <a:pt x="1167693" y="12700"/>
                </a:lnTo>
                <a:lnTo>
                  <a:pt x="1216201" y="0"/>
                </a:lnTo>
                <a:lnTo>
                  <a:pt x="1511428" y="0"/>
                </a:lnTo>
                <a:lnTo>
                  <a:pt x="1559936" y="12700"/>
                </a:lnTo>
                <a:close/>
              </a:path>
              <a:path w="2727960" h="2489200">
                <a:moveTo>
                  <a:pt x="761887" y="2489200"/>
                </a:moveTo>
                <a:lnTo>
                  <a:pt x="603164" y="2489200"/>
                </a:lnTo>
                <a:lnTo>
                  <a:pt x="587476" y="2476500"/>
                </a:lnTo>
                <a:lnTo>
                  <a:pt x="547987" y="2451100"/>
                </a:lnTo>
                <a:lnTo>
                  <a:pt x="509414" y="2425700"/>
                </a:lnTo>
                <a:lnTo>
                  <a:pt x="471794" y="2387600"/>
                </a:lnTo>
                <a:lnTo>
                  <a:pt x="435162" y="2362200"/>
                </a:lnTo>
                <a:lnTo>
                  <a:pt x="399554" y="2324100"/>
                </a:lnTo>
                <a:lnTo>
                  <a:pt x="365119" y="2286000"/>
                </a:lnTo>
                <a:lnTo>
                  <a:pt x="332136" y="2247900"/>
                </a:lnTo>
                <a:lnTo>
                  <a:pt x="300622" y="2209800"/>
                </a:lnTo>
                <a:lnTo>
                  <a:pt x="270591" y="2171700"/>
                </a:lnTo>
                <a:lnTo>
                  <a:pt x="242056" y="2133600"/>
                </a:lnTo>
                <a:lnTo>
                  <a:pt x="215033" y="2095500"/>
                </a:lnTo>
                <a:lnTo>
                  <a:pt x="189536" y="2057400"/>
                </a:lnTo>
                <a:lnTo>
                  <a:pt x="165579" y="2006600"/>
                </a:lnTo>
                <a:lnTo>
                  <a:pt x="143176" y="1968500"/>
                </a:lnTo>
                <a:lnTo>
                  <a:pt x="122343" y="1917700"/>
                </a:lnTo>
                <a:lnTo>
                  <a:pt x="103093" y="1879600"/>
                </a:lnTo>
                <a:lnTo>
                  <a:pt x="85442" y="1828800"/>
                </a:lnTo>
                <a:lnTo>
                  <a:pt x="69403" y="1790700"/>
                </a:lnTo>
                <a:lnTo>
                  <a:pt x="54991" y="1739900"/>
                </a:lnTo>
                <a:lnTo>
                  <a:pt x="42220" y="1701800"/>
                </a:lnTo>
                <a:lnTo>
                  <a:pt x="31106" y="1651000"/>
                </a:lnTo>
                <a:lnTo>
                  <a:pt x="21661" y="1600200"/>
                </a:lnTo>
                <a:lnTo>
                  <a:pt x="13901" y="1549400"/>
                </a:lnTo>
                <a:lnTo>
                  <a:pt x="7841" y="1511300"/>
                </a:lnTo>
                <a:lnTo>
                  <a:pt x="3494" y="1460500"/>
                </a:lnTo>
                <a:lnTo>
                  <a:pt x="876" y="1409700"/>
                </a:lnTo>
                <a:lnTo>
                  <a:pt x="0" y="1358900"/>
                </a:lnTo>
                <a:lnTo>
                  <a:pt x="876" y="1308100"/>
                </a:lnTo>
                <a:lnTo>
                  <a:pt x="3494" y="1257300"/>
                </a:lnTo>
                <a:lnTo>
                  <a:pt x="7841" y="1206500"/>
                </a:lnTo>
                <a:lnTo>
                  <a:pt x="13901" y="1155700"/>
                </a:lnTo>
                <a:lnTo>
                  <a:pt x="21661" y="1117600"/>
                </a:lnTo>
                <a:lnTo>
                  <a:pt x="31106" y="1066800"/>
                </a:lnTo>
                <a:lnTo>
                  <a:pt x="42220" y="1016000"/>
                </a:lnTo>
                <a:lnTo>
                  <a:pt x="54991" y="977900"/>
                </a:lnTo>
                <a:lnTo>
                  <a:pt x="69403" y="927100"/>
                </a:lnTo>
                <a:lnTo>
                  <a:pt x="85442" y="876300"/>
                </a:lnTo>
                <a:lnTo>
                  <a:pt x="103093" y="838200"/>
                </a:lnTo>
                <a:lnTo>
                  <a:pt x="122343" y="787400"/>
                </a:lnTo>
                <a:lnTo>
                  <a:pt x="143176" y="749300"/>
                </a:lnTo>
                <a:lnTo>
                  <a:pt x="165579" y="698500"/>
                </a:lnTo>
                <a:lnTo>
                  <a:pt x="189536" y="660400"/>
                </a:lnTo>
                <a:lnTo>
                  <a:pt x="215033" y="622300"/>
                </a:lnTo>
                <a:lnTo>
                  <a:pt x="242056" y="584200"/>
                </a:lnTo>
                <a:lnTo>
                  <a:pt x="270591" y="546100"/>
                </a:lnTo>
                <a:lnTo>
                  <a:pt x="300622" y="508000"/>
                </a:lnTo>
                <a:lnTo>
                  <a:pt x="332136" y="469900"/>
                </a:lnTo>
                <a:lnTo>
                  <a:pt x="365119" y="431800"/>
                </a:lnTo>
                <a:lnTo>
                  <a:pt x="399554" y="393700"/>
                </a:lnTo>
                <a:lnTo>
                  <a:pt x="435162" y="355600"/>
                </a:lnTo>
                <a:lnTo>
                  <a:pt x="471794" y="330200"/>
                </a:lnTo>
                <a:lnTo>
                  <a:pt x="509414" y="292100"/>
                </a:lnTo>
                <a:lnTo>
                  <a:pt x="547987" y="266700"/>
                </a:lnTo>
                <a:lnTo>
                  <a:pt x="587476" y="241300"/>
                </a:lnTo>
                <a:lnTo>
                  <a:pt x="627844" y="203200"/>
                </a:lnTo>
                <a:lnTo>
                  <a:pt x="669056" y="177800"/>
                </a:lnTo>
                <a:lnTo>
                  <a:pt x="711075" y="165100"/>
                </a:lnTo>
                <a:lnTo>
                  <a:pt x="753865" y="139700"/>
                </a:lnTo>
                <a:lnTo>
                  <a:pt x="797389" y="114300"/>
                </a:lnTo>
                <a:lnTo>
                  <a:pt x="841613" y="101600"/>
                </a:lnTo>
                <a:lnTo>
                  <a:pt x="886498" y="76200"/>
                </a:lnTo>
                <a:lnTo>
                  <a:pt x="1119594" y="12700"/>
                </a:lnTo>
                <a:lnTo>
                  <a:pt x="1608035" y="12700"/>
                </a:lnTo>
                <a:lnTo>
                  <a:pt x="1841129" y="76200"/>
                </a:lnTo>
                <a:lnTo>
                  <a:pt x="1261787" y="76200"/>
                </a:lnTo>
                <a:lnTo>
                  <a:pt x="1211339" y="88900"/>
                </a:lnTo>
                <a:lnTo>
                  <a:pt x="1161329" y="88900"/>
                </a:lnTo>
                <a:lnTo>
                  <a:pt x="919407" y="152400"/>
                </a:lnTo>
                <a:lnTo>
                  <a:pt x="872964" y="177800"/>
                </a:lnTo>
                <a:lnTo>
                  <a:pt x="827274" y="190500"/>
                </a:lnTo>
                <a:lnTo>
                  <a:pt x="782381" y="215900"/>
                </a:lnTo>
                <a:lnTo>
                  <a:pt x="738331" y="241300"/>
                </a:lnTo>
                <a:lnTo>
                  <a:pt x="695168" y="266700"/>
                </a:lnTo>
                <a:lnTo>
                  <a:pt x="652938" y="292100"/>
                </a:lnTo>
                <a:lnTo>
                  <a:pt x="611685" y="317500"/>
                </a:lnTo>
                <a:lnTo>
                  <a:pt x="571455" y="355600"/>
                </a:lnTo>
                <a:lnTo>
                  <a:pt x="532293" y="381000"/>
                </a:lnTo>
                <a:lnTo>
                  <a:pt x="494244" y="419100"/>
                </a:lnTo>
                <a:lnTo>
                  <a:pt x="457352" y="457200"/>
                </a:lnTo>
                <a:lnTo>
                  <a:pt x="421861" y="482600"/>
                </a:lnTo>
                <a:lnTo>
                  <a:pt x="388017" y="520700"/>
                </a:lnTo>
                <a:lnTo>
                  <a:pt x="355839" y="558800"/>
                </a:lnTo>
                <a:lnTo>
                  <a:pt x="325344" y="609600"/>
                </a:lnTo>
                <a:lnTo>
                  <a:pt x="296551" y="647700"/>
                </a:lnTo>
                <a:lnTo>
                  <a:pt x="269481" y="685800"/>
                </a:lnTo>
                <a:lnTo>
                  <a:pt x="244150" y="736600"/>
                </a:lnTo>
                <a:lnTo>
                  <a:pt x="220579" y="774700"/>
                </a:lnTo>
                <a:lnTo>
                  <a:pt x="198785" y="825500"/>
                </a:lnTo>
                <a:lnTo>
                  <a:pt x="178789" y="863600"/>
                </a:lnTo>
                <a:lnTo>
                  <a:pt x="160607" y="914400"/>
                </a:lnTo>
                <a:lnTo>
                  <a:pt x="144260" y="965200"/>
                </a:lnTo>
                <a:lnTo>
                  <a:pt x="129765" y="1003300"/>
                </a:lnTo>
                <a:lnTo>
                  <a:pt x="117142" y="1054100"/>
                </a:lnTo>
                <a:lnTo>
                  <a:pt x="106410" y="1104900"/>
                </a:lnTo>
                <a:lnTo>
                  <a:pt x="97587" y="1155700"/>
                </a:lnTo>
                <a:lnTo>
                  <a:pt x="90692" y="1206500"/>
                </a:lnTo>
                <a:lnTo>
                  <a:pt x="85743" y="1257300"/>
                </a:lnTo>
                <a:lnTo>
                  <a:pt x="82761" y="1308100"/>
                </a:lnTo>
                <a:lnTo>
                  <a:pt x="81762" y="1358900"/>
                </a:lnTo>
                <a:lnTo>
                  <a:pt x="82761" y="1409700"/>
                </a:lnTo>
                <a:lnTo>
                  <a:pt x="85743" y="1460500"/>
                </a:lnTo>
                <a:lnTo>
                  <a:pt x="90692" y="1511300"/>
                </a:lnTo>
                <a:lnTo>
                  <a:pt x="97587" y="1562100"/>
                </a:lnTo>
                <a:lnTo>
                  <a:pt x="106410" y="1612900"/>
                </a:lnTo>
                <a:lnTo>
                  <a:pt x="117142" y="1663700"/>
                </a:lnTo>
                <a:lnTo>
                  <a:pt x="129765" y="1701800"/>
                </a:lnTo>
                <a:lnTo>
                  <a:pt x="144260" y="1752600"/>
                </a:lnTo>
                <a:lnTo>
                  <a:pt x="160607" y="1803400"/>
                </a:lnTo>
                <a:lnTo>
                  <a:pt x="178789" y="1854200"/>
                </a:lnTo>
                <a:lnTo>
                  <a:pt x="198785" y="1892300"/>
                </a:lnTo>
                <a:lnTo>
                  <a:pt x="220579" y="1943100"/>
                </a:lnTo>
                <a:lnTo>
                  <a:pt x="244150" y="1981200"/>
                </a:lnTo>
                <a:lnTo>
                  <a:pt x="269481" y="2032000"/>
                </a:lnTo>
                <a:lnTo>
                  <a:pt x="296551" y="2070100"/>
                </a:lnTo>
                <a:lnTo>
                  <a:pt x="325344" y="2108200"/>
                </a:lnTo>
                <a:lnTo>
                  <a:pt x="355839" y="2146300"/>
                </a:lnTo>
                <a:lnTo>
                  <a:pt x="388017" y="2184400"/>
                </a:lnTo>
                <a:lnTo>
                  <a:pt x="421861" y="2222500"/>
                </a:lnTo>
                <a:lnTo>
                  <a:pt x="457352" y="2260600"/>
                </a:lnTo>
                <a:lnTo>
                  <a:pt x="494244" y="2298700"/>
                </a:lnTo>
                <a:lnTo>
                  <a:pt x="532293" y="2336800"/>
                </a:lnTo>
                <a:lnTo>
                  <a:pt x="571455" y="2362200"/>
                </a:lnTo>
                <a:lnTo>
                  <a:pt x="611685" y="2400300"/>
                </a:lnTo>
                <a:lnTo>
                  <a:pt x="652938" y="2425700"/>
                </a:lnTo>
                <a:lnTo>
                  <a:pt x="695168" y="2451100"/>
                </a:lnTo>
                <a:lnTo>
                  <a:pt x="738331" y="2476500"/>
                </a:lnTo>
                <a:lnTo>
                  <a:pt x="761887" y="2489200"/>
                </a:lnTo>
                <a:close/>
              </a:path>
              <a:path w="2727960" h="2489200">
                <a:moveTo>
                  <a:pt x="2124460" y="2489200"/>
                </a:moveTo>
                <a:lnTo>
                  <a:pt x="1965736" y="2489200"/>
                </a:lnTo>
                <a:lnTo>
                  <a:pt x="1989292" y="2476500"/>
                </a:lnTo>
                <a:lnTo>
                  <a:pt x="2032455" y="2451100"/>
                </a:lnTo>
                <a:lnTo>
                  <a:pt x="2074685" y="2425700"/>
                </a:lnTo>
                <a:lnTo>
                  <a:pt x="2115938" y="2400300"/>
                </a:lnTo>
                <a:lnTo>
                  <a:pt x="2156169" y="2362200"/>
                </a:lnTo>
                <a:lnTo>
                  <a:pt x="2195332" y="2336800"/>
                </a:lnTo>
                <a:lnTo>
                  <a:pt x="2233383" y="2298700"/>
                </a:lnTo>
                <a:lnTo>
                  <a:pt x="2270277" y="2260600"/>
                </a:lnTo>
                <a:lnTo>
                  <a:pt x="2305766" y="2222500"/>
                </a:lnTo>
                <a:lnTo>
                  <a:pt x="2339608" y="2184400"/>
                </a:lnTo>
                <a:lnTo>
                  <a:pt x="2371786" y="2146300"/>
                </a:lnTo>
                <a:lnTo>
                  <a:pt x="2402280" y="2108200"/>
                </a:lnTo>
                <a:lnTo>
                  <a:pt x="2431072" y="2070100"/>
                </a:lnTo>
                <a:lnTo>
                  <a:pt x="2458142" y="2032000"/>
                </a:lnTo>
                <a:lnTo>
                  <a:pt x="2483473" y="1981200"/>
                </a:lnTo>
                <a:lnTo>
                  <a:pt x="2507044" y="1943100"/>
                </a:lnTo>
                <a:lnTo>
                  <a:pt x="2528838" y="1892300"/>
                </a:lnTo>
                <a:lnTo>
                  <a:pt x="2548836" y="1854200"/>
                </a:lnTo>
                <a:lnTo>
                  <a:pt x="2567018" y="1803400"/>
                </a:lnTo>
                <a:lnTo>
                  <a:pt x="2583366" y="1752600"/>
                </a:lnTo>
                <a:lnTo>
                  <a:pt x="2597861" y="1701800"/>
                </a:lnTo>
                <a:lnTo>
                  <a:pt x="2610484" y="1663700"/>
                </a:lnTo>
                <a:lnTo>
                  <a:pt x="2621217" y="1612900"/>
                </a:lnTo>
                <a:lnTo>
                  <a:pt x="2630041" y="1562100"/>
                </a:lnTo>
                <a:lnTo>
                  <a:pt x="2636936" y="1511300"/>
                </a:lnTo>
                <a:lnTo>
                  <a:pt x="2641885" y="1460500"/>
                </a:lnTo>
                <a:lnTo>
                  <a:pt x="2644868" y="1409700"/>
                </a:lnTo>
                <a:lnTo>
                  <a:pt x="2645867" y="1358900"/>
                </a:lnTo>
                <a:lnTo>
                  <a:pt x="2644868" y="1308100"/>
                </a:lnTo>
                <a:lnTo>
                  <a:pt x="2641885" y="1257300"/>
                </a:lnTo>
                <a:lnTo>
                  <a:pt x="2636936" y="1206500"/>
                </a:lnTo>
                <a:lnTo>
                  <a:pt x="2630041" y="1155700"/>
                </a:lnTo>
                <a:lnTo>
                  <a:pt x="2621217" y="1104900"/>
                </a:lnTo>
                <a:lnTo>
                  <a:pt x="2610484" y="1054100"/>
                </a:lnTo>
                <a:lnTo>
                  <a:pt x="2597861" y="1003300"/>
                </a:lnTo>
                <a:lnTo>
                  <a:pt x="2583366" y="965200"/>
                </a:lnTo>
                <a:lnTo>
                  <a:pt x="2567018" y="914400"/>
                </a:lnTo>
                <a:lnTo>
                  <a:pt x="2548836" y="863600"/>
                </a:lnTo>
                <a:lnTo>
                  <a:pt x="2528838" y="825500"/>
                </a:lnTo>
                <a:lnTo>
                  <a:pt x="2507044" y="774700"/>
                </a:lnTo>
                <a:lnTo>
                  <a:pt x="2483473" y="736600"/>
                </a:lnTo>
                <a:lnTo>
                  <a:pt x="2458142" y="685800"/>
                </a:lnTo>
                <a:lnTo>
                  <a:pt x="2431072" y="647700"/>
                </a:lnTo>
                <a:lnTo>
                  <a:pt x="2402280" y="609600"/>
                </a:lnTo>
                <a:lnTo>
                  <a:pt x="2371786" y="558800"/>
                </a:lnTo>
                <a:lnTo>
                  <a:pt x="2339608" y="520700"/>
                </a:lnTo>
                <a:lnTo>
                  <a:pt x="2305766" y="482600"/>
                </a:lnTo>
                <a:lnTo>
                  <a:pt x="2270277" y="457200"/>
                </a:lnTo>
                <a:lnTo>
                  <a:pt x="2233383" y="419100"/>
                </a:lnTo>
                <a:lnTo>
                  <a:pt x="2195332" y="381000"/>
                </a:lnTo>
                <a:lnTo>
                  <a:pt x="2156169" y="355600"/>
                </a:lnTo>
                <a:lnTo>
                  <a:pt x="2115938" y="317500"/>
                </a:lnTo>
                <a:lnTo>
                  <a:pt x="2074685" y="292100"/>
                </a:lnTo>
                <a:lnTo>
                  <a:pt x="2032455" y="266700"/>
                </a:lnTo>
                <a:lnTo>
                  <a:pt x="1989292" y="241300"/>
                </a:lnTo>
                <a:lnTo>
                  <a:pt x="1945242" y="215900"/>
                </a:lnTo>
                <a:lnTo>
                  <a:pt x="1900350" y="190500"/>
                </a:lnTo>
                <a:lnTo>
                  <a:pt x="1854660" y="177800"/>
                </a:lnTo>
                <a:lnTo>
                  <a:pt x="1808218" y="152400"/>
                </a:lnTo>
                <a:lnTo>
                  <a:pt x="1566299" y="88900"/>
                </a:lnTo>
                <a:lnTo>
                  <a:pt x="1516289" y="88900"/>
                </a:lnTo>
                <a:lnTo>
                  <a:pt x="1465841" y="76200"/>
                </a:lnTo>
                <a:lnTo>
                  <a:pt x="1841129" y="76200"/>
                </a:lnTo>
                <a:lnTo>
                  <a:pt x="1886015" y="101600"/>
                </a:lnTo>
                <a:lnTo>
                  <a:pt x="1930237" y="114300"/>
                </a:lnTo>
                <a:lnTo>
                  <a:pt x="1973762" y="139700"/>
                </a:lnTo>
                <a:lnTo>
                  <a:pt x="2016551" y="165100"/>
                </a:lnTo>
                <a:lnTo>
                  <a:pt x="2058569" y="177800"/>
                </a:lnTo>
                <a:lnTo>
                  <a:pt x="2099780" y="203200"/>
                </a:lnTo>
                <a:lnTo>
                  <a:pt x="2140147" y="241300"/>
                </a:lnTo>
                <a:lnTo>
                  <a:pt x="2179635" y="266700"/>
                </a:lnTo>
                <a:lnTo>
                  <a:pt x="2218206" y="292100"/>
                </a:lnTo>
                <a:lnTo>
                  <a:pt x="2255825" y="330200"/>
                </a:lnTo>
                <a:lnTo>
                  <a:pt x="2292456" y="355600"/>
                </a:lnTo>
                <a:lnTo>
                  <a:pt x="2328062" y="393700"/>
                </a:lnTo>
                <a:lnTo>
                  <a:pt x="2362498" y="431800"/>
                </a:lnTo>
                <a:lnTo>
                  <a:pt x="2395480" y="469900"/>
                </a:lnTo>
                <a:lnTo>
                  <a:pt x="2426994" y="508000"/>
                </a:lnTo>
                <a:lnTo>
                  <a:pt x="2457025" y="546100"/>
                </a:lnTo>
                <a:lnTo>
                  <a:pt x="2485560" y="584200"/>
                </a:lnTo>
                <a:lnTo>
                  <a:pt x="2512583" y="622300"/>
                </a:lnTo>
                <a:lnTo>
                  <a:pt x="2538080" y="660400"/>
                </a:lnTo>
                <a:lnTo>
                  <a:pt x="2562038" y="711200"/>
                </a:lnTo>
                <a:lnTo>
                  <a:pt x="2584440" y="749300"/>
                </a:lnTo>
                <a:lnTo>
                  <a:pt x="2605273" y="787400"/>
                </a:lnTo>
                <a:lnTo>
                  <a:pt x="2624523" y="838200"/>
                </a:lnTo>
                <a:lnTo>
                  <a:pt x="2642174" y="876300"/>
                </a:lnTo>
                <a:lnTo>
                  <a:pt x="2658213" y="927100"/>
                </a:lnTo>
                <a:lnTo>
                  <a:pt x="2672625" y="977900"/>
                </a:lnTo>
                <a:lnTo>
                  <a:pt x="2685396" y="1016000"/>
                </a:lnTo>
                <a:lnTo>
                  <a:pt x="2696511" y="1066800"/>
                </a:lnTo>
                <a:lnTo>
                  <a:pt x="2705955" y="1117600"/>
                </a:lnTo>
                <a:lnTo>
                  <a:pt x="2713715" y="1155700"/>
                </a:lnTo>
                <a:lnTo>
                  <a:pt x="2719775" y="1206500"/>
                </a:lnTo>
                <a:lnTo>
                  <a:pt x="2724122" y="1257300"/>
                </a:lnTo>
                <a:lnTo>
                  <a:pt x="2726741" y="1308100"/>
                </a:lnTo>
                <a:lnTo>
                  <a:pt x="2727617" y="1358900"/>
                </a:lnTo>
                <a:lnTo>
                  <a:pt x="2726741" y="1409700"/>
                </a:lnTo>
                <a:lnTo>
                  <a:pt x="2724122" y="1460500"/>
                </a:lnTo>
                <a:lnTo>
                  <a:pt x="2719775" y="1511300"/>
                </a:lnTo>
                <a:lnTo>
                  <a:pt x="2713715" y="1549400"/>
                </a:lnTo>
                <a:lnTo>
                  <a:pt x="2705955" y="1600200"/>
                </a:lnTo>
                <a:lnTo>
                  <a:pt x="2696511" y="1651000"/>
                </a:lnTo>
                <a:lnTo>
                  <a:pt x="2685396" y="1701800"/>
                </a:lnTo>
                <a:lnTo>
                  <a:pt x="2672625" y="1739900"/>
                </a:lnTo>
                <a:lnTo>
                  <a:pt x="2658213" y="1790700"/>
                </a:lnTo>
                <a:lnTo>
                  <a:pt x="2642174" y="1828800"/>
                </a:lnTo>
                <a:lnTo>
                  <a:pt x="2624523" y="1879600"/>
                </a:lnTo>
                <a:lnTo>
                  <a:pt x="2605273" y="1917700"/>
                </a:lnTo>
                <a:lnTo>
                  <a:pt x="2584440" y="1968500"/>
                </a:lnTo>
                <a:lnTo>
                  <a:pt x="2562038" y="2006600"/>
                </a:lnTo>
                <a:lnTo>
                  <a:pt x="2538080" y="2057400"/>
                </a:lnTo>
                <a:lnTo>
                  <a:pt x="2512583" y="2095500"/>
                </a:lnTo>
                <a:lnTo>
                  <a:pt x="2485560" y="2133600"/>
                </a:lnTo>
                <a:lnTo>
                  <a:pt x="2457025" y="2171700"/>
                </a:lnTo>
                <a:lnTo>
                  <a:pt x="2426994" y="2209800"/>
                </a:lnTo>
                <a:lnTo>
                  <a:pt x="2395480" y="2247900"/>
                </a:lnTo>
                <a:lnTo>
                  <a:pt x="2362498" y="2286000"/>
                </a:lnTo>
                <a:lnTo>
                  <a:pt x="2328062" y="2324100"/>
                </a:lnTo>
                <a:lnTo>
                  <a:pt x="2292456" y="2362200"/>
                </a:lnTo>
                <a:lnTo>
                  <a:pt x="2255825" y="2387600"/>
                </a:lnTo>
                <a:lnTo>
                  <a:pt x="2218206" y="2425700"/>
                </a:lnTo>
                <a:lnTo>
                  <a:pt x="2179635" y="2451100"/>
                </a:lnTo>
                <a:lnTo>
                  <a:pt x="2140147" y="2476500"/>
                </a:lnTo>
                <a:lnTo>
                  <a:pt x="2124460" y="2489200"/>
                </a:lnTo>
                <a:close/>
              </a:path>
            </a:pathLst>
          </a:custGeom>
          <a:solidFill>
            <a:srgbClr val="007C7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-15563" y="5513561"/>
            <a:ext cx="1572759" cy="1344440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5245" t="14680" r="36471" b="9172"/>
          <a:stretch/>
        </p:blipFill>
        <p:spPr>
          <a:xfrm>
            <a:off x="1915210" y="731172"/>
            <a:ext cx="3919551" cy="59356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5000" t="18061" r="36667" b="4291"/>
          <a:stretch/>
        </p:blipFill>
        <p:spPr>
          <a:xfrm>
            <a:off x="6095999" y="799416"/>
            <a:ext cx="3698631" cy="57015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0219" y="197370"/>
            <a:ext cx="9626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6625C"/>
                </a:solidFill>
              </a:rPr>
              <a:t>Отметьте, в каких мероприятиях в </a:t>
            </a:r>
            <a:r>
              <a:rPr lang="ru-RU" b="1" dirty="0">
                <a:solidFill>
                  <a:srgbClr val="16625C"/>
                </a:solidFill>
              </a:rPr>
              <a:t>2020-2021 учебном году </a:t>
            </a:r>
            <a:r>
              <a:rPr lang="ru-RU" dirty="0">
                <a:solidFill>
                  <a:srgbClr val="16625C"/>
                </a:solidFill>
              </a:rPr>
              <a:t>приняли участие педагоги, обучающиеся и их родители вашей организации? *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10462846" y="6040315"/>
            <a:ext cx="1362808" cy="460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47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 rot="10800000">
            <a:off x="10004078" y="-14646"/>
            <a:ext cx="2187921" cy="1716696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4514" name="Picture 9" descr="C:\Documents and Settings\fedorov.IMC\Рабочий стол\LOGO_GNMC_gree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57164" y="382344"/>
            <a:ext cx="1725306" cy="130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/>
          <p:nvPr/>
        </p:nvSpPr>
        <p:spPr>
          <a:xfrm rot="16200000">
            <a:off x="10074606" y="182460"/>
            <a:ext cx="2241939" cy="1992850"/>
          </a:xfrm>
          <a:custGeom>
            <a:avLst/>
            <a:gdLst/>
            <a:ahLst/>
            <a:cxnLst/>
            <a:rect l="l" t="t" r="r" b="b"/>
            <a:pathLst>
              <a:path w="2727960" h="2489200">
                <a:moveTo>
                  <a:pt x="1559936" y="12700"/>
                </a:moveTo>
                <a:lnTo>
                  <a:pt x="1167693" y="12700"/>
                </a:lnTo>
                <a:lnTo>
                  <a:pt x="1216201" y="0"/>
                </a:lnTo>
                <a:lnTo>
                  <a:pt x="1511428" y="0"/>
                </a:lnTo>
                <a:lnTo>
                  <a:pt x="1559936" y="12700"/>
                </a:lnTo>
                <a:close/>
              </a:path>
              <a:path w="2727960" h="2489200">
                <a:moveTo>
                  <a:pt x="761887" y="2489200"/>
                </a:moveTo>
                <a:lnTo>
                  <a:pt x="603164" y="2489200"/>
                </a:lnTo>
                <a:lnTo>
                  <a:pt x="587476" y="2476500"/>
                </a:lnTo>
                <a:lnTo>
                  <a:pt x="547987" y="2451100"/>
                </a:lnTo>
                <a:lnTo>
                  <a:pt x="509414" y="2425700"/>
                </a:lnTo>
                <a:lnTo>
                  <a:pt x="471794" y="2387600"/>
                </a:lnTo>
                <a:lnTo>
                  <a:pt x="435162" y="2362200"/>
                </a:lnTo>
                <a:lnTo>
                  <a:pt x="399554" y="2324100"/>
                </a:lnTo>
                <a:lnTo>
                  <a:pt x="365119" y="2286000"/>
                </a:lnTo>
                <a:lnTo>
                  <a:pt x="332136" y="2247900"/>
                </a:lnTo>
                <a:lnTo>
                  <a:pt x="300622" y="2209800"/>
                </a:lnTo>
                <a:lnTo>
                  <a:pt x="270591" y="2171700"/>
                </a:lnTo>
                <a:lnTo>
                  <a:pt x="242056" y="2133600"/>
                </a:lnTo>
                <a:lnTo>
                  <a:pt x="215033" y="2095500"/>
                </a:lnTo>
                <a:lnTo>
                  <a:pt x="189536" y="2057400"/>
                </a:lnTo>
                <a:lnTo>
                  <a:pt x="165579" y="2006600"/>
                </a:lnTo>
                <a:lnTo>
                  <a:pt x="143176" y="1968500"/>
                </a:lnTo>
                <a:lnTo>
                  <a:pt x="122343" y="1917700"/>
                </a:lnTo>
                <a:lnTo>
                  <a:pt x="103093" y="1879600"/>
                </a:lnTo>
                <a:lnTo>
                  <a:pt x="85442" y="1828800"/>
                </a:lnTo>
                <a:lnTo>
                  <a:pt x="69403" y="1790700"/>
                </a:lnTo>
                <a:lnTo>
                  <a:pt x="54991" y="1739900"/>
                </a:lnTo>
                <a:lnTo>
                  <a:pt x="42220" y="1701800"/>
                </a:lnTo>
                <a:lnTo>
                  <a:pt x="31106" y="1651000"/>
                </a:lnTo>
                <a:lnTo>
                  <a:pt x="21661" y="1600200"/>
                </a:lnTo>
                <a:lnTo>
                  <a:pt x="13901" y="1549400"/>
                </a:lnTo>
                <a:lnTo>
                  <a:pt x="7841" y="1511300"/>
                </a:lnTo>
                <a:lnTo>
                  <a:pt x="3494" y="1460500"/>
                </a:lnTo>
                <a:lnTo>
                  <a:pt x="876" y="1409700"/>
                </a:lnTo>
                <a:lnTo>
                  <a:pt x="0" y="1358900"/>
                </a:lnTo>
                <a:lnTo>
                  <a:pt x="876" y="1308100"/>
                </a:lnTo>
                <a:lnTo>
                  <a:pt x="3494" y="1257300"/>
                </a:lnTo>
                <a:lnTo>
                  <a:pt x="7841" y="1206500"/>
                </a:lnTo>
                <a:lnTo>
                  <a:pt x="13901" y="1155700"/>
                </a:lnTo>
                <a:lnTo>
                  <a:pt x="21661" y="1117600"/>
                </a:lnTo>
                <a:lnTo>
                  <a:pt x="31106" y="1066800"/>
                </a:lnTo>
                <a:lnTo>
                  <a:pt x="42220" y="1016000"/>
                </a:lnTo>
                <a:lnTo>
                  <a:pt x="54991" y="977900"/>
                </a:lnTo>
                <a:lnTo>
                  <a:pt x="69403" y="927100"/>
                </a:lnTo>
                <a:lnTo>
                  <a:pt x="85442" y="876300"/>
                </a:lnTo>
                <a:lnTo>
                  <a:pt x="103093" y="838200"/>
                </a:lnTo>
                <a:lnTo>
                  <a:pt x="122343" y="787400"/>
                </a:lnTo>
                <a:lnTo>
                  <a:pt x="143176" y="749300"/>
                </a:lnTo>
                <a:lnTo>
                  <a:pt x="165579" y="698500"/>
                </a:lnTo>
                <a:lnTo>
                  <a:pt x="189536" y="660400"/>
                </a:lnTo>
                <a:lnTo>
                  <a:pt x="215033" y="622300"/>
                </a:lnTo>
                <a:lnTo>
                  <a:pt x="242056" y="584200"/>
                </a:lnTo>
                <a:lnTo>
                  <a:pt x="270591" y="546100"/>
                </a:lnTo>
                <a:lnTo>
                  <a:pt x="300622" y="508000"/>
                </a:lnTo>
                <a:lnTo>
                  <a:pt x="332136" y="469900"/>
                </a:lnTo>
                <a:lnTo>
                  <a:pt x="365119" y="431800"/>
                </a:lnTo>
                <a:lnTo>
                  <a:pt x="399554" y="393700"/>
                </a:lnTo>
                <a:lnTo>
                  <a:pt x="435162" y="355600"/>
                </a:lnTo>
                <a:lnTo>
                  <a:pt x="471794" y="330200"/>
                </a:lnTo>
                <a:lnTo>
                  <a:pt x="509414" y="292100"/>
                </a:lnTo>
                <a:lnTo>
                  <a:pt x="547987" y="266700"/>
                </a:lnTo>
                <a:lnTo>
                  <a:pt x="587476" y="241300"/>
                </a:lnTo>
                <a:lnTo>
                  <a:pt x="627844" y="203200"/>
                </a:lnTo>
                <a:lnTo>
                  <a:pt x="669056" y="177800"/>
                </a:lnTo>
                <a:lnTo>
                  <a:pt x="711075" y="165100"/>
                </a:lnTo>
                <a:lnTo>
                  <a:pt x="753865" y="139700"/>
                </a:lnTo>
                <a:lnTo>
                  <a:pt x="797389" y="114300"/>
                </a:lnTo>
                <a:lnTo>
                  <a:pt x="841613" y="101600"/>
                </a:lnTo>
                <a:lnTo>
                  <a:pt x="886498" y="76200"/>
                </a:lnTo>
                <a:lnTo>
                  <a:pt x="1119594" y="12700"/>
                </a:lnTo>
                <a:lnTo>
                  <a:pt x="1608035" y="12700"/>
                </a:lnTo>
                <a:lnTo>
                  <a:pt x="1841129" y="76200"/>
                </a:lnTo>
                <a:lnTo>
                  <a:pt x="1261787" y="76200"/>
                </a:lnTo>
                <a:lnTo>
                  <a:pt x="1211339" y="88900"/>
                </a:lnTo>
                <a:lnTo>
                  <a:pt x="1161329" y="88900"/>
                </a:lnTo>
                <a:lnTo>
                  <a:pt x="919407" y="152400"/>
                </a:lnTo>
                <a:lnTo>
                  <a:pt x="872964" y="177800"/>
                </a:lnTo>
                <a:lnTo>
                  <a:pt x="827274" y="190500"/>
                </a:lnTo>
                <a:lnTo>
                  <a:pt x="782381" y="215900"/>
                </a:lnTo>
                <a:lnTo>
                  <a:pt x="738331" y="241300"/>
                </a:lnTo>
                <a:lnTo>
                  <a:pt x="695168" y="266700"/>
                </a:lnTo>
                <a:lnTo>
                  <a:pt x="652938" y="292100"/>
                </a:lnTo>
                <a:lnTo>
                  <a:pt x="611685" y="317500"/>
                </a:lnTo>
                <a:lnTo>
                  <a:pt x="571455" y="355600"/>
                </a:lnTo>
                <a:lnTo>
                  <a:pt x="532293" y="381000"/>
                </a:lnTo>
                <a:lnTo>
                  <a:pt x="494244" y="419100"/>
                </a:lnTo>
                <a:lnTo>
                  <a:pt x="457352" y="457200"/>
                </a:lnTo>
                <a:lnTo>
                  <a:pt x="421861" y="482600"/>
                </a:lnTo>
                <a:lnTo>
                  <a:pt x="388017" y="520700"/>
                </a:lnTo>
                <a:lnTo>
                  <a:pt x="355839" y="558800"/>
                </a:lnTo>
                <a:lnTo>
                  <a:pt x="325344" y="609600"/>
                </a:lnTo>
                <a:lnTo>
                  <a:pt x="296551" y="647700"/>
                </a:lnTo>
                <a:lnTo>
                  <a:pt x="269481" y="685800"/>
                </a:lnTo>
                <a:lnTo>
                  <a:pt x="244150" y="736600"/>
                </a:lnTo>
                <a:lnTo>
                  <a:pt x="220579" y="774700"/>
                </a:lnTo>
                <a:lnTo>
                  <a:pt x="198785" y="825500"/>
                </a:lnTo>
                <a:lnTo>
                  <a:pt x="178789" y="863600"/>
                </a:lnTo>
                <a:lnTo>
                  <a:pt x="160607" y="914400"/>
                </a:lnTo>
                <a:lnTo>
                  <a:pt x="144260" y="965200"/>
                </a:lnTo>
                <a:lnTo>
                  <a:pt x="129765" y="1003300"/>
                </a:lnTo>
                <a:lnTo>
                  <a:pt x="117142" y="1054100"/>
                </a:lnTo>
                <a:lnTo>
                  <a:pt x="106410" y="1104900"/>
                </a:lnTo>
                <a:lnTo>
                  <a:pt x="97587" y="1155700"/>
                </a:lnTo>
                <a:lnTo>
                  <a:pt x="90692" y="1206500"/>
                </a:lnTo>
                <a:lnTo>
                  <a:pt x="85743" y="1257300"/>
                </a:lnTo>
                <a:lnTo>
                  <a:pt x="82761" y="1308100"/>
                </a:lnTo>
                <a:lnTo>
                  <a:pt x="81762" y="1358900"/>
                </a:lnTo>
                <a:lnTo>
                  <a:pt x="82761" y="1409700"/>
                </a:lnTo>
                <a:lnTo>
                  <a:pt x="85743" y="1460500"/>
                </a:lnTo>
                <a:lnTo>
                  <a:pt x="90692" y="1511300"/>
                </a:lnTo>
                <a:lnTo>
                  <a:pt x="97587" y="1562100"/>
                </a:lnTo>
                <a:lnTo>
                  <a:pt x="106410" y="1612900"/>
                </a:lnTo>
                <a:lnTo>
                  <a:pt x="117142" y="1663700"/>
                </a:lnTo>
                <a:lnTo>
                  <a:pt x="129765" y="1701800"/>
                </a:lnTo>
                <a:lnTo>
                  <a:pt x="144260" y="1752600"/>
                </a:lnTo>
                <a:lnTo>
                  <a:pt x="160607" y="1803400"/>
                </a:lnTo>
                <a:lnTo>
                  <a:pt x="178789" y="1854200"/>
                </a:lnTo>
                <a:lnTo>
                  <a:pt x="198785" y="1892300"/>
                </a:lnTo>
                <a:lnTo>
                  <a:pt x="220579" y="1943100"/>
                </a:lnTo>
                <a:lnTo>
                  <a:pt x="244150" y="1981200"/>
                </a:lnTo>
                <a:lnTo>
                  <a:pt x="269481" y="2032000"/>
                </a:lnTo>
                <a:lnTo>
                  <a:pt x="296551" y="2070100"/>
                </a:lnTo>
                <a:lnTo>
                  <a:pt x="325344" y="2108200"/>
                </a:lnTo>
                <a:lnTo>
                  <a:pt x="355839" y="2146300"/>
                </a:lnTo>
                <a:lnTo>
                  <a:pt x="388017" y="2184400"/>
                </a:lnTo>
                <a:lnTo>
                  <a:pt x="421861" y="2222500"/>
                </a:lnTo>
                <a:lnTo>
                  <a:pt x="457352" y="2260600"/>
                </a:lnTo>
                <a:lnTo>
                  <a:pt x="494244" y="2298700"/>
                </a:lnTo>
                <a:lnTo>
                  <a:pt x="532293" y="2336800"/>
                </a:lnTo>
                <a:lnTo>
                  <a:pt x="571455" y="2362200"/>
                </a:lnTo>
                <a:lnTo>
                  <a:pt x="611685" y="2400300"/>
                </a:lnTo>
                <a:lnTo>
                  <a:pt x="652938" y="2425700"/>
                </a:lnTo>
                <a:lnTo>
                  <a:pt x="695168" y="2451100"/>
                </a:lnTo>
                <a:lnTo>
                  <a:pt x="738331" y="2476500"/>
                </a:lnTo>
                <a:lnTo>
                  <a:pt x="761887" y="2489200"/>
                </a:lnTo>
                <a:close/>
              </a:path>
              <a:path w="2727960" h="2489200">
                <a:moveTo>
                  <a:pt x="2124460" y="2489200"/>
                </a:moveTo>
                <a:lnTo>
                  <a:pt x="1965736" y="2489200"/>
                </a:lnTo>
                <a:lnTo>
                  <a:pt x="1989292" y="2476500"/>
                </a:lnTo>
                <a:lnTo>
                  <a:pt x="2032455" y="2451100"/>
                </a:lnTo>
                <a:lnTo>
                  <a:pt x="2074685" y="2425700"/>
                </a:lnTo>
                <a:lnTo>
                  <a:pt x="2115938" y="2400300"/>
                </a:lnTo>
                <a:lnTo>
                  <a:pt x="2156169" y="2362200"/>
                </a:lnTo>
                <a:lnTo>
                  <a:pt x="2195332" y="2336800"/>
                </a:lnTo>
                <a:lnTo>
                  <a:pt x="2233383" y="2298700"/>
                </a:lnTo>
                <a:lnTo>
                  <a:pt x="2270277" y="2260600"/>
                </a:lnTo>
                <a:lnTo>
                  <a:pt x="2305766" y="2222500"/>
                </a:lnTo>
                <a:lnTo>
                  <a:pt x="2339608" y="2184400"/>
                </a:lnTo>
                <a:lnTo>
                  <a:pt x="2371786" y="2146300"/>
                </a:lnTo>
                <a:lnTo>
                  <a:pt x="2402280" y="2108200"/>
                </a:lnTo>
                <a:lnTo>
                  <a:pt x="2431072" y="2070100"/>
                </a:lnTo>
                <a:lnTo>
                  <a:pt x="2458142" y="2032000"/>
                </a:lnTo>
                <a:lnTo>
                  <a:pt x="2483473" y="1981200"/>
                </a:lnTo>
                <a:lnTo>
                  <a:pt x="2507044" y="1943100"/>
                </a:lnTo>
                <a:lnTo>
                  <a:pt x="2528838" y="1892300"/>
                </a:lnTo>
                <a:lnTo>
                  <a:pt x="2548836" y="1854200"/>
                </a:lnTo>
                <a:lnTo>
                  <a:pt x="2567018" y="1803400"/>
                </a:lnTo>
                <a:lnTo>
                  <a:pt x="2583366" y="1752600"/>
                </a:lnTo>
                <a:lnTo>
                  <a:pt x="2597861" y="1701800"/>
                </a:lnTo>
                <a:lnTo>
                  <a:pt x="2610484" y="1663700"/>
                </a:lnTo>
                <a:lnTo>
                  <a:pt x="2621217" y="1612900"/>
                </a:lnTo>
                <a:lnTo>
                  <a:pt x="2630041" y="1562100"/>
                </a:lnTo>
                <a:lnTo>
                  <a:pt x="2636936" y="1511300"/>
                </a:lnTo>
                <a:lnTo>
                  <a:pt x="2641885" y="1460500"/>
                </a:lnTo>
                <a:lnTo>
                  <a:pt x="2644868" y="1409700"/>
                </a:lnTo>
                <a:lnTo>
                  <a:pt x="2645867" y="1358900"/>
                </a:lnTo>
                <a:lnTo>
                  <a:pt x="2644868" y="1308100"/>
                </a:lnTo>
                <a:lnTo>
                  <a:pt x="2641885" y="1257300"/>
                </a:lnTo>
                <a:lnTo>
                  <a:pt x="2636936" y="1206500"/>
                </a:lnTo>
                <a:lnTo>
                  <a:pt x="2630041" y="1155700"/>
                </a:lnTo>
                <a:lnTo>
                  <a:pt x="2621217" y="1104900"/>
                </a:lnTo>
                <a:lnTo>
                  <a:pt x="2610484" y="1054100"/>
                </a:lnTo>
                <a:lnTo>
                  <a:pt x="2597861" y="1003300"/>
                </a:lnTo>
                <a:lnTo>
                  <a:pt x="2583366" y="965200"/>
                </a:lnTo>
                <a:lnTo>
                  <a:pt x="2567018" y="914400"/>
                </a:lnTo>
                <a:lnTo>
                  <a:pt x="2548836" y="863600"/>
                </a:lnTo>
                <a:lnTo>
                  <a:pt x="2528838" y="825500"/>
                </a:lnTo>
                <a:lnTo>
                  <a:pt x="2507044" y="774700"/>
                </a:lnTo>
                <a:lnTo>
                  <a:pt x="2483473" y="736600"/>
                </a:lnTo>
                <a:lnTo>
                  <a:pt x="2458142" y="685800"/>
                </a:lnTo>
                <a:lnTo>
                  <a:pt x="2431072" y="647700"/>
                </a:lnTo>
                <a:lnTo>
                  <a:pt x="2402280" y="609600"/>
                </a:lnTo>
                <a:lnTo>
                  <a:pt x="2371786" y="558800"/>
                </a:lnTo>
                <a:lnTo>
                  <a:pt x="2339608" y="520700"/>
                </a:lnTo>
                <a:lnTo>
                  <a:pt x="2305766" y="482600"/>
                </a:lnTo>
                <a:lnTo>
                  <a:pt x="2270277" y="457200"/>
                </a:lnTo>
                <a:lnTo>
                  <a:pt x="2233383" y="419100"/>
                </a:lnTo>
                <a:lnTo>
                  <a:pt x="2195332" y="381000"/>
                </a:lnTo>
                <a:lnTo>
                  <a:pt x="2156169" y="355600"/>
                </a:lnTo>
                <a:lnTo>
                  <a:pt x="2115938" y="317500"/>
                </a:lnTo>
                <a:lnTo>
                  <a:pt x="2074685" y="292100"/>
                </a:lnTo>
                <a:lnTo>
                  <a:pt x="2032455" y="266700"/>
                </a:lnTo>
                <a:lnTo>
                  <a:pt x="1989292" y="241300"/>
                </a:lnTo>
                <a:lnTo>
                  <a:pt x="1945242" y="215900"/>
                </a:lnTo>
                <a:lnTo>
                  <a:pt x="1900350" y="190500"/>
                </a:lnTo>
                <a:lnTo>
                  <a:pt x="1854660" y="177800"/>
                </a:lnTo>
                <a:lnTo>
                  <a:pt x="1808218" y="152400"/>
                </a:lnTo>
                <a:lnTo>
                  <a:pt x="1566299" y="88900"/>
                </a:lnTo>
                <a:lnTo>
                  <a:pt x="1516289" y="88900"/>
                </a:lnTo>
                <a:lnTo>
                  <a:pt x="1465841" y="76200"/>
                </a:lnTo>
                <a:lnTo>
                  <a:pt x="1841129" y="76200"/>
                </a:lnTo>
                <a:lnTo>
                  <a:pt x="1886015" y="101600"/>
                </a:lnTo>
                <a:lnTo>
                  <a:pt x="1930237" y="114300"/>
                </a:lnTo>
                <a:lnTo>
                  <a:pt x="1973762" y="139700"/>
                </a:lnTo>
                <a:lnTo>
                  <a:pt x="2016551" y="165100"/>
                </a:lnTo>
                <a:lnTo>
                  <a:pt x="2058569" y="177800"/>
                </a:lnTo>
                <a:lnTo>
                  <a:pt x="2099780" y="203200"/>
                </a:lnTo>
                <a:lnTo>
                  <a:pt x="2140147" y="241300"/>
                </a:lnTo>
                <a:lnTo>
                  <a:pt x="2179635" y="266700"/>
                </a:lnTo>
                <a:lnTo>
                  <a:pt x="2218206" y="292100"/>
                </a:lnTo>
                <a:lnTo>
                  <a:pt x="2255825" y="330200"/>
                </a:lnTo>
                <a:lnTo>
                  <a:pt x="2292456" y="355600"/>
                </a:lnTo>
                <a:lnTo>
                  <a:pt x="2328062" y="393700"/>
                </a:lnTo>
                <a:lnTo>
                  <a:pt x="2362498" y="431800"/>
                </a:lnTo>
                <a:lnTo>
                  <a:pt x="2395480" y="469900"/>
                </a:lnTo>
                <a:lnTo>
                  <a:pt x="2426994" y="508000"/>
                </a:lnTo>
                <a:lnTo>
                  <a:pt x="2457025" y="546100"/>
                </a:lnTo>
                <a:lnTo>
                  <a:pt x="2485560" y="584200"/>
                </a:lnTo>
                <a:lnTo>
                  <a:pt x="2512583" y="622300"/>
                </a:lnTo>
                <a:lnTo>
                  <a:pt x="2538080" y="660400"/>
                </a:lnTo>
                <a:lnTo>
                  <a:pt x="2562038" y="711200"/>
                </a:lnTo>
                <a:lnTo>
                  <a:pt x="2584440" y="749300"/>
                </a:lnTo>
                <a:lnTo>
                  <a:pt x="2605273" y="787400"/>
                </a:lnTo>
                <a:lnTo>
                  <a:pt x="2624523" y="838200"/>
                </a:lnTo>
                <a:lnTo>
                  <a:pt x="2642174" y="876300"/>
                </a:lnTo>
                <a:lnTo>
                  <a:pt x="2658213" y="927100"/>
                </a:lnTo>
                <a:lnTo>
                  <a:pt x="2672625" y="977900"/>
                </a:lnTo>
                <a:lnTo>
                  <a:pt x="2685396" y="1016000"/>
                </a:lnTo>
                <a:lnTo>
                  <a:pt x="2696511" y="1066800"/>
                </a:lnTo>
                <a:lnTo>
                  <a:pt x="2705955" y="1117600"/>
                </a:lnTo>
                <a:lnTo>
                  <a:pt x="2713715" y="1155700"/>
                </a:lnTo>
                <a:lnTo>
                  <a:pt x="2719775" y="1206500"/>
                </a:lnTo>
                <a:lnTo>
                  <a:pt x="2724122" y="1257300"/>
                </a:lnTo>
                <a:lnTo>
                  <a:pt x="2726741" y="1308100"/>
                </a:lnTo>
                <a:lnTo>
                  <a:pt x="2727617" y="1358900"/>
                </a:lnTo>
                <a:lnTo>
                  <a:pt x="2726741" y="1409700"/>
                </a:lnTo>
                <a:lnTo>
                  <a:pt x="2724122" y="1460500"/>
                </a:lnTo>
                <a:lnTo>
                  <a:pt x="2719775" y="1511300"/>
                </a:lnTo>
                <a:lnTo>
                  <a:pt x="2713715" y="1549400"/>
                </a:lnTo>
                <a:lnTo>
                  <a:pt x="2705955" y="1600200"/>
                </a:lnTo>
                <a:lnTo>
                  <a:pt x="2696511" y="1651000"/>
                </a:lnTo>
                <a:lnTo>
                  <a:pt x="2685396" y="1701800"/>
                </a:lnTo>
                <a:lnTo>
                  <a:pt x="2672625" y="1739900"/>
                </a:lnTo>
                <a:lnTo>
                  <a:pt x="2658213" y="1790700"/>
                </a:lnTo>
                <a:lnTo>
                  <a:pt x="2642174" y="1828800"/>
                </a:lnTo>
                <a:lnTo>
                  <a:pt x="2624523" y="1879600"/>
                </a:lnTo>
                <a:lnTo>
                  <a:pt x="2605273" y="1917700"/>
                </a:lnTo>
                <a:lnTo>
                  <a:pt x="2584440" y="1968500"/>
                </a:lnTo>
                <a:lnTo>
                  <a:pt x="2562038" y="2006600"/>
                </a:lnTo>
                <a:lnTo>
                  <a:pt x="2538080" y="2057400"/>
                </a:lnTo>
                <a:lnTo>
                  <a:pt x="2512583" y="2095500"/>
                </a:lnTo>
                <a:lnTo>
                  <a:pt x="2485560" y="2133600"/>
                </a:lnTo>
                <a:lnTo>
                  <a:pt x="2457025" y="2171700"/>
                </a:lnTo>
                <a:lnTo>
                  <a:pt x="2426994" y="2209800"/>
                </a:lnTo>
                <a:lnTo>
                  <a:pt x="2395480" y="2247900"/>
                </a:lnTo>
                <a:lnTo>
                  <a:pt x="2362498" y="2286000"/>
                </a:lnTo>
                <a:lnTo>
                  <a:pt x="2328062" y="2324100"/>
                </a:lnTo>
                <a:lnTo>
                  <a:pt x="2292456" y="2362200"/>
                </a:lnTo>
                <a:lnTo>
                  <a:pt x="2255825" y="2387600"/>
                </a:lnTo>
                <a:lnTo>
                  <a:pt x="2218206" y="2425700"/>
                </a:lnTo>
                <a:lnTo>
                  <a:pt x="2179635" y="2451100"/>
                </a:lnTo>
                <a:lnTo>
                  <a:pt x="2140147" y="2476500"/>
                </a:lnTo>
                <a:lnTo>
                  <a:pt x="2124460" y="2489200"/>
                </a:lnTo>
                <a:close/>
              </a:path>
            </a:pathLst>
          </a:custGeom>
          <a:solidFill>
            <a:srgbClr val="007C7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-15563" y="5513561"/>
            <a:ext cx="1572759" cy="1344440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2472" t="39935" r="35960" b="16667"/>
          <a:stretch/>
        </p:blipFill>
        <p:spPr>
          <a:xfrm>
            <a:off x="1752268" y="727312"/>
            <a:ext cx="7865346" cy="60822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0823" y="57915"/>
            <a:ext cx="9856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16625C"/>
                </a:solidFill>
              </a:rPr>
              <a:t>Отметьте</a:t>
            </a:r>
            <a:r>
              <a:rPr lang="ru-RU" dirty="0">
                <a:solidFill>
                  <a:srgbClr val="16625C"/>
                </a:solidFill>
              </a:rPr>
              <a:t>, в каких мероприятиях в </a:t>
            </a:r>
            <a:r>
              <a:rPr lang="ru-RU" b="1" dirty="0">
                <a:solidFill>
                  <a:srgbClr val="16625C"/>
                </a:solidFill>
              </a:rPr>
              <a:t>2020-2021 учебном году </a:t>
            </a:r>
            <a:r>
              <a:rPr lang="ru-RU" dirty="0">
                <a:solidFill>
                  <a:srgbClr val="16625C"/>
                </a:solidFill>
              </a:rPr>
              <a:t>приняли участие педагоги, обучающиеся и их родители вашей организации? *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61546" y="93946"/>
            <a:ext cx="1011116" cy="439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527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 rot="10800000">
            <a:off x="10004078" y="-14646"/>
            <a:ext cx="2187921" cy="1716696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4514" name="Picture 9" descr="C:\Documents and Settings\fedorov.IMC\Рабочий стол\LOGO_GNMC_gree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57164" y="382344"/>
            <a:ext cx="1725306" cy="130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/>
          <p:nvPr/>
        </p:nvSpPr>
        <p:spPr>
          <a:xfrm rot="16200000">
            <a:off x="10074606" y="182460"/>
            <a:ext cx="2241939" cy="1992850"/>
          </a:xfrm>
          <a:custGeom>
            <a:avLst/>
            <a:gdLst/>
            <a:ahLst/>
            <a:cxnLst/>
            <a:rect l="l" t="t" r="r" b="b"/>
            <a:pathLst>
              <a:path w="2727960" h="2489200">
                <a:moveTo>
                  <a:pt x="1559936" y="12700"/>
                </a:moveTo>
                <a:lnTo>
                  <a:pt x="1167693" y="12700"/>
                </a:lnTo>
                <a:lnTo>
                  <a:pt x="1216201" y="0"/>
                </a:lnTo>
                <a:lnTo>
                  <a:pt x="1511428" y="0"/>
                </a:lnTo>
                <a:lnTo>
                  <a:pt x="1559936" y="12700"/>
                </a:lnTo>
                <a:close/>
              </a:path>
              <a:path w="2727960" h="2489200">
                <a:moveTo>
                  <a:pt x="761887" y="2489200"/>
                </a:moveTo>
                <a:lnTo>
                  <a:pt x="603164" y="2489200"/>
                </a:lnTo>
                <a:lnTo>
                  <a:pt x="587476" y="2476500"/>
                </a:lnTo>
                <a:lnTo>
                  <a:pt x="547987" y="2451100"/>
                </a:lnTo>
                <a:lnTo>
                  <a:pt x="509414" y="2425700"/>
                </a:lnTo>
                <a:lnTo>
                  <a:pt x="471794" y="2387600"/>
                </a:lnTo>
                <a:lnTo>
                  <a:pt x="435162" y="2362200"/>
                </a:lnTo>
                <a:lnTo>
                  <a:pt x="399554" y="2324100"/>
                </a:lnTo>
                <a:lnTo>
                  <a:pt x="365119" y="2286000"/>
                </a:lnTo>
                <a:lnTo>
                  <a:pt x="332136" y="2247900"/>
                </a:lnTo>
                <a:lnTo>
                  <a:pt x="300622" y="2209800"/>
                </a:lnTo>
                <a:lnTo>
                  <a:pt x="270591" y="2171700"/>
                </a:lnTo>
                <a:lnTo>
                  <a:pt x="242056" y="2133600"/>
                </a:lnTo>
                <a:lnTo>
                  <a:pt x="215033" y="2095500"/>
                </a:lnTo>
                <a:lnTo>
                  <a:pt x="189536" y="2057400"/>
                </a:lnTo>
                <a:lnTo>
                  <a:pt x="165579" y="2006600"/>
                </a:lnTo>
                <a:lnTo>
                  <a:pt x="143176" y="1968500"/>
                </a:lnTo>
                <a:lnTo>
                  <a:pt x="122343" y="1917700"/>
                </a:lnTo>
                <a:lnTo>
                  <a:pt x="103093" y="1879600"/>
                </a:lnTo>
                <a:lnTo>
                  <a:pt x="85442" y="1828800"/>
                </a:lnTo>
                <a:lnTo>
                  <a:pt x="69403" y="1790700"/>
                </a:lnTo>
                <a:lnTo>
                  <a:pt x="54991" y="1739900"/>
                </a:lnTo>
                <a:lnTo>
                  <a:pt x="42220" y="1701800"/>
                </a:lnTo>
                <a:lnTo>
                  <a:pt x="31106" y="1651000"/>
                </a:lnTo>
                <a:lnTo>
                  <a:pt x="21661" y="1600200"/>
                </a:lnTo>
                <a:lnTo>
                  <a:pt x="13901" y="1549400"/>
                </a:lnTo>
                <a:lnTo>
                  <a:pt x="7841" y="1511300"/>
                </a:lnTo>
                <a:lnTo>
                  <a:pt x="3494" y="1460500"/>
                </a:lnTo>
                <a:lnTo>
                  <a:pt x="876" y="1409700"/>
                </a:lnTo>
                <a:lnTo>
                  <a:pt x="0" y="1358900"/>
                </a:lnTo>
                <a:lnTo>
                  <a:pt x="876" y="1308100"/>
                </a:lnTo>
                <a:lnTo>
                  <a:pt x="3494" y="1257300"/>
                </a:lnTo>
                <a:lnTo>
                  <a:pt x="7841" y="1206500"/>
                </a:lnTo>
                <a:lnTo>
                  <a:pt x="13901" y="1155700"/>
                </a:lnTo>
                <a:lnTo>
                  <a:pt x="21661" y="1117600"/>
                </a:lnTo>
                <a:lnTo>
                  <a:pt x="31106" y="1066800"/>
                </a:lnTo>
                <a:lnTo>
                  <a:pt x="42220" y="1016000"/>
                </a:lnTo>
                <a:lnTo>
                  <a:pt x="54991" y="977900"/>
                </a:lnTo>
                <a:lnTo>
                  <a:pt x="69403" y="927100"/>
                </a:lnTo>
                <a:lnTo>
                  <a:pt x="85442" y="876300"/>
                </a:lnTo>
                <a:lnTo>
                  <a:pt x="103093" y="838200"/>
                </a:lnTo>
                <a:lnTo>
                  <a:pt x="122343" y="787400"/>
                </a:lnTo>
                <a:lnTo>
                  <a:pt x="143176" y="749300"/>
                </a:lnTo>
                <a:lnTo>
                  <a:pt x="165579" y="698500"/>
                </a:lnTo>
                <a:lnTo>
                  <a:pt x="189536" y="660400"/>
                </a:lnTo>
                <a:lnTo>
                  <a:pt x="215033" y="622300"/>
                </a:lnTo>
                <a:lnTo>
                  <a:pt x="242056" y="584200"/>
                </a:lnTo>
                <a:lnTo>
                  <a:pt x="270591" y="546100"/>
                </a:lnTo>
                <a:lnTo>
                  <a:pt x="300622" y="508000"/>
                </a:lnTo>
                <a:lnTo>
                  <a:pt x="332136" y="469900"/>
                </a:lnTo>
                <a:lnTo>
                  <a:pt x="365119" y="431800"/>
                </a:lnTo>
                <a:lnTo>
                  <a:pt x="399554" y="393700"/>
                </a:lnTo>
                <a:lnTo>
                  <a:pt x="435162" y="355600"/>
                </a:lnTo>
                <a:lnTo>
                  <a:pt x="471794" y="330200"/>
                </a:lnTo>
                <a:lnTo>
                  <a:pt x="509414" y="292100"/>
                </a:lnTo>
                <a:lnTo>
                  <a:pt x="547987" y="266700"/>
                </a:lnTo>
                <a:lnTo>
                  <a:pt x="587476" y="241300"/>
                </a:lnTo>
                <a:lnTo>
                  <a:pt x="627844" y="203200"/>
                </a:lnTo>
                <a:lnTo>
                  <a:pt x="669056" y="177800"/>
                </a:lnTo>
                <a:lnTo>
                  <a:pt x="711075" y="165100"/>
                </a:lnTo>
                <a:lnTo>
                  <a:pt x="753865" y="139700"/>
                </a:lnTo>
                <a:lnTo>
                  <a:pt x="797389" y="114300"/>
                </a:lnTo>
                <a:lnTo>
                  <a:pt x="841613" y="101600"/>
                </a:lnTo>
                <a:lnTo>
                  <a:pt x="886498" y="76200"/>
                </a:lnTo>
                <a:lnTo>
                  <a:pt x="1119594" y="12700"/>
                </a:lnTo>
                <a:lnTo>
                  <a:pt x="1608035" y="12700"/>
                </a:lnTo>
                <a:lnTo>
                  <a:pt x="1841129" y="76200"/>
                </a:lnTo>
                <a:lnTo>
                  <a:pt x="1261787" y="76200"/>
                </a:lnTo>
                <a:lnTo>
                  <a:pt x="1211339" y="88900"/>
                </a:lnTo>
                <a:lnTo>
                  <a:pt x="1161329" y="88900"/>
                </a:lnTo>
                <a:lnTo>
                  <a:pt x="919407" y="152400"/>
                </a:lnTo>
                <a:lnTo>
                  <a:pt x="872964" y="177800"/>
                </a:lnTo>
                <a:lnTo>
                  <a:pt x="827274" y="190500"/>
                </a:lnTo>
                <a:lnTo>
                  <a:pt x="782381" y="215900"/>
                </a:lnTo>
                <a:lnTo>
                  <a:pt x="738331" y="241300"/>
                </a:lnTo>
                <a:lnTo>
                  <a:pt x="695168" y="266700"/>
                </a:lnTo>
                <a:lnTo>
                  <a:pt x="652938" y="292100"/>
                </a:lnTo>
                <a:lnTo>
                  <a:pt x="611685" y="317500"/>
                </a:lnTo>
                <a:lnTo>
                  <a:pt x="571455" y="355600"/>
                </a:lnTo>
                <a:lnTo>
                  <a:pt x="532293" y="381000"/>
                </a:lnTo>
                <a:lnTo>
                  <a:pt x="494244" y="419100"/>
                </a:lnTo>
                <a:lnTo>
                  <a:pt x="457352" y="457200"/>
                </a:lnTo>
                <a:lnTo>
                  <a:pt x="421861" y="482600"/>
                </a:lnTo>
                <a:lnTo>
                  <a:pt x="388017" y="520700"/>
                </a:lnTo>
                <a:lnTo>
                  <a:pt x="355839" y="558800"/>
                </a:lnTo>
                <a:lnTo>
                  <a:pt x="325344" y="609600"/>
                </a:lnTo>
                <a:lnTo>
                  <a:pt x="296551" y="647700"/>
                </a:lnTo>
                <a:lnTo>
                  <a:pt x="269481" y="685800"/>
                </a:lnTo>
                <a:lnTo>
                  <a:pt x="244150" y="736600"/>
                </a:lnTo>
                <a:lnTo>
                  <a:pt x="220579" y="774700"/>
                </a:lnTo>
                <a:lnTo>
                  <a:pt x="198785" y="825500"/>
                </a:lnTo>
                <a:lnTo>
                  <a:pt x="178789" y="863600"/>
                </a:lnTo>
                <a:lnTo>
                  <a:pt x="160607" y="914400"/>
                </a:lnTo>
                <a:lnTo>
                  <a:pt x="144260" y="965200"/>
                </a:lnTo>
                <a:lnTo>
                  <a:pt x="129765" y="1003300"/>
                </a:lnTo>
                <a:lnTo>
                  <a:pt x="117142" y="1054100"/>
                </a:lnTo>
                <a:lnTo>
                  <a:pt x="106410" y="1104900"/>
                </a:lnTo>
                <a:lnTo>
                  <a:pt x="97587" y="1155700"/>
                </a:lnTo>
                <a:lnTo>
                  <a:pt x="90692" y="1206500"/>
                </a:lnTo>
                <a:lnTo>
                  <a:pt x="85743" y="1257300"/>
                </a:lnTo>
                <a:lnTo>
                  <a:pt x="82761" y="1308100"/>
                </a:lnTo>
                <a:lnTo>
                  <a:pt x="81762" y="1358900"/>
                </a:lnTo>
                <a:lnTo>
                  <a:pt x="82761" y="1409700"/>
                </a:lnTo>
                <a:lnTo>
                  <a:pt x="85743" y="1460500"/>
                </a:lnTo>
                <a:lnTo>
                  <a:pt x="90692" y="1511300"/>
                </a:lnTo>
                <a:lnTo>
                  <a:pt x="97587" y="1562100"/>
                </a:lnTo>
                <a:lnTo>
                  <a:pt x="106410" y="1612900"/>
                </a:lnTo>
                <a:lnTo>
                  <a:pt x="117142" y="1663700"/>
                </a:lnTo>
                <a:lnTo>
                  <a:pt x="129765" y="1701800"/>
                </a:lnTo>
                <a:lnTo>
                  <a:pt x="144260" y="1752600"/>
                </a:lnTo>
                <a:lnTo>
                  <a:pt x="160607" y="1803400"/>
                </a:lnTo>
                <a:lnTo>
                  <a:pt x="178789" y="1854200"/>
                </a:lnTo>
                <a:lnTo>
                  <a:pt x="198785" y="1892300"/>
                </a:lnTo>
                <a:lnTo>
                  <a:pt x="220579" y="1943100"/>
                </a:lnTo>
                <a:lnTo>
                  <a:pt x="244150" y="1981200"/>
                </a:lnTo>
                <a:lnTo>
                  <a:pt x="269481" y="2032000"/>
                </a:lnTo>
                <a:lnTo>
                  <a:pt x="296551" y="2070100"/>
                </a:lnTo>
                <a:lnTo>
                  <a:pt x="325344" y="2108200"/>
                </a:lnTo>
                <a:lnTo>
                  <a:pt x="355839" y="2146300"/>
                </a:lnTo>
                <a:lnTo>
                  <a:pt x="388017" y="2184400"/>
                </a:lnTo>
                <a:lnTo>
                  <a:pt x="421861" y="2222500"/>
                </a:lnTo>
                <a:lnTo>
                  <a:pt x="457352" y="2260600"/>
                </a:lnTo>
                <a:lnTo>
                  <a:pt x="494244" y="2298700"/>
                </a:lnTo>
                <a:lnTo>
                  <a:pt x="532293" y="2336800"/>
                </a:lnTo>
                <a:lnTo>
                  <a:pt x="571455" y="2362200"/>
                </a:lnTo>
                <a:lnTo>
                  <a:pt x="611685" y="2400300"/>
                </a:lnTo>
                <a:lnTo>
                  <a:pt x="652938" y="2425700"/>
                </a:lnTo>
                <a:lnTo>
                  <a:pt x="695168" y="2451100"/>
                </a:lnTo>
                <a:lnTo>
                  <a:pt x="738331" y="2476500"/>
                </a:lnTo>
                <a:lnTo>
                  <a:pt x="761887" y="2489200"/>
                </a:lnTo>
                <a:close/>
              </a:path>
              <a:path w="2727960" h="2489200">
                <a:moveTo>
                  <a:pt x="2124460" y="2489200"/>
                </a:moveTo>
                <a:lnTo>
                  <a:pt x="1965736" y="2489200"/>
                </a:lnTo>
                <a:lnTo>
                  <a:pt x="1989292" y="2476500"/>
                </a:lnTo>
                <a:lnTo>
                  <a:pt x="2032455" y="2451100"/>
                </a:lnTo>
                <a:lnTo>
                  <a:pt x="2074685" y="2425700"/>
                </a:lnTo>
                <a:lnTo>
                  <a:pt x="2115938" y="2400300"/>
                </a:lnTo>
                <a:lnTo>
                  <a:pt x="2156169" y="2362200"/>
                </a:lnTo>
                <a:lnTo>
                  <a:pt x="2195332" y="2336800"/>
                </a:lnTo>
                <a:lnTo>
                  <a:pt x="2233383" y="2298700"/>
                </a:lnTo>
                <a:lnTo>
                  <a:pt x="2270277" y="2260600"/>
                </a:lnTo>
                <a:lnTo>
                  <a:pt x="2305766" y="2222500"/>
                </a:lnTo>
                <a:lnTo>
                  <a:pt x="2339608" y="2184400"/>
                </a:lnTo>
                <a:lnTo>
                  <a:pt x="2371786" y="2146300"/>
                </a:lnTo>
                <a:lnTo>
                  <a:pt x="2402280" y="2108200"/>
                </a:lnTo>
                <a:lnTo>
                  <a:pt x="2431072" y="2070100"/>
                </a:lnTo>
                <a:lnTo>
                  <a:pt x="2458142" y="2032000"/>
                </a:lnTo>
                <a:lnTo>
                  <a:pt x="2483473" y="1981200"/>
                </a:lnTo>
                <a:lnTo>
                  <a:pt x="2507044" y="1943100"/>
                </a:lnTo>
                <a:lnTo>
                  <a:pt x="2528838" y="1892300"/>
                </a:lnTo>
                <a:lnTo>
                  <a:pt x="2548836" y="1854200"/>
                </a:lnTo>
                <a:lnTo>
                  <a:pt x="2567018" y="1803400"/>
                </a:lnTo>
                <a:lnTo>
                  <a:pt x="2583366" y="1752600"/>
                </a:lnTo>
                <a:lnTo>
                  <a:pt x="2597861" y="1701800"/>
                </a:lnTo>
                <a:lnTo>
                  <a:pt x="2610484" y="1663700"/>
                </a:lnTo>
                <a:lnTo>
                  <a:pt x="2621217" y="1612900"/>
                </a:lnTo>
                <a:lnTo>
                  <a:pt x="2630041" y="1562100"/>
                </a:lnTo>
                <a:lnTo>
                  <a:pt x="2636936" y="1511300"/>
                </a:lnTo>
                <a:lnTo>
                  <a:pt x="2641885" y="1460500"/>
                </a:lnTo>
                <a:lnTo>
                  <a:pt x="2644868" y="1409700"/>
                </a:lnTo>
                <a:lnTo>
                  <a:pt x="2645867" y="1358900"/>
                </a:lnTo>
                <a:lnTo>
                  <a:pt x="2644868" y="1308100"/>
                </a:lnTo>
                <a:lnTo>
                  <a:pt x="2641885" y="1257300"/>
                </a:lnTo>
                <a:lnTo>
                  <a:pt x="2636936" y="1206500"/>
                </a:lnTo>
                <a:lnTo>
                  <a:pt x="2630041" y="1155700"/>
                </a:lnTo>
                <a:lnTo>
                  <a:pt x="2621217" y="1104900"/>
                </a:lnTo>
                <a:lnTo>
                  <a:pt x="2610484" y="1054100"/>
                </a:lnTo>
                <a:lnTo>
                  <a:pt x="2597861" y="1003300"/>
                </a:lnTo>
                <a:lnTo>
                  <a:pt x="2583366" y="965200"/>
                </a:lnTo>
                <a:lnTo>
                  <a:pt x="2567018" y="914400"/>
                </a:lnTo>
                <a:lnTo>
                  <a:pt x="2548836" y="863600"/>
                </a:lnTo>
                <a:lnTo>
                  <a:pt x="2528838" y="825500"/>
                </a:lnTo>
                <a:lnTo>
                  <a:pt x="2507044" y="774700"/>
                </a:lnTo>
                <a:lnTo>
                  <a:pt x="2483473" y="736600"/>
                </a:lnTo>
                <a:lnTo>
                  <a:pt x="2458142" y="685800"/>
                </a:lnTo>
                <a:lnTo>
                  <a:pt x="2431072" y="647700"/>
                </a:lnTo>
                <a:lnTo>
                  <a:pt x="2402280" y="609600"/>
                </a:lnTo>
                <a:lnTo>
                  <a:pt x="2371786" y="558800"/>
                </a:lnTo>
                <a:lnTo>
                  <a:pt x="2339608" y="520700"/>
                </a:lnTo>
                <a:lnTo>
                  <a:pt x="2305766" y="482600"/>
                </a:lnTo>
                <a:lnTo>
                  <a:pt x="2270277" y="457200"/>
                </a:lnTo>
                <a:lnTo>
                  <a:pt x="2233383" y="419100"/>
                </a:lnTo>
                <a:lnTo>
                  <a:pt x="2195332" y="381000"/>
                </a:lnTo>
                <a:lnTo>
                  <a:pt x="2156169" y="355600"/>
                </a:lnTo>
                <a:lnTo>
                  <a:pt x="2115938" y="317500"/>
                </a:lnTo>
                <a:lnTo>
                  <a:pt x="2074685" y="292100"/>
                </a:lnTo>
                <a:lnTo>
                  <a:pt x="2032455" y="266700"/>
                </a:lnTo>
                <a:lnTo>
                  <a:pt x="1989292" y="241300"/>
                </a:lnTo>
                <a:lnTo>
                  <a:pt x="1945242" y="215900"/>
                </a:lnTo>
                <a:lnTo>
                  <a:pt x="1900350" y="190500"/>
                </a:lnTo>
                <a:lnTo>
                  <a:pt x="1854660" y="177800"/>
                </a:lnTo>
                <a:lnTo>
                  <a:pt x="1808218" y="152400"/>
                </a:lnTo>
                <a:lnTo>
                  <a:pt x="1566299" y="88900"/>
                </a:lnTo>
                <a:lnTo>
                  <a:pt x="1516289" y="88900"/>
                </a:lnTo>
                <a:lnTo>
                  <a:pt x="1465841" y="76200"/>
                </a:lnTo>
                <a:lnTo>
                  <a:pt x="1841129" y="76200"/>
                </a:lnTo>
                <a:lnTo>
                  <a:pt x="1886015" y="101600"/>
                </a:lnTo>
                <a:lnTo>
                  <a:pt x="1930237" y="114300"/>
                </a:lnTo>
                <a:lnTo>
                  <a:pt x="1973762" y="139700"/>
                </a:lnTo>
                <a:lnTo>
                  <a:pt x="2016551" y="165100"/>
                </a:lnTo>
                <a:lnTo>
                  <a:pt x="2058569" y="177800"/>
                </a:lnTo>
                <a:lnTo>
                  <a:pt x="2099780" y="203200"/>
                </a:lnTo>
                <a:lnTo>
                  <a:pt x="2140147" y="241300"/>
                </a:lnTo>
                <a:lnTo>
                  <a:pt x="2179635" y="266700"/>
                </a:lnTo>
                <a:lnTo>
                  <a:pt x="2218206" y="292100"/>
                </a:lnTo>
                <a:lnTo>
                  <a:pt x="2255825" y="330200"/>
                </a:lnTo>
                <a:lnTo>
                  <a:pt x="2292456" y="355600"/>
                </a:lnTo>
                <a:lnTo>
                  <a:pt x="2328062" y="393700"/>
                </a:lnTo>
                <a:lnTo>
                  <a:pt x="2362498" y="431800"/>
                </a:lnTo>
                <a:lnTo>
                  <a:pt x="2395480" y="469900"/>
                </a:lnTo>
                <a:lnTo>
                  <a:pt x="2426994" y="508000"/>
                </a:lnTo>
                <a:lnTo>
                  <a:pt x="2457025" y="546100"/>
                </a:lnTo>
                <a:lnTo>
                  <a:pt x="2485560" y="584200"/>
                </a:lnTo>
                <a:lnTo>
                  <a:pt x="2512583" y="622300"/>
                </a:lnTo>
                <a:lnTo>
                  <a:pt x="2538080" y="660400"/>
                </a:lnTo>
                <a:lnTo>
                  <a:pt x="2562038" y="711200"/>
                </a:lnTo>
                <a:lnTo>
                  <a:pt x="2584440" y="749300"/>
                </a:lnTo>
                <a:lnTo>
                  <a:pt x="2605273" y="787400"/>
                </a:lnTo>
                <a:lnTo>
                  <a:pt x="2624523" y="838200"/>
                </a:lnTo>
                <a:lnTo>
                  <a:pt x="2642174" y="876300"/>
                </a:lnTo>
                <a:lnTo>
                  <a:pt x="2658213" y="927100"/>
                </a:lnTo>
                <a:lnTo>
                  <a:pt x="2672625" y="977900"/>
                </a:lnTo>
                <a:lnTo>
                  <a:pt x="2685396" y="1016000"/>
                </a:lnTo>
                <a:lnTo>
                  <a:pt x="2696511" y="1066800"/>
                </a:lnTo>
                <a:lnTo>
                  <a:pt x="2705955" y="1117600"/>
                </a:lnTo>
                <a:lnTo>
                  <a:pt x="2713715" y="1155700"/>
                </a:lnTo>
                <a:lnTo>
                  <a:pt x="2719775" y="1206500"/>
                </a:lnTo>
                <a:lnTo>
                  <a:pt x="2724122" y="1257300"/>
                </a:lnTo>
                <a:lnTo>
                  <a:pt x="2726741" y="1308100"/>
                </a:lnTo>
                <a:lnTo>
                  <a:pt x="2727617" y="1358900"/>
                </a:lnTo>
                <a:lnTo>
                  <a:pt x="2726741" y="1409700"/>
                </a:lnTo>
                <a:lnTo>
                  <a:pt x="2724122" y="1460500"/>
                </a:lnTo>
                <a:lnTo>
                  <a:pt x="2719775" y="1511300"/>
                </a:lnTo>
                <a:lnTo>
                  <a:pt x="2713715" y="1549400"/>
                </a:lnTo>
                <a:lnTo>
                  <a:pt x="2705955" y="1600200"/>
                </a:lnTo>
                <a:lnTo>
                  <a:pt x="2696511" y="1651000"/>
                </a:lnTo>
                <a:lnTo>
                  <a:pt x="2685396" y="1701800"/>
                </a:lnTo>
                <a:lnTo>
                  <a:pt x="2672625" y="1739900"/>
                </a:lnTo>
                <a:lnTo>
                  <a:pt x="2658213" y="1790700"/>
                </a:lnTo>
                <a:lnTo>
                  <a:pt x="2642174" y="1828800"/>
                </a:lnTo>
                <a:lnTo>
                  <a:pt x="2624523" y="1879600"/>
                </a:lnTo>
                <a:lnTo>
                  <a:pt x="2605273" y="1917700"/>
                </a:lnTo>
                <a:lnTo>
                  <a:pt x="2584440" y="1968500"/>
                </a:lnTo>
                <a:lnTo>
                  <a:pt x="2562038" y="2006600"/>
                </a:lnTo>
                <a:lnTo>
                  <a:pt x="2538080" y="2057400"/>
                </a:lnTo>
                <a:lnTo>
                  <a:pt x="2512583" y="2095500"/>
                </a:lnTo>
                <a:lnTo>
                  <a:pt x="2485560" y="2133600"/>
                </a:lnTo>
                <a:lnTo>
                  <a:pt x="2457025" y="2171700"/>
                </a:lnTo>
                <a:lnTo>
                  <a:pt x="2426994" y="2209800"/>
                </a:lnTo>
                <a:lnTo>
                  <a:pt x="2395480" y="2247900"/>
                </a:lnTo>
                <a:lnTo>
                  <a:pt x="2362498" y="2286000"/>
                </a:lnTo>
                <a:lnTo>
                  <a:pt x="2328062" y="2324100"/>
                </a:lnTo>
                <a:lnTo>
                  <a:pt x="2292456" y="2362200"/>
                </a:lnTo>
                <a:lnTo>
                  <a:pt x="2255825" y="2387600"/>
                </a:lnTo>
                <a:lnTo>
                  <a:pt x="2218206" y="2425700"/>
                </a:lnTo>
                <a:lnTo>
                  <a:pt x="2179635" y="2451100"/>
                </a:lnTo>
                <a:lnTo>
                  <a:pt x="2140147" y="2476500"/>
                </a:lnTo>
                <a:lnTo>
                  <a:pt x="2124460" y="2489200"/>
                </a:lnTo>
                <a:close/>
              </a:path>
            </a:pathLst>
          </a:custGeom>
          <a:solidFill>
            <a:srgbClr val="007C7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-15563" y="5513561"/>
            <a:ext cx="1572759" cy="1344440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7403" t="17466" r="38382" b="7865"/>
          <a:stretch/>
        </p:blipFill>
        <p:spPr>
          <a:xfrm>
            <a:off x="1827287" y="842682"/>
            <a:ext cx="3468101" cy="60153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6184" y="139966"/>
            <a:ext cx="9504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6625C"/>
                </a:solidFill>
              </a:rPr>
              <a:t>Отметьте, в каких мероприятиях в </a:t>
            </a:r>
            <a:r>
              <a:rPr lang="ru-RU" b="1" dirty="0">
                <a:solidFill>
                  <a:srgbClr val="16625C"/>
                </a:solidFill>
              </a:rPr>
              <a:t>2021-2022 учебном году </a:t>
            </a:r>
            <a:r>
              <a:rPr lang="ru-RU" dirty="0">
                <a:solidFill>
                  <a:srgbClr val="16625C"/>
                </a:solidFill>
              </a:rPr>
              <a:t>(</a:t>
            </a:r>
            <a:r>
              <a:rPr lang="ru-RU" u="sng" dirty="0">
                <a:solidFill>
                  <a:srgbClr val="16625C"/>
                </a:solidFill>
              </a:rPr>
              <a:t>август 2021 - май 2022 г.) </a:t>
            </a:r>
            <a:r>
              <a:rPr lang="ru-RU" dirty="0">
                <a:solidFill>
                  <a:srgbClr val="16625C"/>
                </a:solidFill>
              </a:rPr>
              <a:t>приняли участие педагоги, обучающиеся и их родители вашей организации? *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4706" t="33835" r="36323" b="12392"/>
          <a:stretch/>
        </p:blipFill>
        <p:spPr>
          <a:xfrm>
            <a:off x="5653402" y="1502106"/>
            <a:ext cx="4338280" cy="4529418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10118555" y="5961577"/>
            <a:ext cx="1301262" cy="448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424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 rot="10800000">
            <a:off x="10004078" y="-14646"/>
            <a:ext cx="2187921" cy="1716696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4514" name="Picture 9" descr="C:\Documents and Settings\fedorov.IMC\Рабочий стол\LOGO_GNMC_gree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57164" y="382344"/>
            <a:ext cx="1725306" cy="130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/>
          <p:nvPr/>
        </p:nvSpPr>
        <p:spPr>
          <a:xfrm rot="16200000">
            <a:off x="10074606" y="182460"/>
            <a:ext cx="2241939" cy="1992850"/>
          </a:xfrm>
          <a:custGeom>
            <a:avLst/>
            <a:gdLst/>
            <a:ahLst/>
            <a:cxnLst/>
            <a:rect l="l" t="t" r="r" b="b"/>
            <a:pathLst>
              <a:path w="2727960" h="2489200">
                <a:moveTo>
                  <a:pt x="1559936" y="12700"/>
                </a:moveTo>
                <a:lnTo>
                  <a:pt x="1167693" y="12700"/>
                </a:lnTo>
                <a:lnTo>
                  <a:pt x="1216201" y="0"/>
                </a:lnTo>
                <a:lnTo>
                  <a:pt x="1511428" y="0"/>
                </a:lnTo>
                <a:lnTo>
                  <a:pt x="1559936" y="12700"/>
                </a:lnTo>
                <a:close/>
              </a:path>
              <a:path w="2727960" h="2489200">
                <a:moveTo>
                  <a:pt x="761887" y="2489200"/>
                </a:moveTo>
                <a:lnTo>
                  <a:pt x="603164" y="2489200"/>
                </a:lnTo>
                <a:lnTo>
                  <a:pt x="587476" y="2476500"/>
                </a:lnTo>
                <a:lnTo>
                  <a:pt x="547987" y="2451100"/>
                </a:lnTo>
                <a:lnTo>
                  <a:pt x="509414" y="2425700"/>
                </a:lnTo>
                <a:lnTo>
                  <a:pt x="471794" y="2387600"/>
                </a:lnTo>
                <a:lnTo>
                  <a:pt x="435162" y="2362200"/>
                </a:lnTo>
                <a:lnTo>
                  <a:pt x="399554" y="2324100"/>
                </a:lnTo>
                <a:lnTo>
                  <a:pt x="365119" y="2286000"/>
                </a:lnTo>
                <a:lnTo>
                  <a:pt x="332136" y="2247900"/>
                </a:lnTo>
                <a:lnTo>
                  <a:pt x="300622" y="2209800"/>
                </a:lnTo>
                <a:lnTo>
                  <a:pt x="270591" y="2171700"/>
                </a:lnTo>
                <a:lnTo>
                  <a:pt x="242056" y="2133600"/>
                </a:lnTo>
                <a:lnTo>
                  <a:pt x="215033" y="2095500"/>
                </a:lnTo>
                <a:lnTo>
                  <a:pt x="189536" y="2057400"/>
                </a:lnTo>
                <a:lnTo>
                  <a:pt x="165579" y="2006600"/>
                </a:lnTo>
                <a:lnTo>
                  <a:pt x="143176" y="1968500"/>
                </a:lnTo>
                <a:lnTo>
                  <a:pt x="122343" y="1917700"/>
                </a:lnTo>
                <a:lnTo>
                  <a:pt x="103093" y="1879600"/>
                </a:lnTo>
                <a:lnTo>
                  <a:pt x="85442" y="1828800"/>
                </a:lnTo>
                <a:lnTo>
                  <a:pt x="69403" y="1790700"/>
                </a:lnTo>
                <a:lnTo>
                  <a:pt x="54991" y="1739900"/>
                </a:lnTo>
                <a:lnTo>
                  <a:pt x="42220" y="1701800"/>
                </a:lnTo>
                <a:lnTo>
                  <a:pt x="31106" y="1651000"/>
                </a:lnTo>
                <a:lnTo>
                  <a:pt x="21661" y="1600200"/>
                </a:lnTo>
                <a:lnTo>
                  <a:pt x="13901" y="1549400"/>
                </a:lnTo>
                <a:lnTo>
                  <a:pt x="7841" y="1511300"/>
                </a:lnTo>
                <a:lnTo>
                  <a:pt x="3494" y="1460500"/>
                </a:lnTo>
                <a:lnTo>
                  <a:pt x="876" y="1409700"/>
                </a:lnTo>
                <a:lnTo>
                  <a:pt x="0" y="1358900"/>
                </a:lnTo>
                <a:lnTo>
                  <a:pt x="876" y="1308100"/>
                </a:lnTo>
                <a:lnTo>
                  <a:pt x="3494" y="1257300"/>
                </a:lnTo>
                <a:lnTo>
                  <a:pt x="7841" y="1206500"/>
                </a:lnTo>
                <a:lnTo>
                  <a:pt x="13901" y="1155700"/>
                </a:lnTo>
                <a:lnTo>
                  <a:pt x="21661" y="1117600"/>
                </a:lnTo>
                <a:lnTo>
                  <a:pt x="31106" y="1066800"/>
                </a:lnTo>
                <a:lnTo>
                  <a:pt x="42220" y="1016000"/>
                </a:lnTo>
                <a:lnTo>
                  <a:pt x="54991" y="977900"/>
                </a:lnTo>
                <a:lnTo>
                  <a:pt x="69403" y="927100"/>
                </a:lnTo>
                <a:lnTo>
                  <a:pt x="85442" y="876300"/>
                </a:lnTo>
                <a:lnTo>
                  <a:pt x="103093" y="838200"/>
                </a:lnTo>
                <a:lnTo>
                  <a:pt x="122343" y="787400"/>
                </a:lnTo>
                <a:lnTo>
                  <a:pt x="143176" y="749300"/>
                </a:lnTo>
                <a:lnTo>
                  <a:pt x="165579" y="698500"/>
                </a:lnTo>
                <a:lnTo>
                  <a:pt x="189536" y="660400"/>
                </a:lnTo>
                <a:lnTo>
                  <a:pt x="215033" y="622300"/>
                </a:lnTo>
                <a:lnTo>
                  <a:pt x="242056" y="584200"/>
                </a:lnTo>
                <a:lnTo>
                  <a:pt x="270591" y="546100"/>
                </a:lnTo>
                <a:lnTo>
                  <a:pt x="300622" y="508000"/>
                </a:lnTo>
                <a:lnTo>
                  <a:pt x="332136" y="469900"/>
                </a:lnTo>
                <a:lnTo>
                  <a:pt x="365119" y="431800"/>
                </a:lnTo>
                <a:lnTo>
                  <a:pt x="399554" y="393700"/>
                </a:lnTo>
                <a:lnTo>
                  <a:pt x="435162" y="355600"/>
                </a:lnTo>
                <a:lnTo>
                  <a:pt x="471794" y="330200"/>
                </a:lnTo>
                <a:lnTo>
                  <a:pt x="509414" y="292100"/>
                </a:lnTo>
                <a:lnTo>
                  <a:pt x="547987" y="266700"/>
                </a:lnTo>
                <a:lnTo>
                  <a:pt x="587476" y="241300"/>
                </a:lnTo>
                <a:lnTo>
                  <a:pt x="627844" y="203200"/>
                </a:lnTo>
                <a:lnTo>
                  <a:pt x="669056" y="177800"/>
                </a:lnTo>
                <a:lnTo>
                  <a:pt x="711075" y="165100"/>
                </a:lnTo>
                <a:lnTo>
                  <a:pt x="753865" y="139700"/>
                </a:lnTo>
                <a:lnTo>
                  <a:pt x="797389" y="114300"/>
                </a:lnTo>
                <a:lnTo>
                  <a:pt x="841613" y="101600"/>
                </a:lnTo>
                <a:lnTo>
                  <a:pt x="886498" y="76200"/>
                </a:lnTo>
                <a:lnTo>
                  <a:pt x="1119594" y="12700"/>
                </a:lnTo>
                <a:lnTo>
                  <a:pt x="1608035" y="12700"/>
                </a:lnTo>
                <a:lnTo>
                  <a:pt x="1841129" y="76200"/>
                </a:lnTo>
                <a:lnTo>
                  <a:pt x="1261787" y="76200"/>
                </a:lnTo>
                <a:lnTo>
                  <a:pt x="1211339" y="88900"/>
                </a:lnTo>
                <a:lnTo>
                  <a:pt x="1161329" y="88900"/>
                </a:lnTo>
                <a:lnTo>
                  <a:pt x="919407" y="152400"/>
                </a:lnTo>
                <a:lnTo>
                  <a:pt x="872964" y="177800"/>
                </a:lnTo>
                <a:lnTo>
                  <a:pt x="827274" y="190500"/>
                </a:lnTo>
                <a:lnTo>
                  <a:pt x="782381" y="215900"/>
                </a:lnTo>
                <a:lnTo>
                  <a:pt x="738331" y="241300"/>
                </a:lnTo>
                <a:lnTo>
                  <a:pt x="695168" y="266700"/>
                </a:lnTo>
                <a:lnTo>
                  <a:pt x="652938" y="292100"/>
                </a:lnTo>
                <a:lnTo>
                  <a:pt x="611685" y="317500"/>
                </a:lnTo>
                <a:lnTo>
                  <a:pt x="571455" y="355600"/>
                </a:lnTo>
                <a:lnTo>
                  <a:pt x="532293" y="381000"/>
                </a:lnTo>
                <a:lnTo>
                  <a:pt x="494244" y="419100"/>
                </a:lnTo>
                <a:lnTo>
                  <a:pt x="457352" y="457200"/>
                </a:lnTo>
                <a:lnTo>
                  <a:pt x="421861" y="482600"/>
                </a:lnTo>
                <a:lnTo>
                  <a:pt x="388017" y="520700"/>
                </a:lnTo>
                <a:lnTo>
                  <a:pt x="355839" y="558800"/>
                </a:lnTo>
                <a:lnTo>
                  <a:pt x="325344" y="609600"/>
                </a:lnTo>
                <a:lnTo>
                  <a:pt x="296551" y="647700"/>
                </a:lnTo>
                <a:lnTo>
                  <a:pt x="269481" y="685800"/>
                </a:lnTo>
                <a:lnTo>
                  <a:pt x="244150" y="736600"/>
                </a:lnTo>
                <a:lnTo>
                  <a:pt x="220579" y="774700"/>
                </a:lnTo>
                <a:lnTo>
                  <a:pt x="198785" y="825500"/>
                </a:lnTo>
                <a:lnTo>
                  <a:pt x="178789" y="863600"/>
                </a:lnTo>
                <a:lnTo>
                  <a:pt x="160607" y="914400"/>
                </a:lnTo>
                <a:lnTo>
                  <a:pt x="144260" y="965200"/>
                </a:lnTo>
                <a:lnTo>
                  <a:pt x="129765" y="1003300"/>
                </a:lnTo>
                <a:lnTo>
                  <a:pt x="117142" y="1054100"/>
                </a:lnTo>
                <a:lnTo>
                  <a:pt x="106410" y="1104900"/>
                </a:lnTo>
                <a:lnTo>
                  <a:pt x="97587" y="1155700"/>
                </a:lnTo>
                <a:lnTo>
                  <a:pt x="90692" y="1206500"/>
                </a:lnTo>
                <a:lnTo>
                  <a:pt x="85743" y="1257300"/>
                </a:lnTo>
                <a:lnTo>
                  <a:pt x="82761" y="1308100"/>
                </a:lnTo>
                <a:lnTo>
                  <a:pt x="81762" y="1358900"/>
                </a:lnTo>
                <a:lnTo>
                  <a:pt x="82761" y="1409700"/>
                </a:lnTo>
                <a:lnTo>
                  <a:pt x="85743" y="1460500"/>
                </a:lnTo>
                <a:lnTo>
                  <a:pt x="90692" y="1511300"/>
                </a:lnTo>
                <a:lnTo>
                  <a:pt x="97587" y="1562100"/>
                </a:lnTo>
                <a:lnTo>
                  <a:pt x="106410" y="1612900"/>
                </a:lnTo>
                <a:lnTo>
                  <a:pt x="117142" y="1663700"/>
                </a:lnTo>
                <a:lnTo>
                  <a:pt x="129765" y="1701800"/>
                </a:lnTo>
                <a:lnTo>
                  <a:pt x="144260" y="1752600"/>
                </a:lnTo>
                <a:lnTo>
                  <a:pt x="160607" y="1803400"/>
                </a:lnTo>
                <a:lnTo>
                  <a:pt x="178789" y="1854200"/>
                </a:lnTo>
                <a:lnTo>
                  <a:pt x="198785" y="1892300"/>
                </a:lnTo>
                <a:lnTo>
                  <a:pt x="220579" y="1943100"/>
                </a:lnTo>
                <a:lnTo>
                  <a:pt x="244150" y="1981200"/>
                </a:lnTo>
                <a:lnTo>
                  <a:pt x="269481" y="2032000"/>
                </a:lnTo>
                <a:lnTo>
                  <a:pt x="296551" y="2070100"/>
                </a:lnTo>
                <a:lnTo>
                  <a:pt x="325344" y="2108200"/>
                </a:lnTo>
                <a:lnTo>
                  <a:pt x="355839" y="2146300"/>
                </a:lnTo>
                <a:lnTo>
                  <a:pt x="388017" y="2184400"/>
                </a:lnTo>
                <a:lnTo>
                  <a:pt x="421861" y="2222500"/>
                </a:lnTo>
                <a:lnTo>
                  <a:pt x="457352" y="2260600"/>
                </a:lnTo>
                <a:lnTo>
                  <a:pt x="494244" y="2298700"/>
                </a:lnTo>
                <a:lnTo>
                  <a:pt x="532293" y="2336800"/>
                </a:lnTo>
                <a:lnTo>
                  <a:pt x="571455" y="2362200"/>
                </a:lnTo>
                <a:lnTo>
                  <a:pt x="611685" y="2400300"/>
                </a:lnTo>
                <a:lnTo>
                  <a:pt x="652938" y="2425700"/>
                </a:lnTo>
                <a:lnTo>
                  <a:pt x="695168" y="2451100"/>
                </a:lnTo>
                <a:lnTo>
                  <a:pt x="738331" y="2476500"/>
                </a:lnTo>
                <a:lnTo>
                  <a:pt x="761887" y="2489200"/>
                </a:lnTo>
                <a:close/>
              </a:path>
              <a:path w="2727960" h="2489200">
                <a:moveTo>
                  <a:pt x="2124460" y="2489200"/>
                </a:moveTo>
                <a:lnTo>
                  <a:pt x="1965736" y="2489200"/>
                </a:lnTo>
                <a:lnTo>
                  <a:pt x="1989292" y="2476500"/>
                </a:lnTo>
                <a:lnTo>
                  <a:pt x="2032455" y="2451100"/>
                </a:lnTo>
                <a:lnTo>
                  <a:pt x="2074685" y="2425700"/>
                </a:lnTo>
                <a:lnTo>
                  <a:pt x="2115938" y="2400300"/>
                </a:lnTo>
                <a:lnTo>
                  <a:pt x="2156169" y="2362200"/>
                </a:lnTo>
                <a:lnTo>
                  <a:pt x="2195332" y="2336800"/>
                </a:lnTo>
                <a:lnTo>
                  <a:pt x="2233383" y="2298700"/>
                </a:lnTo>
                <a:lnTo>
                  <a:pt x="2270277" y="2260600"/>
                </a:lnTo>
                <a:lnTo>
                  <a:pt x="2305766" y="2222500"/>
                </a:lnTo>
                <a:lnTo>
                  <a:pt x="2339608" y="2184400"/>
                </a:lnTo>
                <a:lnTo>
                  <a:pt x="2371786" y="2146300"/>
                </a:lnTo>
                <a:lnTo>
                  <a:pt x="2402280" y="2108200"/>
                </a:lnTo>
                <a:lnTo>
                  <a:pt x="2431072" y="2070100"/>
                </a:lnTo>
                <a:lnTo>
                  <a:pt x="2458142" y="2032000"/>
                </a:lnTo>
                <a:lnTo>
                  <a:pt x="2483473" y="1981200"/>
                </a:lnTo>
                <a:lnTo>
                  <a:pt x="2507044" y="1943100"/>
                </a:lnTo>
                <a:lnTo>
                  <a:pt x="2528838" y="1892300"/>
                </a:lnTo>
                <a:lnTo>
                  <a:pt x="2548836" y="1854200"/>
                </a:lnTo>
                <a:lnTo>
                  <a:pt x="2567018" y="1803400"/>
                </a:lnTo>
                <a:lnTo>
                  <a:pt x="2583366" y="1752600"/>
                </a:lnTo>
                <a:lnTo>
                  <a:pt x="2597861" y="1701800"/>
                </a:lnTo>
                <a:lnTo>
                  <a:pt x="2610484" y="1663700"/>
                </a:lnTo>
                <a:lnTo>
                  <a:pt x="2621217" y="1612900"/>
                </a:lnTo>
                <a:lnTo>
                  <a:pt x="2630041" y="1562100"/>
                </a:lnTo>
                <a:lnTo>
                  <a:pt x="2636936" y="1511300"/>
                </a:lnTo>
                <a:lnTo>
                  <a:pt x="2641885" y="1460500"/>
                </a:lnTo>
                <a:lnTo>
                  <a:pt x="2644868" y="1409700"/>
                </a:lnTo>
                <a:lnTo>
                  <a:pt x="2645867" y="1358900"/>
                </a:lnTo>
                <a:lnTo>
                  <a:pt x="2644868" y="1308100"/>
                </a:lnTo>
                <a:lnTo>
                  <a:pt x="2641885" y="1257300"/>
                </a:lnTo>
                <a:lnTo>
                  <a:pt x="2636936" y="1206500"/>
                </a:lnTo>
                <a:lnTo>
                  <a:pt x="2630041" y="1155700"/>
                </a:lnTo>
                <a:lnTo>
                  <a:pt x="2621217" y="1104900"/>
                </a:lnTo>
                <a:lnTo>
                  <a:pt x="2610484" y="1054100"/>
                </a:lnTo>
                <a:lnTo>
                  <a:pt x="2597861" y="1003300"/>
                </a:lnTo>
                <a:lnTo>
                  <a:pt x="2583366" y="965200"/>
                </a:lnTo>
                <a:lnTo>
                  <a:pt x="2567018" y="914400"/>
                </a:lnTo>
                <a:lnTo>
                  <a:pt x="2548836" y="863600"/>
                </a:lnTo>
                <a:lnTo>
                  <a:pt x="2528838" y="825500"/>
                </a:lnTo>
                <a:lnTo>
                  <a:pt x="2507044" y="774700"/>
                </a:lnTo>
                <a:lnTo>
                  <a:pt x="2483473" y="736600"/>
                </a:lnTo>
                <a:lnTo>
                  <a:pt x="2458142" y="685800"/>
                </a:lnTo>
                <a:lnTo>
                  <a:pt x="2431072" y="647700"/>
                </a:lnTo>
                <a:lnTo>
                  <a:pt x="2402280" y="609600"/>
                </a:lnTo>
                <a:lnTo>
                  <a:pt x="2371786" y="558800"/>
                </a:lnTo>
                <a:lnTo>
                  <a:pt x="2339608" y="520700"/>
                </a:lnTo>
                <a:lnTo>
                  <a:pt x="2305766" y="482600"/>
                </a:lnTo>
                <a:lnTo>
                  <a:pt x="2270277" y="457200"/>
                </a:lnTo>
                <a:lnTo>
                  <a:pt x="2233383" y="419100"/>
                </a:lnTo>
                <a:lnTo>
                  <a:pt x="2195332" y="381000"/>
                </a:lnTo>
                <a:lnTo>
                  <a:pt x="2156169" y="355600"/>
                </a:lnTo>
                <a:lnTo>
                  <a:pt x="2115938" y="317500"/>
                </a:lnTo>
                <a:lnTo>
                  <a:pt x="2074685" y="292100"/>
                </a:lnTo>
                <a:lnTo>
                  <a:pt x="2032455" y="266700"/>
                </a:lnTo>
                <a:lnTo>
                  <a:pt x="1989292" y="241300"/>
                </a:lnTo>
                <a:lnTo>
                  <a:pt x="1945242" y="215900"/>
                </a:lnTo>
                <a:lnTo>
                  <a:pt x="1900350" y="190500"/>
                </a:lnTo>
                <a:lnTo>
                  <a:pt x="1854660" y="177800"/>
                </a:lnTo>
                <a:lnTo>
                  <a:pt x="1808218" y="152400"/>
                </a:lnTo>
                <a:lnTo>
                  <a:pt x="1566299" y="88900"/>
                </a:lnTo>
                <a:lnTo>
                  <a:pt x="1516289" y="88900"/>
                </a:lnTo>
                <a:lnTo>
                  <a:pt x="1465841" y="76200"/>
                </a:lnTo>
                <a:lnTo>
                  <a:pt x="1841129" y="76200"/>
                </a:lnTo>
                <a:lnTo>
                  <a:pt x="1886015" y="101600"/>
                </a:lnTo>
                <a:lnTo>
                  <a:pt x="1930237" y="114300"/>
                </a:lnTo>
                <a:lnTo>
                  <a:pt x="1973762" y="139700"/>
                </a:lnTo>
                <a:lnTo>
                  <a:pt x="2016551" y="165100"/>
                </a:lnTo>
                <a:lnTo>
                  <a:pt x="2058569" y="177800"/>
                </a:lnTo>
                <a:lnTo>
                  <a:pt x="2099780" y="203200"/>
                </a:lnTo>
                <a:lnTo>
                  <a:pt x="2140147" y="241300"/>
                </a:lnTo>
                <a:lnTo>
                  <a:pt x="2179635" y="266700"/>
                </a:lnTo>
                <a:lnTo>
                  <a:pt x="2218206" y="292100"/>
                </a:lnTo>
                <a:lnTo>
                  <a:pt x="2255825" y="330200"/>
                </a:lnTo>
                <a:lnTo>
                  <a:pt x="2292456" y="355600"/>
                </a:lnTo>
                <a:lnTo>
                  <a:pt x="2328062" y="393700"/>
                </a:lnTo>
                <a:lnTo>
                  <a:pt x="2362498" y="431800"/>
                </a:lnTo>
                <a:lnTo>
                  <a:pt x="2395480" y="469900"/>
                </a:lnTo>
                <a:lnTo>
                  <a:pt x="2426994" y="508000"/>
                </a:lnTo>
                <a:lnTo>
                  <a:pt x="2457025" y="546100"/>
                </a:lnTo>
                <a:lnTo>
                  <a:pt x="2485560" y="584200"/>
                </a:lnTo>
                <a:lnTo>
                  <a:pt x="2512583" y="622300"/>
                </a:lnTo>
                <a:lnTo>
                  <a:pt x="2538080" y="660400"/>
                </a:lnTo>
                <a:lnTo>
                  <a:pt x="2562038" y="711200"/>
                </a:lnTo>
                <a:lnTo>
                  <a:pt x="2584440" y="749300"/>
                </a:lnTo>
                <a:lnTo>
                  <a:pt x="2605273" y="787400"/>
                </a:lnTo>
                <a:lnTo>
                  <a:pt x="2624523" y="838200"/>
                </a:lnTo>
                <a:lnTo>
                  <a:pt x="2642174" y="876300"/>
                </a:lnTo>
                <a:lnTo>
                  <a:pt x="2658213" y="927100"/>
                </a:lnTo>
                <a:lnTo>
                  <a:pt x="2672625" y="977900"/>
                </a:lnTo>
                <a:lnTo>
                  <a:pt x="2685396" y="1016000"/>
                </a:lnTo>
                <a:lnTo>
                  <a:pt x="2696511" y="1066800"/>
                </a:lnTo>
                <a:lnTo>
                  <a:pt x="2705955" y="1117600"/>
                </a:lnTo>
                <a:lnTo>
                  <a:pt x="2713715" y="1155700"/>
                </a:lnTo>
                <a:lnTo>
                  <a:pt x="2719775" y="1206500"/>
                </a:lnTo>
                <a:lnTo>
                  <a:pt x="2724122" y="1257300"/>
                </a:lnTo>
                <a:lnTo>
                  <a:pt x="2726741" y="1308100"/>
                </a:lnTo>
                <a:lnTo>
                  <a:pt x="2727617" y="1358900"/>
                </a:lnTo>
                <a:lnTo>
                  <a:pt x="2726741" y="1409700"/>
                </a:lnTo>
                <a:lnTo>
                  <a:pt x="2724122" y="1460500"/>
                </a:lnTo>
                <a:lnTo>
                  <a:pt x="2719775" y="1511300"/>
                </a:lnTo>
                <a:lnTo>
                  <a:pt x="2713715" y="1549400"/>
                </a:lnTo>
                <a:lnTo>
                  <a:pt x="2705955" y="1600200"/>
                </a:lnTo>
                <a:lnTo>
                  <a:pt x="2696511" y="1651000"/>
                </a:lnTo>
                <a:lnTo>
                  <a:pt x="2685396" y="1701800"/>
                </a:lnTo>
                <a:lnTo>
                  <a:pt x="2672625" y="1739900"/>
                </a:lnTo>
                <a:lnTo>
                  <a:pt x="2658213" y="1790700"/>
                </a:lnTo>
                <a:lnTo>
                  <a:pt x="2642174" y="1828800"/>
                </a:lnTo>
                <a:lnTo>
                  <a:pt x="2624523" y="1879600"/>
                </a:lnTo>
                <a:lnTo>
                  <a:pt x="2605273" y="1917700"/>
                </a:lnTo>
                <a:lnTo>
                  <a:pt x="2584440" y="1968500"/>
                </a:lnTo>
                <a:lnTo>
                  <a:pt x="2562038" y="2006600"/>
                </a:lnTo>
                <a:lnTo>
                  <a:pt x="2538080" y="2057400"/>
                </a:lnTo>
                <a:lnTo>
                  <a:pt x="2512583" y="2095500"/>
                </a:lnTo>
                <a:lnTo>
                  <a:pt x="2485560" y="2133600"/>
                </a:lnTo>
                <a:lnTo>
                  <a:pt x="2457025" y="2171700"/>
                </a:lnTo>
                <a:lnTo>
                  <a:pt x="2426994" y="2209800"/>
                </a:lnTo>
                <a:lnTo>
                  <a:pt x="2395480" y="2247900"/>
                </a:lnTo>
                <a:lnTo>
                  <a:pt x="2362498" y="2286000"/>
                </a:lnTo>
                <a:lnTo>
                  <a:pt x="2328062" y="2324100"/>
                </a:lnTo>
                <a:lnTo>
                  <a:pt x="2292456" y="2362200"/>
                </a:lnTo>
                <a:lnTo>
                  <a:pt x="2255825" y="2387600"/>
                </a:lnTo>
                <a:lnTo>
                  <a:pt x="2218206" y="2425700"/>
                </a:lnTo>
                <a:lnTo>
                  <a:pt x="2179635" y="2451100"/>
                </a:lnTo>
                <a:lnTo>
                  <a:pt x="2140147" y="2476500"/>
                </a:lnTo>
                <a:lnTo>
                  <a:pt x="2124460" y="2489200"/>
                </a:lnTo>
                <a:close/>
              </a:path>
            </a:pathLst>
          </a:custGeom>
          <a:solidFill>
            <a:srgbClr val="007C7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-15563" y="5513561"/>
            <a:ext cx="1572759" cy="1344440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59523" y="57915"/>
            <a:ext cx="8454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16625C"/>
                </a:solidFill>
              </a:rPr>
              <a:t>Принимали ли Вы участие во </a:t>
            </a:r>
            <a:r>
              <a:rPr lang="ru-RU" b="1" dirty="0">
                <a:solidFill>
                  <a:srgbClr val="16625C"/>
                </a:solidFill>
              </a:rPr>
              <a:t>II Всероссийском Фестивале 16-18 мая 2022 г. </a:t>
            </a:r>
            <a:r>
              <a:rPr lang="ru-RU" dirty="0">
                <a:solidFill>
                  <a:srgbClr val="16625C"/>
                </a:solidFill>
              </a:rPr>
              <a:t>(с международным участием) научно-практических разработок по образованию для устойчивого развития. </a:t>
            </a:r>
            <a:r>
              <a:rPr lang="ru-RU" dirty="0" smtClean="0">
                <a:solidFill>
                  <a:srgbClr val="16625C"/>
                </a:solidFill>
              </a:rPr>
              <a:t>Если </a:t>
            </a:r>
            <a:r>
              <a:rPr lang="ru-RU" dirty="0">
                <a:solidFill>
                  <a:srgbClr val="16625C"/>
                </a:solidFill>
              </a:rPr>
              <a:t>да, то отметьте, в каких </a:t>
            </a:r>
            <a:r>
              <a:rPr lang="ru-RU" dirty="0" smtClean="0">
                <a:solidFill>
                  <a:srgbClr val="16625C"/>
                </a:solidFill>
              </a:rPr>
              <a:t>мероприятиях *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6625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912" t="11965" r="38137" b="10392"/>
          <a:stretch/>
        </p:blipFill>
        <p:spPr>
          <a:xfrm>
            <a:off x="1752268" y="981245"/>
            <a:ext cx="3440653" cy="57372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8039" t="28518" r="39951" b="22478"/>
          <a:stretch/>
        </p:blipFill>
        <p:spPr>
          <a:xfrm>
            <a:off x="5283390" y="1645508"/>
            <a:ext cx="4915758" cy="4233029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298938" y="271217"/>
            <a:ext cx="773723" cy="386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245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 rot="10800000">
            <a:off x="10004078" y="-14646"/>
            <a:ext cx="2187921" cy="1716696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4514" name="Picture 9" descr="C:\Documents and Settings\fedorov.IMC\Рабочий стол\LOGO_GNMC_gree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57164" y="382344"/>
            <a:ext cx="1725306" cy="130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/>
          <p:nvPr/>
        </p:nvSpPr>
        <p:spPr>
          <a:xfrm rot="16200000">
            <a:off x="10074606" y="182460"/>
            <a:ext cx="2241939" cy="1992850"/>
          </a:xfrm>
          <a:custGeom>
            <a:avLst/>
            <a:gdLst/>
            <a:ahLst/>
            <a:cxnLst/>
            <a:rect l="l" t="t" r="r" b="b"/>
            <a:pathLst>
              <a:path w="2727960" h="2489200">
                <a:moveTo>
                  <a:pt x="1559936" y="12700"/>
                </a:moveTo>
                <a:lnTo>
                  <a:pt x="1167693" y="12700"/>
                </a:lnTo>
                <a:lnTo>
                  <a:pt x="1216201" y="0"/>
                </a:lnTo>
                <a:lnTo>
                  <a:pt x="1511428" y="0"/>
                </a:lnTo>
                <a:lnTo>
                  <a:pt x="1559936" y="12700"/>
                </a:lnTo>
                <a:close/>
              </a:path>
              <a:path w="2727960" h="2489200">
                <a:moveTo>
                  <a:pt x="761887" y="2489200"/>
                </a:moveTo>
                <a:lnTo>
                  <a:pt x="603164" y="2489200"/>
                </a:lnTo>
                <a:lnTo>
                  <a:pt x="587476" y="2476500"/>
                </a:lnTo>
                <a:lnTo>
                  <a:pt x="547987" y="2451100"/>
                </a:lnTo>
                <a:lnTo>
                  <a:pt x="509414" y="2425700"/>
                </a:lnTo>
                <a:lnTo>
                  <a:pt x="471794" y="2387600"/>
                </a:lnTo>
                <a:lnTo>
                  <a:pt x="435162" y="2362200"/>
                </a:lnTo>
                <a:lnTo>
                  <a:pt x="399554" y="2324100"/>
                </a:lnTo>
                <a:lnTo>
                  <a:pt x="365119" y="2286000"/>
                </a:lnTo>
                <a:lnTo>
                  <a:pt x="332136" y="2247900"/>
                </a:lnTo>
                <a:lnTo>
                  <a:pt x="300622" y="2209800"/>
                </a:lnTo>
                <a:lnTo>
                  <a:pt x="270591" y="2171700"/>
                </a:lnTo>
                <a:lnTo>
                  <a:pt x="242056" y="2133600"/>
                </a:lnTo>
                <a:lnTo>
                  <a:pt x="215033" y="2095500"/>
                </a:lnTo>
                <a:lnTo>
                  <a:pt x="189536" y="2057400"/>
                </a:lnTo>
                <a:lnTo>
                  <a:pt x="165579" y="2006600"/>
                </a:lnTo>
                <a:lnTo>
                  <a:pt x="143176" y="1968500"/>
                </a:lnTo>
                <a:lnTo>
                  <a:pt x="122343" y="1917700"/>
                </a:lnTo>
                <a:lnTo>
                  <a:pt x="103093" y="1879600"/>
                </a:lnTo>
                <a:lnTo>
                  <a:pt x="85442" y="1828800"/>
                </a:lnTo>
                <a:lnTo>
                  <a:pt x="69403" y="1790700"/>
                </a:lnTo>
                <a:lnTo>
                  <a:pt x="54991" y="1739900"/>
                </a:lnTo>
                <a:lnTo>
                  <a:pt x="42220" y="1701800"/>
                </a:lnTo>
                <a:lnTo>
                  <a:pt x="31106" y="1651000"/>
                </a:lnTo>
                <a:lnTo>
                  <a:pt x="21661" y="1600200"/>
                </a:lnTo>
                <a:lnTo>
                  <a:pt x="13901" y="1549400"/>
                </a:lnTo>
                <a:lnTo>
                  <a:pt x="7841" y="1511300"/>
                </a:lnTo>
                <a:lnTo>
                  <a:pt x="3494" y="1460500"/>
                </a:lnTo>
                <a:lnTo>
                  <a:pt x="876" y="1409700"/>
                </a:lnTo>
                <a:lnTo>
                  <a:pt x="0" y="1358900"/>
                </a:lnTo>
                <a:lnTo>
                  <a:pt x="876" y="1308100"/>
                </a:lnTo>
                <a:lnTo>
                  <a:pt x="3494" y="1257300"/>
                </a:lnTo>
                <a:lnTo>
                  <a:pt x="7841" y="1206500"/>
                </a:lnTo>
                <a:lnTo>
                  <a:pt x="13901" y="1155700"/>
                </a:lnTo>
                <a:lnTo>
                  <a:pt x="21661" y="1117600"/>
                </a:lnTo>
                <a:lnTo>
                  <a:pt x="31106" y="1066800"/>
                </a:lnTo>
                <a:lnTo>
                  <a:pt x="42220" y="1016000"/>
                </a:lnTo>
                <a:lnTo>
                  <a:pt x="54991" y="977900"/>
                </a:lnTo>
                <a:lnTo>
                  <a:pt x="69403" y="927100"/>
                </a:lnTo>
                <a:lnTo>
                  <a:pt x="85442" y="876300"/>
                </a:lnTo>
                <a:lnTo>
                  <a:pt x="103093" y="838200"/>
                </a:lnTo>
                <a:lnTo>
                  <a:pt x="122343" y="787400"/>
                </a:lnTo>
                <a:lnTo>
                  <a:pt x="143176" y="749300"/>
                </a:lnTo>
                <a:lnTo>
                  <a:pt x="165579" y="698500"/>
                </a:lnTo>
                <a:lnTo>
                  <a:pt x="189536" y="660400"/>
                </a:lnTo>
                <a:lnTo>
                  <a:pt x="215033" y="622300"/>
                </a:lnTo>
                <a:lnTo>
                  <a:pt x="242056" y="584200"/>
                </a:lnTo>
                <a:lnTo>
                  <a:pt x="270591" y="546100"/>
                </a:lnTo>
                <a:lnTo>
                  <a:pt x="300622" y="508000"/>
                </a:lnTo>
                <a:lnTo>
                  <a:pt x="332136" y="469900"/>
                </a:lnTo>
                <a:lnTo>
                  <a:pt x="365119" y="431800"/>
                </a:lnTo>
                <a:lnTo>
                  <a:pt x="399554" y="393700"/>
                </a:lnTo>
                <a:lnTo>
                  <a:pt x="435162" y="355600"/>
                </a:lnTo>
                <a:lnTo>
                  <a:pt x="471794" y="330200"/>
                </a:lnTo>
                <a:lnTo>
                  <a:pt x="509414" y="292100"/>
                </a:lnTo>
                <a:lnTo>
                  <a:pt x="547987" y="266700"/>
                </a:lnTo>
                <a:lnTo>
                  <a:pt x="587476" y="241300"/>
                </a:lnTo>
                <a:lnTo>
                  <a:pt x="627844" y="203200"/>
                </a:lnTo>
                <a:lnTo>
                  <a:pt x="669056" y="177800"/>
                </a:lnTo>
                <a:lnTo>
                  <a:pt x="711075" y="165100"/>
                </a:lnTo>
                <a:lnTo>
                  <a:pt x="753865" y="139700"/>
                </a:lnTo>
                <a:lnTo>
                  <a:pt x="797389" y="114300"/>
                </a:lnTo>
                <a:lnTo>
                  <a:pt x="841613" y="101600"/>
                </a:lnTo>
                <a:lnTo>
                  <a:pt x="886498" y="76200"/>
                </a:lnTo>
                <a:lnTo>
                  <a:pt x="1119594" y="12700"/>
                </a:lnTo>
                <a:lnTo>
                  <a:pt x="1608035" y="12700"/>
                </a:lnTo>
                <a:lnTo>
                  <a:pt x="1841129" y="76200"/>
                </a:lnTo>
                <a:lnTo>
                  <a:pt x="1261787" y="76200"/>
                </a:lnTo>
                <a:lnTo>
                  <a:pt x="1211339" y="88900"/>
                </a:lnTo>
                <a:lnTo>
                  <a:pt x="1161329" y="88900"/>
                </a:lnTo>
                <a:lnTo>
                  <a:pt x="919407" y="152400"/>
                </a:lnTo>
                <a:lnTo>
                  <a:pt x="872964" y="177800"/>
                </a:lnTo>
                <a:lnTo>
                  <a:pt x="827274" y="190500"/>
                </a:lnTo>
                <a:lnTo>
                  <a:pt x="782381" y="215900"/>
                </a:lnTo>
                <a:lnTo>
                  <a:pt x="738331" y="241300"/>
                </a:lnTo>
                <a:lnTo>
                  <a:pt x="695168" y="266700"/>
                </a:lnTo>
                <a:lnTo>
                  <a:pt x="652938" y="292100"/>
                </a:lnTo>
                <a:lnTo>
                  <a:pt x="611685" y="317500"/>
                </a:lnTo>
                <a:lnTo>
                  <a:pt x="571455" y="355600"/>
                </a:lnTo>
                <a:lnTo>
                  <a:pt x="532293" y="381000"/>
                </a:lnTo>
                <a:lnTo>
                  <a:pt x="494244" y="419100"/>
                </a:lnTo>
                <a:lnTo>
                  <a:pt x="457352" y="457200"/>
                </a:lnTo>
                <a:lnTo>
                  <a:pt x="421861" y="482600"/>
                </a:lnTo>
                <a:lnTo>
                  <a:pt x="388017" y="520700"/>
                </a:lnTo>
                <a:lnTo>
                  <a:pt x="355839" y="558800"/>
                </a:lnTo>
                <a:lnTo>
                  <a:pt x="325344" y="609600"/>
                </a:lnTo>
                <a:lnTo>
                  <a:pt x="296551" y="647700"/>
                </a:lnTo>
                <a:lnTo>
                  <a:pt x="269481" y="685800"/>
                </a:lnTo>
                <a:lnTo>
                  <a:pt x="244150" y="736600"/>
                </a:lnTo>
                <a:lnTo>
                  <a:pt x="220579" y="774700"/>
                </a:lnTo>
                <a:lnTo>
                  <a:pt x="198785" y="825500"/>
                </a:lnTo>
                <a:lnTo>
                  <a:pt x="178789" y="863600"/>
                </a:lnTo>
                <a:lnTo>
                  <a:pt x="160607" y="914400"/>
                </a:lnTo>
                <a:lnTo>
                  <a:pt x="144260" y="965200"/>
                </a:lnTo>
                <a:lnTo>
                  <a:pt x="129765" y="1003300"/>
                </a:lnTo>
                <a:lnTo>
                  <a:pt x="117142" y="1054100"/>
                </a:lnTo>
                <a:lnTo>
                  <a:pt x="106410" y="1104900"/>
                </a:lnTo>
                <a:lnTo>
                  <a:pt x="97587" y="1155700"/>
                </a:lnTo>
                <a:lnTo>
                  <a:pt x="90692" y="1206500"/>
                </a:lnTo>
                <a:lnTo>
                  <a:pt x="85743" y="1257300"/>
                </a:lnTo>
                <a:lnTo>
                  <a:pt x="82761" y="1308100"/>
                </a:lnTo>
                <a:lnTo>
                  <a:pt x="81762" y="1358900"/>
                </a:lnTo>
                <a:lnTo>
                  <a:pt x="82761" y="1409700"/>
                </a:lnTo>
                <a:lnTo>
                  <a:pt x="85743" y="1460500"/>
                </a:lnTo>
                <a:lnTo>
                  <a:pt x="90692" y="1511300"/>
                </a:lnTo>
                <a:lnTo>
                  <a:pt x="97587" y="1562100"/>
                </a:lnTo>
                <a:lnTo>
                  <a:pt x="106410" y="1612900"/>
                </a:lnTo>
                <a:lnTo>
                  <a:pt x="117142" y="1663700"/>
                </a:lnTo>
                <a:lnTo>
                  <a:pt x="129765" y="1701800"/>
                </a:lnTo>
                <a:lnTo>
                  <a:pt x="144260" y="1752600"/>
                </a:lnTo>
                <a:lnTo>
                  <a:pt x="160607" y="1803400"/>
                </a:lnTo>
                <a:lnTo>
                  <a:pt x="178789" y="1854200"/>
                </a:lnTo>
                <a:lnTo>
                  <a:pt x="198785" y="1892300"/>
                </a:lnTo>
                <a:lnTo>
                  <a:pt x="220579" y="1943100"/>
                </a:lnTo>
                <a:lnTo>
                  <a:pt x="244150" y="1981200"/>
                </a:lnTo>
                <a:lnTo>
                  <a:pt x="269481" y="2032000"/>
                </a:lnTo>
                <a:lnTo>
                  <a:pt x="296551" y="2070100"/>
                </a:lnTo>
                <a:lnTo>
                  <a:pt x="325344" y="2108200"/>
                </a:lnTo>
                <a:lnTo>
                  <a:pt x="355839" y="2146300"/>
                </a:lnTo>
                <a:lnTo>
                  <a:pt x="388017" y="2184400"/>
                </a:lnTo>
                <a:lnTo>
                  <a:pt x="421861" y="2222500"/>
                </a:lnTo>
                <a:lnTo>
                  <a:pt x="457352" y="2260600"/>
                </a:lnTo>
                <a:lnTo>
                  <a:pt x="494244" y="2298700"/>
                </a:lnTo>
                <a:lnTo>
                  <a:pt x="532293" y="2336800"/>
                </a:lnTo>
                <a:lnTo>
                  <a:pt x="571455" y="2362200"/>
                </a:lnTo>
                <a:lnTo>
                  <a:pt x="611685" y="2400300"/>
                </a:lnTo>
                <a:lnTo>
                  <a:pt x="652938" y="2425700"/>
                </a:lnTo>
                <a:lnTo>
                  <a:pt x="695168" y="2451100"/>
                </a:lnTo>
                <a:lnTo>
                  <a:pt x="738331" y="2476500"/>
                </a:lnTo>
                <a:lnTo>
                  <a:pt x="761887" y="2489200"/>
                </a:lnTo>
                <a:close/>
              </a:path>
              <a:path w="2727960" h="2489200">
                <a:moveTo>
                  <a:pt x="2124460" y="2489200"/>
                </a:moveTo>
                <a:lnTo>
                  <a:pt x="1965736" y="2489200"/>
                </a:lnTo>
                <a:lnTo>
                  <a:pt x="1989292" y="2476500"/>
                </a:lnTo>
                <a:lnTo>
                  <a:pt x="2032455" y="2451100"/>
                </a:lnTo>
                <a:lnTo>
                  <a:pt x="2074685" y="2425700"/>
                </a:lnTo>
                <a:lnTo>
                  <a:pt x="2115938" y="2400300"/>
                </a:lnTo>
                <a:lnTo>
                  <a:pt x="2156169" y="2362200"/>
                </a:lnTo>
                <a:lnTo>
                  <a:pt x="2195332" y="2336800"/>
                </a:lnTo>
                <a:lnTo>
                  <a:pt x="2233383" y="2298700"/>
                </a:lnTo>
                <a:lnTo>
                  <a:pt x="2270277" y="2260600"/>
                </a:lnTo>
                <a:lnTo>
                  <a:pt x="2305766" y="2222500"/>
                </a:lnTo>
                <a:lnTo>
                  <a:pt x="2339608" y="2184400"/>
                </a:lnTo>
                <a:lnTo>
                  <a:pt x="2371786" y="2146300"/>
                </a:lnTo>
                <a:lnTo>
                  <a:pt x="2402280" y="2108200"/>
                </a:lnTo>
                <a:lnTo>
                  <a:pt x="2431072" y="2070100"/>
                </a:lnTo>
                <a:lnTo>
                  <a:pt x="2458142" y="2032000"/>
                </a:lnTo>
                <a:lnTo>
                  <a:pt x="2483473" y="1981200"/>
                </a:lnTo>
                <a:lnTo>
                  <a:pt x="2507044" y="1943100"/>
                </a:lnTo>
                <a:lnTo>
                  <a:pt x="2528838" y="1892300"/>
                </a:lnTo>
                <a:lnTo>
                  <a:pt x="2548836" y="1854200"/>
                </a:lnTo>
                <a:lnTo>
                  <a:pt x="2567018" y="1803400"/>
                </a:lnTo>
                <a:lnTo>
                  <a:pt x="2583366" y="1752600"/>
                </a:lnTo>
                <a:lnTo>
                  <a:pt x="2597861" y="1701800"/>
                </a:lnTo>
                <a:lnTo>
                  <a:pt x="2610484" y="1663700"/>
                </a:lnTo>
                <a:lnTo>
                  <a:pt x="2621217" y="1612900"/>
                </a:lnTo>
                <a:lnTo>
                  <a:pt x="2630041" y="1562100"/>
                </a:lnTo>
                <a:lnTo>
                  <a:pt x="2636936" y="1511300"/>
                </a:lnTo>
                <a:lnTo>
                  <a:pt x="2641885" y="1460500"/>
                </a:lnTo>
                <a:lnTo>
                  <a:pt x="2644868" y="1409700"/>
                </a:lnTo>
                <a:lnTo>
                  <a:pt x="2645867" y="1358900"/>
                </a:lnTo>
                <a:lnTo>
                  <a:pt x="2644868" y="1308100"/>
                </a:lnTo>
                <a:lnTo>
                  <a:pt x="2641885" y="1257300"/>
                </a:lnTo>
                <a:lnTo>
                  <a:pt x="2636936" y="1206500"/>
                </a:lnTo>
                <a:lnTo>
                  <a:pt x="2630041" y="1155700"/>
                </a:lnTo>
                <a:lnTo>
                  <a:pt x="2621217" y="1104900"/>
                </a:lnTo>
                <a:lnTo>
                  <a:pt x="2610484" y="1054100"/>
                </a:lnTo>
                <a:lnTo>
                  <a:pt x="2597861" y="1003300"/>
                </a:lnTo>
                <a:lnTo>
                  <a:pt x="2583366" y="965200"/>
                </a:lnTo>
                <a:lnTo>
                  <a:pt x="2567018" y="914400"/>
                </a:lnTo>
                <a:lnTo>
                  <a:pt x="2548836" y="863600"/>
                </a:lnTo>
                <a:lnTo>
                  <a:pt x="2528838" y="825500"/>
                </a:lnTo>
                <a:lnTo>
                  <a:pt x="2507044" y="774700"/>
                </a:lnTo>
                <a:lnTo>
                  <a:pt x="2483473" y="736600"/>
                </a:lnTo>
                <a:lnTo>
                  <a:pt x="2458142" y="685800"/>
                </a:lnTo>
                <a:lnTo>
                  <a:pt x="2431072" y="647700"/>
                </a:lnTo>
                <a:lnTo>
                  <a:pt x="2402280" y="609600"/>
                </a:lnTo>
                <a:lnTo>
                  <a:pt x="2371786" y="558800"/>
                </a:lnTo>
                <a:lnTo>
                  <a:pt x="2339608" y="520700"/>
                </a:lnTo>
                <a:lnTo>
                  <a:pt x="2305766" y="482600"/>
                </a:lnTo>
                <a:lnTo>
                  <a:pt x="2270277" y="457200"/>
                </a:lnTo>
                <a:lnTo>
                  <a:pt x="2233383" y="419100"/>
                </a:lnTo>
                <a:lnTo>
                  <a:pt x="2195332" y="381000"/>
                </a:lnTo>
                <a:lnTo>
                  <a:pt x="2156169" y="355600"/>
                </a:lnTo>
                <a:lnTo>
                  <a:pt x="2115938" y="317500"/>
                </a:lnTo>
                <a:lnTo>
                  <a:pt x="2074685" y="292100"/>
                </a:lnTo>
                <a:lnTo>
                  <a:pt x="2032455" y="266700"/>
                </a:lnTo>
                <a:lnTo>
                  <a:pt x="1989292" y="241300"/>
                </a:lnTo>
                <a:lnTo>
                  <a:pt x="1945242" y="215900"/>
                </a:lnTo>
                <a:lnTo>
                  <a:pt x="1900350" y="190500"/>
                </a:lnTo>
                <a:lnTo>
                  <a:pt x="1854660" y="177800"/>
                </a:lnTo>
                <a:lnTo>
                  <a:pt x="1808218" y="152400"/>
                </a:lnTo>
                <a:lnTo>
                  <a:pt x="1566299" y="88900"/>
                </a:lnTo>
                <a:lnTo>
                  <a:pt x="1516289" y="88900"/>
                </a:lnTo>
                <a:lnTo>
                  <a:pt x="1465841" y="76200"/>
                </a:lnTo>
                <a:lnTo>
                  <a:pt x="1841129" y="76200"/>
                </a:lnTo>
                <a:lnTo>
                  <a:pt x="1886015" y="101600"/>
                </a:lnTo>
                <a:lnTo>
                  <a:pt x="1930237" y="114300"/>
                </a:lnTo>
                <a:lnTo>
                  <a:pt x="1973762" y="139700"/>
                </a:lnTo>
                <a:lnTo>
                  <a:pt x="2016551" y="165100"/>
                </a:lnTo>
                <a:lnTo>
                  <a:pt x="2058569" y="177800"/>
                </a:lnTo>
                <a:lnTo>
                  <a:pt x="2099780" y="203200"/>
                </a:lnTo>
                <a:lnTo>
                  <a:pt x="2140147" y="241300"/>
                </a:lnTo>
                <a:lnTo>
                  <a:pt x="2179635" y="266700"/>
                </a:lnTo>
                <a:lnTo>
                  <a:pt x="2218206" y="292100"/>
                </a:lnTo>
                <a:lnTo>
                  <a:pt x="2255825" y="330200"/>
                </a:lnTo>
                <a:lnTo>
                  <a:pt x="2292456" y="355600"/>
                </a:lnTo>
                <a:lnTo>
                  <a:pt x="2328062" y="393700"/>
                </a:lnTo>
                <a:lnTo>
                  <a:pt x="2362498" y="431800"/>
                </a:lnTo>
                <a:lnTo>
                  <a:pt x="2395480" y="469900"/>
                </a:lnTo>
                <a:lnTo>
                  <a:pt x="2426994" y="508000"/>
                </a:lnTo>
                <a:lnTo>
                  <a:pt x="2457025" y="546100"/>
                </a:lnTo>
                <a:lnTo>
                  <a:pt x="2485560" y="584200"/>
                </a:lnTo>
                <a:lnTo>
                  <a:pt x="2512583" y="622300"/>
                </a:lnTo>
                <a:lnTo>
                  <a:pt x="2538080" y="660400"/>
                </a:lnTo>
                <a:lnTo>
                  <a:pt x="2562038" y="711200"/>
                </a:lnTo>
                <a:lnTo>
                  <a:pt x="2584440" y="749300"/>
                </a:lnTo>
                <a:lnTo>
                  <a:pt x="2605273" y="787400"/>
                </a:lnTo>
                <a:lnTo>
                  <a:pt x="2624523" y="838200"/>
                </a:lnTo>
                <a:lnTo>
                  <a:pt x="2642174" y="876300"/>
                </a:lnTo>
                <a:lnTo>
                  <a:pt x="2658213" y="927100"/>
                </a:lnTo>
                <a:lnTo>
                  <a:pt x="2672625" y="977900"/>
                </a:lnTo>
                <a:lnTo>
                  <a:pt x="2685396" y="1016000"/>
                </a:lnTo>
                <a:lnTo>
                  <a:pt x="2696511" y="1066800"/>
                </a:lnTo>
                <a:lnTo>
                  <a:pt x="2705955" y="1117600"/>
                </a:lnTo>
                <a:lnTo>
                  <a:pt x="2713715" y="1155700"/>
                </a:lnTo>
                <a:lnTo>
                  <a:pt x="2719775" y="1206500"/>
                </a:lnTo>
                <a:lnTo>
                  <a:pt x="2724122" y="1257300"/>
                </a:lnTo>
                <a:lnTo>
                  <a:pt x="2726741" y="1308100"/>
                </a:lnTo>
                <a:lnTo>
                  <a:pt x="2727617" y="1358900"/>
                </a:lnTo>
                <a:lnTo>
                  <a:pt x="2726741" y="1409700"/>
                </a:lnTo>
                <a:lnTo>
                  <a:pt x="2724122" y="1460500"/>
                </a:lnTo>
                <a:lnTo>
                  <a:pt x="2719775" y="1511300"/>
                </a:lnTo>
                <a:lnTo>
                  <a:pt x="2713715" y="1549400"/>
                </a:lnTo>
                <a:lnTo>
                  <a:pt x="2705955" y="1600200"/>
                </a:lnTo>
                <a:lnTo>
                  <a:pt x="2696511" y="1651000"/>
                </a:lnTo>
                <a:lnTo>
                  <a:pt x="2685396" y="1701800"/>
                </a:lnTo>
                <a:lnTo>
                  <a:pt x="2672625" y="1739900"/>
                </a:lnTo>
                <a:lnTo>
                  <a:pt x="2658213" y="1790700"/>
                </a:lnTo>
                <a:lnTo>
                  <a:pt x="2642174" y="1828800"/>
                </a:lnTo>
                <a:lnTo>
                  <a:pt x="2624523" y="1879600"/>
                </a:lnTo>
                <a:lnTo>
                  <a:pt x="2605273" y="1917700"/>
                </a:lnTo>
                <a:lnTo>
                  <a:pt x="2584440" y="1968500"/>
                </a:lnTo>
                <a:lnTo>
                  <a:pt x="2562038" y="2006600"/>
                </a:lnTo>
                <a:lnTo>
                  <a:pt x="2538080" y="2057400"/>
                </a:lnTo>
                <a:lnTo>
                  <a:pt x="2512583" y="2095500"/>
                </a:lnTo>
                <a:lnTo>
                  <a:pt x="2485560" y="2133600"/>
                </a:lnTo>
                <a:lnTo>
                  <a:pt x="2457025" y="2171700"/>
                </a:lnTo>
                <a:lnTo>
                  <a:pt x="2426994" y="2209800"/>
                </a:lnTo>
                <a:lnTo>
                  <a:pt x="2395480" y="2247900"/>
                </a:lnTo>
                <a:lnTo>
                  <a:pt x="2362498" y="2286000"/>
                </a:lnTo>
                <a:lnTo>
                  <a:pt x="2328062" y="2324100"/>
                </a:lnTo>
                <a:lnTo>
                  <a:pt x="2292456" y="2362200"/>
                </a:lnTo>
                <a:lnTo>
                  <a:pt x="2255825" y="2387600"/>
                </a:lnTo>
                <a:lnTo>
                  <a:pt x="2218206" y="2425700"/>
                </a:lnTo>
                <a:lnTo>
                  <a:pt x="2179635" y="2451100"/>
                </a:lnTo>
                <a:lnTo>
                  <a:pt x="2140147" y="2476500"/>
                </a:lnTo>
                <a:lnTo>
                  <a:pt x="2124460" y="2489200"/>
                </a:lnTo>
                <a:close/>
              </a:path>
            </a:pathLst>
          </a:custGeom>
          <a:solidFill>
            <a:srgbClr val="007C7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-15563" y="5513561"/>
            <a:ext cx="1572759" cy="1344440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0735" t="10218" r="31470" b="7778"/>
          <a:stretch/>
        </p:blipFill>
        <p:spPr>
          <a:xfrm>
            <a:off x="2901461" y="57915"/>
            <a:ext cx="5534017" cy="675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38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</TotalTime>
  <Words>235</Words>
  <Application>Microsoft Office PowerPoint</Application>
  <PresentationFormat>Широкоэкранный</PresentationFormat>
  <Paragraphs>34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Ковбаса</dc:creator>
  <cp:lastModifiedBy>Оксана Александровна Осипова</cp:lastModifiedBy>
  <cp:revision>174</cp:revision>
  <dcterms:created xsi:type="dcterms:W3CDTF">2020-08-10T04:19:49Z</dcterms:created>
  <dcterms:modified xsi:type="dcterms:W3CDTF">2022-03-18T09:04:10Z</dcterms:modified>
</cp:coreProperties>
</file>