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38"/>
  </p:notesMasterIdLst>
  <p:sldIdLst>
    <p:sldId id="615" r:id="rId3"/>
    <p:sldId id="621" r:id="rId4"/>
    <p:sldId id="638" r:id="rId5"/>
    <p:sldId id="616" r:id="rId6"/>
    <p:sldId id="617" r:id="rId7"/>
    <p:sldId id="618" r:id="rId8"/>
    <p:sldId id="619" r:id="rId9"/>
    <p:sldId id="620" r:id="rId10"/>
    <p:sldId id="614" r:id="rId11"/>
    <p:sldId id="605" r:id="rId12"/>
    <p:sldId id="606" r:id="rId13"/>
    <p:sldId id="607" r:id="rId14"/>
    <p:sldId id="608" r:id="rId15"/>
    <p:sldId id="610" r:id="rId16"/>
    <p:sldId id="609" r:id="rId17"/>
    <p:sldId id="611" r:id="rId18"/>
    <p:sldId id="612" r:id="rId19"/>
    <p:sldId id="613" r:id="rId20"/>
    <p:sldId id="603" r:id="rId21"/>
    <p:sldId id="622" r:id="rId22"/>
    <p:sldId id="623" r:id="rId23"/>
    <p:sldId id="62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35" r:id="rId35"/>
    <p:sldId id="636" r:id="rId36"/>
    <p:sldId id="63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25C"/>
    <a:srgbClr val="F9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43FE2-D1F8-4731-B519-4247247D7CD2}" type="doc">
      <dgm:prSet loTypeId="urn:microsoft.com/office/officeart/2005/8/layout/pList2" loCatId="list" qsTypeId="urn:microsoft.com/office/officeart/2005/8/quickstyle/simple2" qsCatId="simple" csTypeId="urn:microsoft.com/office/officeart/2005/8/colors/accent3_2" csCatId="accent3" phldr="1"/>
      <dgm:spPr/>
    </dgm:pt>
    <dgm:pt modelId="{B60AB02B-0F3A-4914-9481-40647391145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Социальные партнеры (родители</a:t>
          </a:r>
          <a:r>
            <a: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  <a:endParaRPr lang="ru-RU" sz="20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7C222B-9951-43F5-AC4D-6D4493447575}" type="parTrans" cxnId="{82E728E4-8D0E-4009-B2E3-A00135F0F38D}">
      <dgm:prSet/>
      <dgm:spPr/>
      <dgm:t>
        <a:bodyPr/>
        <a:lstStyle/>
        <a:p>
          <a:endParaRPr lang="ru-RU"/>
        </a:p>
      </dgm:t>
    </dgm:pt>
    <dgm:pt modelId="{3B673F7F-6ABC-45C8-992E-FDE701E16596}" type="sibTrans" cxnId="{82E728E4-8D0E-4009-B2E3-A00135F0F38D}">
      <dgm:prSet/>
      <dgm:spPr/>
      <dgm:t>
        <a:bodyPr/>
        <a:lstStyle/>
        <a:p>
          <a:endParaRPr lang="ru-RU"/>
        </a:p>
      </dgm:t>
    </dgm:pt>
    <dgm:pt modelId="{D04553C6-69C3-4625-BB68-77C495C847F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Обучающиеся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4B5647-02ED-4490-94A1-8B32DCE53396}" type="parTrans" cxnId="{24A2A561-D25A-43CD-AF1D-50B94C78AA8E}">
      <dgm:prSet/>
      <dgm:spPr/>
      <dgm:t>
        <a:bodyPr/>
        <a:lstStyle/>
        <a:p>
          <a:endParaRPr lang="ru-RU"/>
        </a:p>
      </dgm:t>
    </dgm:pt>
    <dgm:pt modelId="{808B3D77-F7B9-40CB-983D-B2A1C63498CE}" type="sibTrans" cxnId="{24A2A561-D25A-43CD-AF1D-50B94C78AA8E}">
      <dgm:prSet/>
      <dgm:spPr/>
      <dgm:t>
        <a:bodyPr/>
        <a:lstStyle/>
        <a:p>
          <a:endParaRPr lang="ru-RU"/>
        </a:p>
      </dgm:t>
    </dgm:pt>
    <dgm:pt modelId="{05D0F670-6023-4E58-B34E-99E530B6C48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Общество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3FE67F-1142-4829-A882-F710CA1C1F89}" type="parTrans" cxnId="{8DF192FE-271F-47F5-B435-8DC04106616C}">
      <dgm:prSet/>
      <dgm:spPr/>
      <dgm:t>
        <a:bodyPr/>
        <a:lstStyle/>
        <a:p>
          <a:endParaRPr lang="ru-RU"/>
        </a:p>
      </dgm:t>
    </dgm:pt>
    <dgm:pt modelId="{0DE1943E-427C-4BE4-9A59-90C70797E943}" type="sibTrans" cxnId="{8DF192FE-271F-47F5-B435-8DC04106616C}">
      <dgm:prSet/>
      <dgm:spPr/>
      <dgm:t>
        <a:bodyPr/>
        <a:lstStyle/>
        <a:p>
          <a:endParaRPr lang="ru-RU"/>
        </a:p>
      </dgm:t>
    </dgm:pt>
    <dgm:pt modelId="{CEF19EFF-FF60-406D-A2FF-24BF7097963F}" type="pres">
      <dgm:prSet presAssocID="{B9443FE2-D1F8-4731-B519-4247247D7CD2}" presName="Name0" presStyleCnt="0">
        <dgm:presLayoutVars>
          <dgm:dir/>
          <dgm:resizeHandles val="exact"/>
        </dgm:presLayoutVars>
      </dgm:prSet>
      <dgm:spPr/>
    </dgm:pt>
    <dgm:pt modelId="{E556E241-4C90-476F-98E6-B8C1528CC05B}" type="pres">
      <dgm:prSet presAssocID="{B9443FE2-D1F8-4731-B519-4247247D7CD2}" presName="bkgdShp" presStyleLbl="alignAccFollowNode1" presStyleIdx="0" presStyleCnt="1" custScaleY="125659" custLinFactNeighborY="-22254"/>
      <dgm:spPr/>
    </dgm:pt>
    <dgm:pt modelId="{42244FBD-7547-417C-9932-FA51A160CA5B}" type="pres">
      <dgm:prSet presAssocID="{B9443FE2-D1F8-4731-B519-4247247D7CD2}" presName="linComp" presStyleCnt="0"/>
      <dgm:spPr/>
    </dgm:pt>
    <dgm:pt modelId="{89B925C2-86B5-4C5C-84CD-3CFE05603515}" type="pres">
      <dgm:prSet presAssocID="{B60AB02B-0F3A-4914-9481-406473911456}" presName="compNode" presStyleCnt="0"/>
      <dgm:spPr/>
    </dgm:pt>
    <dgm:pt modelId="{FC64F0BF-8727-47C1-A21C-52207306B416}" type="pres">
      <dgm:prSet presAssocID="{B60AB02B-0F3A-4914-9481-406473911456}" presName="node" presStyleLbl="node1" presStyleIdx="0" presStyleCnt="3" custScaleX="151316" custScaleY="44140" custLinFactNeighborX="-9932" custLinFactNeighborY="-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6AC16-39AE-4893-80CC-7605F9648844}" type="pres">
      <dgm:prSet presAssocID="{B60AB02B-0F3A-4914-9481-406473911456}" presName="invisiNode" presStyleLbl="node1" presStyleIdx="0" presStyleCnt="3"/>
      <dgm:spPr/>
    </dgm:pt>
    <dgm:pt modelId="{BC88122C-85DD-4945-A0DF-8D0097E9A732}" type="pres">
      <dgm:prSet presAssocID="{B60AB02B-0F3A-4914-9481-406473911456}" presName="imagNode" presStyleLbl="fgImgPlace1" presStyleIdx="0" presStyleCnt="3" custScaleX="141641" custScaleY="163236" custLinFactNeighborX="-15104" custLinFactNeighborY="288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01D35A2-8BDB-44B5-AAB2-7F78DB0AFD15}" type="pres">
      <dgm:prSet presAssocID="{3B673F7F-6ABC-45C8-992E-FDE701E1659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FF410C7-7F6A-4454-A26D-7B3CDBDF1474}" type="pres">
      <dgm:prSet presAssocID="{D04553C6-69C3-4625-BB68-77C495C847FF}" presName="compNode" presStyleCnt="0"/>
      <dgm:spPr/>
    </dgm:pt>
    <dgm:pt modelId="{020DE965-8395-4817-BBDD-280C071C3551}" type="pres">
      <dgm:prSet presAssocID="{D04553C6-69C3-4625-BB68-77C495C847FF}" presName="node" presStyleLbl="node1" presStyleIdx="1" presStyleCnt="3" custScaleX="140559" custScaleY="44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8DDC4-56E8-424D-85EF-BC3DC28A9FA8}" type="pres">
      <dgm:prSet presAssocID="{D04553C6-69C3-4625-BB68-77C495C847FF}" presName="invisiNode" presStyleLbl="node1" presStyleIdx="1" presStyleCnt="3"/>
      <dgm:spPr/>
    </dgm:pt>
    <dgm:pt modelId="{2CB5EC2A-1079-4454-90A0-F87042CBEAC0}" type="pres">
      <dgm:prSet presAssocID="{D04553C6-69C3-4625-BB68-77C495C847FF}" presName="imagNode" presStyleLbl="fgImgPlace1" presStyleIdx="1" presStyleCnt="3" custScaleX="141289" custScaleY="165106" custLinFactNeighborX="-7642" custLinFactNeighborY="-560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209D04E-64D5-4507-8F54-D246763EBA58}" type="pres">
      <dgm:prSet presAssocID="{808B3D77-F7B9-40CB-983D-B2A1C63498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5A8653-751E-4A74-885C-5D075F551E58}" type="pres">
      <dgm:prSet presAssocID="{05D0F670-6023-4E58-B34E-99E530B6C48C}" presName="compNode" presStyleCnt="0"/>
      <dgm:spPr/>
    </dgm:pt>
    <dgm:pt modelId="{E394D981-D791-4FBA-8DB8-74B9554C3441}" type="pres">
      <dgm:prSet presAssocID="{05D0F670-6023-4E58-B34E-99E530B6C48C}" presName="node" presStyleLbl="node1" presStyleIdx="2" presStyleCnt="3" custScaleX="138287" custScaleY="42667" custLinFactNeighborX="11791" custLinFactNeighborY="-1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0EFD5-A802-4912-B4A4-12E8FFF73AE6}" type="pres">
      <dgm:prSet presAssocID="{05D0F670-6023-4E58-B34E-99E530B6C48C}" presName="invisiNode" presStyleLbl="node1" presStyleIdx="2" presStyleCnt="3"/>
      <dgm:spPr/>
    </dgm:pt>
    <dgm:pt modelId="{477A744B-8733-4515-9D24-A293ADFEFC15}" type="pres">
      <dgm:prSet presAssocID="{05D0F670-6023-4E58-B34E-99E530B6C48C}" presName="imagNode" presStyleLbl="fgImgPlace1" presStyleIdx="2" presStyleCnt="3" custScaleX="138870" custScaleY="165390" custLinFactNeighborX="9217" custLinFactNeighborY="280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1AC267A-E4A7-44D3-BBA9-7C91462423E8}" type="presOf" srcId="{808B3D77-F7B9-40CB-983D-B2A1C63498CE}" destId="{4209D04E-64D5-4507-8F54-D246763EBA58}" srcOrd="0" destOrd="0" presId="urn:microsoft.com/office/officeart/2005/8/layout/pList2"/>
    <dgm:cxn modelId="{8DF192FE-271F-47F5-B435-8DC04106616C}" srcId="{B9443FE2-D1F8-4731-B519-4247247D7CD2}" destId="{05D0F670-6023-4E58-B34E-99E530B6C48C}" srcOrd="2" destOrd="0" parTransId="{E23FE67F-1142-4829-A882-F710CA1C1F89}" sibTransId="{0DE1943E-427C-4BE4-9A59-90C70797E943}"/>
    <dgm:cxn modelId="{C30E4C26-A7E9-463D-9F9B-E0FA480962D9}" type="presOf" srcId="{D04553C6-69C3-4625-BB68-77C495C847FF}" destId="{020DE965-8395-4817-BBDD-280C071C3551}" srcOrd="0" destOrd="0" presId="urn:microsoft.com/office/officeart/2005/8/layout/pList2"/>
    <dgm:cxn modelId="{C54C71B7-E1DB-4D09-8B16-A046D133B27A}" type="presOf" srcId="{05D0F670-6023-4E58-B34E-99E530B6C48C}" destId="{E394D981-D791-4FBA-8DB8-74B9554C3441}" srcOrd="0" destOrd="0" presId="urn:microsoft.com/office/officeart/2005/8/layout/pList2"/>
    <dgm:cxn modelId="{4766A3FC-6980-4715-95AF-F843F3F3E971}" type="presOf" srcId="{B9443FE2-D1F8-4731-B519-4247247D7CD2}" destId="{CEF19EFF-FF60-406D-A2FF-24BF7097963F}" srcOrd="0" destOrd="0" presId="urn:microsoft.com/office/officeart/2005/8/layout/pList2"/>
    <dgm:cxn modelId="{ABBBCC99-1E64-4994-ADAA-6E7A234E6E7B}" type="presOf" srcId="{B60AB02B-0F3A-4914-9481-406473911456}" destId="{FC64F0BF-8727-47C1-A21C-52207306B416}" srcOrd="0" destOrd="0" presId="urn:microsoft.com/office/officeart/2005/8/layout/pList2"/>
    <dgm:cxn modelId="{82E728E4-8D0E-4009-B2E3-A00135F0F38D}" srcId="{B9443FE2-D1F8-4731-B519-4247247D7CD2}" destId="{B60AB02B-0F3A-4914-9481-406473911456}" srcOrd="0" destOrd="0" parTransId="{B77C222B-9951-43F5-AC4D-6D4493447575}" sibTransId="{3B673F7F-6ABC-45C8-992E-FDE701E16596}"/>
    <dgm:cxn modelId="{91236EF2-A49E-4F60-82E6-460F53945950}" type="presOf" srcId="{3B673F7F-6ABC-45C8-992E-FDE701E16596}" destId="{A01D35A2-8BDB-44B5-AAB2-7F78DB0AFD15}" srcOrd="0" destOrd="0" presId="urn:microsoft.com/office/officeart/2005/8/layout/pList2"/>
    <dgm:cxn modelId="{24A2A561-D25A-43CD-AF1D-50B94C78AA8E}" srcId="{B9443FE2-D1F8-4731-B519-4247247D7CD2}" destId="{D04553C6-69C3-4625-BB68-77C495C847FF}" srcOrd="1" destOrd="0" parTransId="{DB4B5647-02ED-4490-94A1-8B32DCE53396}" sibTransId="{808B3D77-F7B9-40CB-983D-B2A1C63498CE}"/>
    <dgm:cxn modelId="{B170A86F-DA1D-4359-A73C-9F48D53200C6}" type="presParOf" srcId="{CEF19EFF-FF60-406D-A2FF-24BF7097963F}" destId="{E556E241-4C90-476F-98E6-B8C1528CC05B}" srcOrd="0" destOrd="0" presId="urn:microsoft.com/office/officeart/2005/8/layout/pList2"/>
    <dgm:cxn modelId="{CB4B7B05-3F87-4E0D-B8CA-2479C75EAE97}" type="presParOf" srcId="{CEF19EFF-FF60-406D-A2FF-24BF7097963F}" destId="{42244FBD-7547-417C-9932-FA51A160CA5B}" srcOrd="1" destOrd="0" presId="urn:microsoft.com/office/officeart/2005/8/layout/pList2"/>
    <dgm:cxn modelId="{C592606F-5DEF-4968-83C5-05F1F67E8C88}" type="presParOf" srcId="{42244FBD-7547-417C-9932-FA51A160CA5B}" destId="{89B925C2-86B5-4C5C-84CD-3CFE05603515}" srcOrd="0" destOrd="0" presId="urn:microsoft.com/office/officeart/2005/8/layout/pList2"/>
    <dgm:cxn modelId="{7441AD8E-423C-4158-A8DB-E5986C4F82B5}" type="presParOf" srcId="{89B925C2-86B5-4C5C-84CD-3CFE05603515}" destId="{FC64F0BF-8727-47C1-A21C-52207306B416}" srcOrd="0" destOrd="0" presId="urn:microsoft.com/office/officeart/2005/8/layout/pList2"/>
    <dgm:cxn modelId="{366183D7-6215-453D-9768-52B4470D53D2}" type="presParOf" srcId="{89B925C2-86B5-4C5C-84CD-3CFE05603515}" destId="{1716AC16-39AE-4893-80CC-7605F9648844}" srcOrd="1" destOrd="0" presId="urn:microsoft.com/office/officeart/2005/8/layout/pList2"/>
    <dgm:cxn modelId="{08C6696C-9462-45F4-9A62-031D440EB7C7}" type="presParOf" srcId="{89B925C2-86B5-4C5C-84CD-3CFE05603515}" destId="{BC88122C-85DD-4945-A0DF-8D0097E9A732}" srcOrd="2" destOrd="0" presId="urn:microsoft.com/office/officeart/2005/8/layout/pList2"/>
    <dgm:cxn modelId="{06681C2C-75FA-4663-A0C4-C44032AB29B3}" type="presParOf" srcId="{42244FBD-7547-417C-9932-FA51A160CA5B}" destId="{A01D35A2-8BDB-44B5-AAB2-7F78DB0AFD15}" srcOrd="1" destOrd="0" presId="urn:microsoft.com/office/officeart/2005/8/layout/pList2"/>
    <dgm:cxn modelId="{8E164D36-EA6B-40D7-B5BB-E179D639A845}" type="presParOf" srcId="{42244FBD-7547-417C-9932-FA51A160CA5B}" destId="{8FF410C7-7F6A-4454-A26D-7B3CDBDF1474}" srcOrd="2" destOrd="0" presId="urn:microsoft.com/office/officeart/2005/8/layout/pList2"/>
    <dgm:cxn modelId="{6981575A-F78D-4A55-938B-4CAC54F6B1FD}" type="presParOf" srcId="{8FF410C7-7F6A-4454-A26D-7B3CDBDF1474}" destId="{020DE965-8395-4817-BBDD-280C071C3551}" srcOrd="0" destOrd="0" presId="urn:microsoft.com/office/officeart/2005/8/layout/pList2"/>
    <dgm:cxn modelId="{27710144-DED0-45B1-8119-26898444224F}" type="presParOf" srcId="{8FF410C7-7F6A-4454-A26D-7B3CDBDF1474}" destId="{E4D8DDC4-56E8-424D-85EF-BC3DC28A9FA8}" srcOrd="1" destOrd="0" presId="urn:microsoft.com/office/officeart/2005/8/layout/pList2"/>
    <dgm:cxn modelId="{7F8B83D9-44F2-45AC-AC05-64365D660532}" type="presParOf" srcId="{8FF410C7-7F6A-4454-A26D-7B3CDBDF1474}" destId="{2CB5EC2A-1079-4454-90A0-F87042CBEAC0}" srcOrd="2" destOrd="0" presId="urn:microsoft.com/office/officeart/2005/8/layout/pList2"/>
    <dgm:cxn modelId="{29A00700-FF8D-454B-9433-62E20A30FA26}" type="presParOf" srcId="{42244FBD-7547-417C-9932-FA51A160CA5B}" destId="{4209D04E-64D5-4507-8F54-D246763EBA58}" srcOrd="3" destOrd="0" presId="urn:microsoft.com/office/officeart/2005/8/layout/pList2"/>
    <dgm:cxn modelId="{9B69B4C0-AB54-42DD-BFDB-60F42BC52497}" type="presParOf" srcId="{42244FBD-7547-417C-9932-FA51A160CA5B}" destId="{115A8653-751E-4A74-885C-5D075F551E58}" srcOrd="4" destOrd="0" presId="urn:microsoft.com/office/officeart/2005/8/layout/pList2"/>
    <dgm:cxn modelId="{D3347AA0-EA62-4301-9B6A-9DAA3BF92098}" type="presParOf" srcId="{115A8653-751E-4A74-885C-5D075F551E58}" destId="{E394D981-D791-4FBA-8DB8-74B9554C3441}" srcOrd="0" destOrd="0" presId="urn:microsoft.com/office/officeart/2005/8/layout/pList2"/>
    <dgm:cxn modelId="{DF68B4FA-7C9F-460A-A4AC-D5B714B092E2}" type="presParOf" srcId="{115A8653-751E-4A74-885C-5D075F551E58}" destId="{8430EFD5-A802-4912-B4A4-12E8FFF73AE6}" srcOrd="1" destOrd="0" presId="urn:microsoft.com/office/officeart/2005/8/layout/pList2"/>
    <dgm:cxn modelId="{635E0AA6-BDEE-4048-9107-AAB726BADC56}" type="presParOf" srcId="{115A8653-751E-4A74-885C-5D075F551E58}" destId="{477A744B-8733-4515-9D24-A293ADFEFC1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56E241-4C90-476F-98E6-B8C1528CC05B}">
      <dsp:nvSpPr>
        <dsp:cNvPr id="0" name=""/>
        <dsp:cNvSpPr/>
      </dsp:nvSpPr>
      <dsp:spPr>
        <a:xfrm>
          <a:off x="0" y="-10599"/>
          <a:ext cx="8572560" cy="242374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8122C-85DD-4945-A0DF-8D0097E9A732}">
      <dsp:nvSpPr>
        <dsp:cNvPr id="0" name=""/>
        <dsp:cNvSpPr/>
      </dsp:nvSpPr>
      <dsp:spPr>
        <a:xfrm>
          <a:off x="75087" y="511789"/>
          <a:ext cx="2527404" cy="2308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64F0BF-8727-47C1-A21C-52207306B416}">
      <dsp:nvSpPr>
        <dsp:cNvPr id="0" name=""/>
        <dsp:cNvSpPr/>
      </dsp:nvSpPr>
      <dsp:spPr>
        <a:xfrm rot="10800000">
          <a:off x="81056" y="3242496"/>
          <a:ext cx="2700042" cy="10405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Социальные партнеры (родители</a:t>
          </a:r>
          <a:r>
            <a:rPr lang="ru-RU" sz="20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  <a:endParaRPr lang="ru-RU" sz="20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13057" y="3242496"/>
        <a:ext cx="2636040" cy="1008579"/>
      </dsp:txXfrm>
    </dsp:sp>
    <dsp:sp modelId="{2CB5EC2A-1079-4454-90A0-F87042CBEAC0}">
      <dsp:nvSpPr>
        <dsp:cNvPr id="0" name=""/>
        <dsp:cNvSpPr/>
      </dsp:nvSpPr>
      <dsp:spPr>
        <a:xfrm>
          <a:off x="3000398" y="383852"/>
          <a:ext cx="2521123" cy="23353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0DE965-8395-4817-BBDD-280C071C3551}">
      <dsp:nvSpPr>
        <dsp:cNvPr id="0" name=""/>
        <dsp:cNvSpPr/>
      </dsp:nvSpPr>
      <dsp:spPr>
        <a:xfrm rot="10800000">
          <a:off x="3143272" y="3251018"/>
          <a:ext cx="2508097" cy="10458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Обучающиеся</a:t>
          </a:r>
          <a:endParaRPr lang="ru-RU" sz="2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75436" y="3251018"/>
        <a:ext cx="2443769" cy="1013696"/>
      </dsp:txXfrm>
    </dsp:sp>
    <dsp:sp modelId="{477A744B-8733-4515-9D24-A293ADFEFC15}">
      <dsp:nvSpPr>
        <dsp:cNvPr id="0" name=""/>
        <dsp:cNvSpPr/>
      </dsp:nvSpPr>
      <dsp:spPr>
        <a:xfrm>
          <a:off x="6000786" y="511792"/>
          <a:ext cx="2477959" cy="23393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94D981-D791-4FBA-8DB8-74B9554C3441}">
      <dsp:nvSpPr>
        <dsp:cNvPr id="0" name=""/>
        <dsp:cNvSpPr/>
      </dsp:nvSpPr>
      <dsp:spPr>
        <a:xfrm rot="10800000">
          <a:off x="6051917" y="3246052"/>
          <a:ext cx="2467556" cy="1005854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Общество</a:t>
          </a:r>
          <a:endParaRPr lang="ru-RU" sz="2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6082850" y="3246052"/>
        <a:ext cx="2405690" cy="974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EC1EC-B861-47D6-82DC-9EB0D3D2FEC5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F8026-9D41-49F1-B7D3-F348BE117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98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252B32-470F-4DBC-96C0-FDE4CD7462C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7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9761D-7048-4994-BA9B-0C72FFCB632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74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3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1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401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0F37D-A08D-446D-93BE-FA981F5464C9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4D49F-49BD-4F9E-9999-7528BE71B1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43764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87E5F-4A59-4917-9F8C-34E3F3882EFC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DB8F2-EF74-41EE-8984-54CB731455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53357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01ABF-45B6-4CA3-933D-3849EE84054D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CA919-C64A-43C8-A18B-83B8B1E3B8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328672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4F6B2-11BC-43AB-8DBC-4FF6138E4DE1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DEE19-EBE5-4B3A-A5C7-A515D197E2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1811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9C3A6-FCB4-4264-A1AD-73069939B53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C49FA-4D9D-47BB-ADE5-72FD1020CD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7362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85FCC-776D-4676-9FB5-34739DF75F1B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E4A02-6487-4E32-937F-023BA145EF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66467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AAD63-8202-4F8F-B4A8-F552DA986C6A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31102-47CE-4A24-B121-7B8FBE60B5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410105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3D82-C52B-4C87-A8C8-CAF74EB73347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1708A-98CD-4534-9639-32553C0BB3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61748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83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CF1E-2356-4269-BEEA-C5E1A7AFBB1B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134DB-7840-4B5C-A068-6C7B404323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68041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8183E-8BB5-41E6-80EC-E6128CF85756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85AC6-0C76-4486-AA62-9722B0B893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2544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03D9D-4D51-451B-9558-CA27A57632D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0677D-2585-4DB0-8B2B-91EA85897A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52087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8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1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53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0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60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8289B-0B8E-46BF-BF1C-4EF2FB73C3BE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3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38952E-D0BC-4FDF-AF9C-2145514C75E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CFC6941-3C8C-49DE-A63C-9323A49DB7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96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docs.google.com/forms/d/e/1FAIpQLSe0lnzHZXCW20YzkNYCnv-9bm3sw8ah0gCmtBk3AU6s__nDlQ/viewform?usp=sf_lin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c.tomsk.ru/" TargetMode="External"/><Relationship Id="rId7" Type="http://schemas.openxmlformats.org/officeDocument/2006/relationships/hyperlink" Target="https://t.me/+dSKSSTLLdLczMTRi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partner-unitwin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rimakova@imc.tomsk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mc@obr.admin.tomsk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lkGKwVDf8szd7KaAXLUHbBLdr66GvKutlABYuuhG0rTqWgQ/viewfor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5715000" y="4862146"/>
            <a:ext cx="958362" cy="386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3" y="1258244"/>
            <a:ext cx="5599757" cy="55997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146" y="57915"/>
            <a:ext cx="9425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62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Регистрация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662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II Всероссийский Фестиваль осуществляется до 26 апреля 2022 г. по ссылке: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https://docs.google.com/forms/d/e/1FAIpQLSe0lnzHZXCW20YzkNYCnv-9bm3sw8ah0gCmtBk3AU6s__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nDlQ/viewform?usp=sf_link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48498" y="1795646"/>
            <a:ext cx="3755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62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http://partner-unitwin.net/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662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8431" t="12832" r="19559" b="15556"/>
          <a:stretch/>
        </p:blipFill>
        <p:spPr>
          <a:xfrm>
            <a:off x="5599386" y="2571131"/>
            <a:ext cx="6592613" cy="4282593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6788976" y="4765431"/>
            <a:ext cx="742569" cy="36048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621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166" t="70449" r="36875" b="11438"/>
          <a:stretch/>
        </p:blipFill>
        <p:spPr>
          <a:xfrm>
            <a:off x="556404" y="2931558"/>
            <a:ext cx="5145743" cy="1640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0163" t="28606" r="34492" b="30958"/>
          <a:stretch/>
        </p:blipFill>
        <p:spPr>
          <a:xfrm>
            <a:off x="5897219" y="2299855"/>
            <a:ext cx="5884222" cy="37865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186" t="9539" b="56143"/>
          <a:stretch/>
        </p:blipFill>
        <p:spPr>
          <a:xfrm>
            <a:off x="355980" y="232320"/>
            <a:ext cx="6092524" cy="22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24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362" t="19653" r="29922" b="10639"/>
          <a:stretch/>
        </p:blipFill>
        <p:spPr>
          <a:xfrm>
            <a:off x="2868018" y="304100"/>
            <a:ext cx="6416659" cy="617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19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265" t="20594" r="30079" b="17538"/>
          <a:stretch/>
        </p:blipFill>
        <p:spPr>
          <a:xfrm>
            <a:off x="2213177" y="382344"/>
            <a:ext cx="7291308" cy="62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02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245" t="14680" r="36471" b="9172"/>
          <a:stretch/>
        </p:blipFill>
        <p:spPr>
          <a:xfrm>
            <a:off x="1915210" y="731172"/>
            <a:ext cx="3919551" cy="5935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5000" t="18061" r="36667" b="4291"/>
          <a:stretch/>
        </p:blipFill>
        <p:spPr>
          <a:xfrm>
            <a:off x="6095999" y="799416"/>
            <a:ext cx="3698631" cy="57015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219" y="197370"/>
            <a:ext cx="9626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6625C"/>
                </a:solidFill>
              </a:rPr>
              <a:t>Отметьте, в каких мероприятиях в </a:t>
            </a:r>
            <a:r>
              <a:rPr lang="ru-RU" b="1" dirty="0">
                <a:solidFill>
                  <a:srgbClr val="16625C"/>
                </a:solidFill>
              </a:rPr>
              <a:t>2020-2021 учебном году </a:t>
            </a:r>
            <a:r>
              <a:rPr lang="ru-RU" dirty="0">
                <a:solidFill>
                  <a:srgbClr val="16625C"/>
                </a:solidFill>
              </a:rPr>
              <a:t>приняли участие педагоги, обучающиеся и их родители вашей организации? *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10462846" y="6040315"/>
            <a:ext cx="1362808" cy="460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47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472" t="39935" r="35960" b="16667"/>
          <a:stretch/>
        </p:blipFill>
        <p:spPr>
          <a:xfrm>
            <a:off x="2174299" y="973498"/>
            <a:ext cx="7189509" cy="55595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0823" y="57915"/>
            <a:ext cx="9856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6625C"/>
                </a:solidFill>
              </a:rPr>
              <a:t>Отметьте</a:t>
            </a:r>
            <a:r>
              <a:rPr lang="ru-RU" dirty="0">
                <a:solidFill>
                  <a:srgbClr val="16625C"/>
                </a:solidFill>
              </a:rPr>
              <a:t>, в каких мероприятиях в </a:t>
            </a:r>
            <a:r>
              <a:rPr lang="ru-RU" b="1" dirty="0">
                <a:solidFill>
                  <a:srgbClr val="16625C"/>
                </a:solidFill>
              </a:rPr>
              <a:t>2020-2021 учебном году </a:t>
            </a:r>
            <a:r>
              <a:rPr lang="ru-RU" dirty="0">
                <a:solidFill>
                  <a:srgbClr val="16625C"/>
                </a:solidFill>
              </a:rPr>
              <a:t>приняли участие педагоги, обучающиеся и их родители вашей организации? *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61546" y="93946"/>
            <a:ext cx="1011116" cy="439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27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7403" t="17466" r="38382" b="7865"/>
          <a:stretch/>
        </p:blipFill>
        <p:spPr>
          <a:xfrm>
            <a:off x="1827287" y="842682"/>
            <a:ext cx="3468101" cy="60153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6184" y="139966"/>
            <a:ext cx="9504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6625C"/>
                </a:solidFill>
              </a:rPr>
              <a:t>Отметьте, в каких мероприятиях в </a:t>
            </a:r>
            <a:r>
              <a:rPr lang="ru-RU" b="1" dirty="0">
                <a:solidFill>
                  <a:srgbClr val="16625C"/>
                </a:solidFill>
              </a:rPr>
              <a:t>2021-2022 учебном году </a:t>
            </a:r>
            <a:r>
              <a:rPr lang="ru-RU" dirty="0">
                <a:solidFill>
                  <a:srgbClr val="16625C"/>
                </a:solidFill>
              </a:rPr>
              <a:t>(</a:t>
            </a:r>
            <a:r>
              <a:rPr lang="ru-RU" u="sng" dirty="0">
                <a:solidFill>
                  <a:srgbClr val="16625C"/>
                </a:solidFill>
              </a:rPr>
              <a:t>август 2021 - май 2022 г.) </a:t>
            </a:r>
            <a:r>
              <a:rPr lang="ru-RU" dirty="0">
                <a:solidFill>
                  <a:srgbClr val="16625C"/>
                </a:solidFill>
              </a:rPr>
              <a:t>приняли участие педагоги, обучающиеся и их родители вашей организации? *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4706" t="33835" r="36323" b="12392"/>
          <a:stretch/>
        </p:blipFill>
        <p:spPr>
          <a:xfrm>
            <a:off x="5653402" y="1502106"/>
            <a:ext cx="4338280" cy="4529418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0118555" y="5961577"/>
            <a:ext cx="1301262" cy="448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424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9523" y="57915"/>
            <a:ext cx="8454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16625C"/>
                </a:solidFill>
              </a:rPr>
              <a:t>Принимали ли Вы участие во </a:t>
            </a:r>
            <a:r>
              <a:rPr lang="ru-RU" b="1" dirty="0">
                <a:solidFill>
                  <a:srgbClr val="16625C"/>
                </a:solidFill>
              </a:rPr>
              <a:t>II Всероссийском Фестивале 16-18 мая 2022 г. </a:t>
            </a:r>
            <a:r>
              <a:rPr lang="ru-RU" dirty="0">
                <a:solidFill>
                  <a:srgbClr val="16625C"/>
                </a:solidFill>
              </a:rPr>
              <a:t>(с международным участием) научно-практических разработок по образованию для устойчивого развития. </a:t>
            </a:r>
            <a:r>
              <a:rPr lang="ru-RU" dirty="0" smtClean="0">
                <a:solidFill>
                  <a:srgbClr val="16625C"/>
                </a:solidFill>
              </a:rPr>
              <a:t>Если </a:t>
            </a:r>
            <a:r>
              <a:rPr lang="ru-RU" dirty="0">
                <a:solidFill>
                  <a:srgbClr val="16625C"/>
                </a:solidFill>
              </a:rPr>
              <a:t>да, то отметьте, в каких </a:t>
            </a:r>
            <a:r>
              <a:rPr lang="ru-RU" dirty="0" smtClean="0">
                <a:solidFill>
                  <a:srgbClr val="16625C"/>
                </a:solidFill>
              </a:rPr>
              <a:t>мероприятиях *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662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912" t="11965" r="38137" b="10392"/>
          <a:stretch/>
        </p:blipFill>
        <p:spPr>
          <a:xfrm>
            <a:off x="1752268" y="981245"/>
            <a:ext cx="3440653" cy="5737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8039" t="28518" r="39951" b="22478"/>
          <a:stretch/>
        </p:blipFill>
        <p:spPr>
          <a:xfrm>
            <a:off x="5283390" y="1645508"/>
            <a:ext cx="4915758" cy="4233029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298938" y="271217"/>
            <a:ext cx="773723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245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0735" t="10218" r="31470" b="7778"/>
          <a:stretch/>
        </p:blipFill>
        <p:spPr>
          <a:xfrm>
            <a:off x="3332285" y="216177"/>
            <a:ext cx="5117124" cy="62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38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637" t="55470" r="31568" b="18235"/>
          <a:stretch/>
        </p:blipFill>
        <p:spPr>
          <a:xfrm>
            <a:off x="1289563" y="545124"/>
            <a:ext cx="8320430" cy="32561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5117" y="4374345"/>
            <a:ext cx="85314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6625C"/>
                </a:solidFill>
              </a:rPr>
              <a:t>https://docs.google.com/forms/d/e/1FAIpQLSdlkGKwVDf8szd7KaAXLUHbBLdr66GvKutlABYuuhG0rTqWgQ/viewform</a:t>
            </a:r>
          </a:p>
          <a:p>
            <a:endParaRPr lang="ru-RU" dirty="0">
              <a:solidFill>
                <a:srgbClr val="16625C"/>
              </a:solidFill>
            </a:endParaRPr>
          </a:p>
          <a:p>
            <a:endParaRPr lang="ru-RU" dirty="0">
              <a:solidFill>
                <a:srgbClr val="16625C"/>
              </a:solidFill>
            </a:endParaRPr>
          </a:p>
          <a:p>
            <a:pPr algn="ctr"/>
            <a:r>
              <a:rPr lang="ru-RU" b="1" dirty="0">
                <a:solidFill>
                  <a:srgbClr val="16625C"/>
                </a:solidFill>
              </a:rPr>
              <a:t>Срок заполнения анкеты: </a:t>
            </a:r>
            <a:r>
              <a:rPr lang="ru-RU" dirty="0">
                <a:solidFill>
                  <a:srgbClr val="16625C"/>
                </a:solidFill>
              </a:rPr>
              <a:t>25-31 мая 2022 г.</a:t>
            </a:r>
          </a:p>
        </p:txBody>
      </p:sp>
    </p:spTree>
    <p:extLst>
      <p:ext uri="{BB962C8B-B14F-4D97-AF65-F5344CB8AC3E}">
        <p14:creationId xmlns:p14="http://schemas.microsoft.com/office/powerpoint/2010/main" val="3189296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002323" y="382344"/>
            <a:ext cx="963637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Наши контакты</a:t>
            </a:r>
          </a:p>
          <a:p>
            <a:endParaRPr lang="ru-RU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Сайт МАУ ИМЦ  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>
                <a:solidFill>
                  <a:srgbClr val="16625C"/>
                </a:solidFill>
                <a:latin typeface="Century Gothic" panose="020B0502020202020204" pitchFamily="34" charset="0"/>
                <a:hlinkClick r:id="rId3"/>
              </a:rPr>
              <a:t>http://imc.tomsk.ru</a:t>
            </a:r>
            <a:r>
              <a:rPr lang="en-US" sz="2000" dirty="0" smtClean="0">
                <a:solidFill>
                  <a:srgbClr val="16625C"/>
                </a:solidFill>
                <a:latin typeface="Century Gothic" panose="020B0502020202020204" pitchFamily="34" charset="0"/>
                <a:hlinkClick r:id="rId3"/>
              </a:rPr>
              <a:t>/</a:t>
            </a:r>
            <a:endParaRPr lang="ru-RU" sz="20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endParaRPr lang="ru-RU" sz="20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Сайт 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межрегионального </a:t>
            </a:r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партнерства 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 smtClean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http</a:t>
            </a:r>
            <a:r>
              <a:rPr lang="en-US" sz="2000" dirty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://</a:t>
            </a:r>
            <a:r>
              <a:rPr lang="en-US" sz="2000" dirty="0" smtClean="0">
                <a:solidFill>
                  <a:srgbClr val="16625C"/>
                </a:solidFill>
                <a:latin typeface="Century Gothic" panose="020B0502020202020204" pitchFamily="34" charset="0"/>
                <a:hlinkClick r:id="rId4"/>
              </a:rPr>
              <a:t>partner-unitwin.net</a:t>
            </a:r>
            <a:endParaRPr lang="ru-RU" sz="20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endParaRPr lang="ru-RU" sz="20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Электронная почта Осиповой Оксаны Александровны (вопросы по мероприятиям)</a:t>
            </a:r>
            <a:endParaRPr lang="ru-RU" sz="20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                                                   </a:t>
            </a:r>
            <a:r>
              <a:rPr lang="en-US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ooa555@yandex.ru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                                                      </a:t>
            </a:r>
          </a:p>
          <a:p>
            <a:r>
              <a:rPr lang="ru-RU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                                                      8-</a:t>
            </a:r>
            <a:r>
              <a:rPr lang="en-US" sz="20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952-892-54-40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7853" r="51911" b="54267"/>
          <a:stretch/>
        </p:blipFill>
        <p:spPr>
          <a:xfrm flipH="1">
            <a:off x="4096653" y="3607491"/>
            <a:ext cx="706371" cy="653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r="16687"/>
          <a:stretch/>
        </p:blipFill>
        <p:spPr>
          <a:xfrm>
            <a:off x="4143237" y="3000152"/>
            <a:ext cx="613204" cy="6140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47622" y="4256798"/>
            <a:ext cx="532229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Мы в социальных сетях</a:t>
            </a:r>
            <a:endParaRPr lang="ru-RU" sz="33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7622" y="4916298"/>
            <a:ext cx="55948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ВКОНТАКТЕ</a:t>
            </a:r>
            <a:r>
              <a:rPr lang="ru-RU" sz="20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– </a:t>
            </a:r>
            <a:r>
              <a:rPr lang="en-US" sz="20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vk.com/club186357473</a:t>
            </a:r>
          </a:p>
          <a:p>
            <a:endParaRPr lang="en-US" sz="2000" dirty="0" smtClean="0">
              <a:latin typeface="Century Gothic" panose="020B0502020202020204" pitchFamily="34" charset="0"/>
            </a:endParaRPr>
          </a:p>
          <a:p>
            <a:r>
              <a:rPr lang="en-US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TELEGRAM</a:t>
            </a:r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- </a:t>
            </a:r>
            <a:r>
              <a:rPr lang="en-US" sz="2000" u="sng" dirty="0" smtClean="0">
                <a:solidFill>
                  <a:srgbClr val="0070C0"/>
                </a:solidFill>
                <a:latin typeface="Century Gothic" panose="020B0502020202020204" pitchFamily="34" charset="0"/>
                <a:hlinkClick r:id="rId7"/>
              </a:rPr>
              <a:t>https</a:t>
            </a:r>
            <a:r>
              <a:rPr lang="en-US" sz="2000" u="sng" dirty="0">
                <a:solidFill>
                  <a:srgbClr val="0070C0"/>
                </a:solidFill>
                <a:latin typeface="Century Gothic" panose="020B0502020202020204" pitchFamily="34" charset="0"/>
                <a:hlinkClick r:id="rId7"/>
              </a:rPr>
              <a:t>://t.me/+</a:t>
            </a:r>
            <a:r>
              <a:rPr lang="en-US" sz="2000" u="sng" dirty="0" smtClean="0">
                <a:solidFill>
                  <a:srgbClr val="0070C0"/>
                </a:solidFill>
                <a:latin typeface="Century Gothic" panose="020B0502020202020204" pitchFamily="34" charset="0"/>
                <a:hlinkClick r:id="rId7"/>
              </a:rPr>
              <a:t>dSKSSTLLdLczMTRi</a:t>
            </a:r>
            <a:endParaRPr lang="ru-RU" sz="2000" u="sng" dirty="0" smtClean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INSTAGRAM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mau_imc_tomsk</a:t>
            </a:r>
            <a:endParaRPr lang="ru-RU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95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7719" y="193031"/>
            <a:ext cx="64032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625C"/>
                </a:solidFill>
                <a:effectLst/>
                <a:uLnTx/>
                <a:uFillTx/>
                <a:latin typeface="+mj-lt"/>
              </a:rPr>
              <a:t>II Всероссийский Фестиваль</a:t>
            </a:r>
          </a:p>
          <a:p>
            <a:pPr lvl="0" algn="ctr"/>
            <a:r>
              <a:rPr lang="en-US" sz="2400" b="1" dirty="0" smtClean="0">
                <a:solidFill>
                  <a:srgbClr val="16625C"/>
                </a:solidFill>
                <a:latin typeface="+mj-lt"/>
              </a:rPr>
              <a:t>http</a:t>
            </a:r>
            <a:r>
              <a:rPr lang="en-US" sz="2400" b="1" dirty="0">
                <a:solidFill>
                  <a:srgbClr val="16625C"/>
                </a:solidFill>
                <a:latin typeface="+mj-lt"/>
              </a:rPr>
              <a:t>://partner-unitwin.net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16625C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21953"/>
              </p:ext>
            </p:extLst>
          </p:nvPr>
        </p:nvGraphicFramePr>
        <p:xfrm>
          <a:off x="1589649" y="1301027"/>
          <a:ext cx="8609501" cy="50561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91249">
                  <a:extLst>
                    <a:ext uri="{9D8B030D-6E8A-4147-A177-3AD203B41FA5}">
                      <a16:colId xmlns:a16="http://schemas.microsoft.com/office/drawing/2014/main" val="271317748"/>
                    </a:ext>
                  </a:extLst>
                </a:gridCol>
                <a:gridCol w="2680549">
                  <a:extLst>
                    <a:ext uri="{9D8B030D-6E8A-4147-A177-3AD203B41FA5}">
                      <a16:colId xmlns:a16="http://schemas.microsoft.com/office/drawing/2014/main" val="157818904"/>
                    </a:ext>
                  </a:extLst>
                </a:gridCol>
                <a:gridCol w="4437703">
                  <a:extLst>
                    <a:ext uri="{9D8B030D-6E8A-4147-A177-3AD203B41FA5}">
                      <a16:colId xmlns:a16="http://schemas.microsoft.com/office/drawing/2014/main" val="3984282576"/>
                    </a:ext>
                  </a:extLst>
                </a:gridCol>
              </a:tblGrid>
              <a:tr h="45309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16.05.2022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10.00 мск.</a:t>
                      </a:r>
                      <a:endParaRPr lang="ru-RU" sz="2000" b="1" dirty="0">
                        <a:solidFill>
                          <a:srgbClr val="1662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Открытие Фестиваля.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Приветствия</a:t>
                      </a:r>
                      <a:endParaRPr lang="ru-RU" sz="2000" b="1" dirty="0">
                        <a:solidFill>
                          <a:srgbClr val="1662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 (до 1 мин.) </a:t>
                      </a:r>
                    </a:p>
                    <a:p>
                      <a:pPr marL="2286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До </a:t>
                      </a:r>
                      <a:r>
                        <a:rPr lang="ru-RU" sz="1600" b="1" dirty="0">
                          <a:effectLst/>
                        </a:rPr>
                        <a:t>26 апреля 2022 года </a:t>
                      </a:r>
                      <a:r>
                        <a:rPr lang="ru-RU" sz="1600" dirty="0">
                          <a:effectLst/>
                        </a:rPr>
                        <a:t>необходимо отправить </a:t>
                      </a:r>
                      <a:r>
                        <a:rPr lang="ru-RU" sz="1600" b="1" dirty="0">
                          <a:effectLst/>
                        </a:rPr>
                        <a:t>заявку</a:t>
                      </a:r>
                      <a:r>
                        <a:rPr lang="ru-RU" sz="1600" dirty="0">
                          <a:effectLst/>
                        </a:rPr>
                        <a:t> (приложение № 2) и в ней ссылку на видеоролик для скачивания; направлять (</a:t>
                      </a:r>
                      <a:r>
                        <a:rPr lang="ru-RU" sz="1600" b="1" dirty="0">
                          <a:effectLst/>
                        </a:rPr>
                        <a:t>не YouTube!</a:t>
                      </a:r>
                      <a:r>
                        <a:rPr lang="ru-RU" sz="1600" dirty="0">
                          <a:effectLst/>
                        </a:rPr>
                        <a:t>) по адресу: </a:t>
                      </a:r>
                      <a:r>
                        <a:rPr lang="ru-RU" sz="1600" u="sng" dirty="0">
                          <a:effectLst/>
                          <a:hlinkClick r:id="rId3"/>
                        </a:rPr>
                        <a:t>primakova@imc.tomsk.ru</a:t>
                      </a:r>
                      <a:r>
                        <a:rPr lang="ru-RU" sz="1600" dirty="0">
                          <a:effectLst/>
                        </a:rPr>
                        <a:t> с темой письма «Фестиваль. Видеоролик».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Требование к видеоролику: </a:t>
                      </a:r>
                      <a:r>
                        <a:rPr lang="ru-RU" sz="1600" dirty="0">
                          <a:effectLst/>
                        </a:rPr>
                        <a:t>Формат видео: DVD, MPEG4; минимальное разрешение видеоролика – 720x480 (12:8 см); видеоролик должен быть оформлен информационной заставкой (ФИО, место работы, координаты персоны; при коллективном приветствии - наименование образовательной организации, место нахождения). Видеоролик закачивается ссылкой на облачное хранилище данных (Яндекс диск, hdd.ru и др.), ссылка для скачивания указывается в заявке.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3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698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8282" y="357166"/>
            <a:ext cx="2643174" cy="57150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ЦУР 17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4314" y="1"/>
            <a:ext cx="6643687" cy="7143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 устойчивых партнерских  отношений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881158" y="1285860"/>
          <a:ext cx="8572560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67250" y="5934076"/>
            <a:ext cx="60007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 err="1">
                <a:solidFill>
                  <a:srgbClr val="6BB1C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Скрипина</a:t>
            </a:r>
            <a:r>
              <a:rPr lang="ru-RU" b="1" dirty="0">
                <a:solidFill>
                  <a:srgbClr val="6BB1C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Елена  Александровна</a:t>
            </a:r>
            <a:r>
              <a:rPr lang="ru-RU" b="1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r">
              <a:defRPr/>
            </a:pPr>
            <a:r>
              <a:rPr lang="ru-RU" b="1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заместитель заведующего  </a:t>
            </a:r>
          </a:p>
          <a:p>
            <a:pPr algn="r">
              <a:defRPr/>
            </a:pPr>
            <a:r>
              <a:rPr lang="ru-RU" b="1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МАДОУ № 14, г. Екатеринбург</a:t>
            </a:r>
          </a:p>
        </p:txBody>
      </p:sp>
    </p:spTree>
    <p:extLst>
      <p:ext uri="{BB962C8B-B14F-4D97-AF65-F5344CB8AC3E}">
        <p14:creationId xmlns:p14="http://schemas.microsoft.com/office/powerpoint/2010/main" val="3936204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910" y="428604"/>
            <a:ext cx="8001024" cy="50006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Раздел</a:t>
            </a:r>
            <a:r>
              <a:rPr lang="ru-RU" sz="3200" dirty="0">
                <a:solidFill>
                  <a:srgbClr val="FF0000"/>
                </a:solidFill>
              </a:rPr>
              <a:t> на сайте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 образовательной организации</a:t>
            </a:r>
          </a:p>
        </p:txBody>
      </p:sp>
      <p:pic>
        <p:nvPicPr>
          <p:cNvPr id="1026" name="Picture 2" descr="D:\Users\Elena\Desktop\ПИЛОТН ПЛОЩАДКА\основ 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622" r="3153"/>
          <a:stretch>
            <a:fillRect/>
          </a:stretch>
        </p:blipFill>
        <p:spPr>
          <a:xfrm>
            <a:off x="1952625" y="1428750"/>
            <a:ext cx="4357688" cy="51498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881814" y="1571625"/>
            <a:ext cx="3786187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Образовательные организации формируют открытые и общедоступные информационные ресурсы, содержащие информацию об их деятельности, и обеспечивают доступ к таким ресурсам посредством размещения их в информационно-телекоммуникационных сетях, в том числе на официальном сайте образовательной организации в сети "Интернет".</a:t>
            </a:r>
          </a:p>
        </p:txBody>
      </p:sp>
      <p:sp>
        <p:nvSpPr>
          <p:cNvPr id="3077" name="Прямоугольник 4"/>
          <p:cNvSpPr>
            <a:spLocks noChangeArrowheads="1"/>
          </p:cNvSpPr>
          <p:nvPr/>
        </p:nvSpPr>
        <p:spPr bwMode="auto">
          <a:xfrm>
            <a:off x="6810375" y="5286375"/>
            <a:ext cx="3714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>
                <a:solidFill>
                  <a:srgbClr val="FF0000"/>
                </a:solidFill>
                <a:latin typeface="Times New Roman" panose="02020603050405020304" pitchFamily="18" charset="0"/>
              </a:rPr>
              <a:t>Федеральный закон Российской Федерации от 29 декабря 2012 г. N 273-ФЗ "Об образовании в Российской Федерации". Статьи 28, 29. </a:t>
            </a:r>
          </a:p>
        </p:txBody>
      </p:sp>
    </p:spTree>
    <p:extLst>
      <p:ext uri="{BB962C8B-B14F-4D97-AF65-F5344CB8AC3E}">
        <p14:creationId xmlns:p14="http://schemas.microsoft.com/office/powerpoint/2010/main" val="2828450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357166"/>
            <a:ext cx="4286280" cy="57150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Подразделы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Users\Elena\Desktop\ПИЛОТН ПЛОЩАДКА\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99" t="2951" r="32510" b="2899"/>
          <a:stretch>
            <a:fillRect/>
          </a:stretch>
        </p:blipFill>
        <p:spPr>
          <a:xfrm>
            <a:off x="1738313" y="214314"/>
            <a:ext cx="4286250" cy="63579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310314" y="1357314"/>
            <a:ext cx="4143375" cy="572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Документы.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 err="1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Пилотный</a:t>
            </a: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проект.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Координаторы проекта.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План работы партнерства на 2021-2022.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План работы инновационной площадки.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Отчеты работы. инновационной площадки.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Повышение квалификации.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Работа в партнерстве.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Библиотека.</a:t>
            </a:r>
          </a:p>
          <a:p>
            <a:pPr marL="342900" indent="-342900"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b="1" dirty="0">
              <a:solidFill>
                <a:srgbClr val="6BB1C9">
                  <a:lumMod val="50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ru-RU" b="1" dirty="0">
              <a:solidFill>
                <a:srgbClr val="6BB1C9">
                  <a:lumMod val="50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3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1290" y="0"/>
            <a:ext cx="6729402" cy="71438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Users\Elena\Desktop\ПИЛОТН ПЛОЩАДКА\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334" t="2850" r="33120" b="39323"/>
          <a:stretch>
            <a:fillRect/>
          </a:stretch>
        </p:blipFill>
        <p:spPr>
          <a:xfrm>
            <a:off x="1809751" y="785813"/>
            <a:ext cx="5572125" cy="56435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24750" y="2000251"/>
            <a:ext cx="2928938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>
              <a:buFont typeface="+mj-lt"/>
              <a:buAutoNum type="arabicPeriod"/>
              <a:defRPr/>
            </a:pPr>
            <a:r>
              <a:rPr lang="ru-RU" sz="28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Нормативные документы.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28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Соглашения, договора.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28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Локальные акты ДОУ </a:t>
            </a:r>
          </a:p>
        </p:txBody>
      </p:sp>
    </p:spTree>
    <p:extLst>
      <p:ext uri="{BB962C8B-B14F-4D97-AF65-F5344CB8AC3E}">
        <p14:creationId xmlns:p14="http://schemas.microsoft.com/office/powerpoint/2010/main" val="1004548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166" y="0"/>
            <a:ext cx="6758006" cy="78579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Планы, дорожные карты</a:t>
            </a:r>
          </a:p>
        </p:txBody>
      </p:sp>
      <p:pic>
        <p:nvPicPr>
          <p:cNvPr id="4" name="Picture 3" descr="D:\Users\Elena\Desktop\ПИЛОТН ПЛОЩАДКА\план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473"/>
          <a:stretch>
            <a:fillRect/>
          </a:stretch>
        </p:blipFill>
        <p:spPr>
          <a:xfrm>
            <a:off x="2095500" y="857251"/>
            <a:ext cx="3308350" cy="56372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D:\Users\Elena\Desktop\ПИЛОТН ПЛОЩАДКА\пла.png"/>
          <p:cNvPicPr>
            <a:picLocks noChangeAspect="1" noChangeArrowheads="1"/>
          </p:cNvPicPr>
          <p:nvPr/>
        </p:nvPicPr>
        <p:blipFill>
          <a:blip r:embed="rId3"/>
          <a:srcRect l="7744" t="6665" r="11759"/>
          <a:stretch>
            <a:fillRect/>
          </a:stretch>
        </p:blipFill>
        <p:spPr bwMode="auto">
          <a:xfrm>
            <a:off x="6453188" y="785813"/>
            <a:ext cx="3429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057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1115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Повышение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rgbClr val="FF0000"/>
                </a:solidFill>
              </a:rPr>
              <a:t>квалификации</a:t>
            </a:r>
          </a:p>
        </p:txBody>
      </p:sp>
      <p:pic>
        <p:nvPicPr>
          <p:cNvPr id="9218" name="Picture 2" descr="D:\Users\Elena\Desktop\ПИЛОТН ПЛОЩАДКА\курс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60" t="6069" r="34927" b="31726"/>
          <a:stretch>
            <a:fillRect/>
          </a:stretch>
        </p:blipFill>
        <p:spPr>
          <a:xfrm>
            <a:off x="1738314" y="1285875"/>
            <a:ext cx="5692775" cy="5143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67626" y="2143125"/>
            <a:ext cx="2786063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2400" dirty="0" err="1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Вебинары</a:t>
            </a: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400" dirty="0">
                <a:solidFill>
                  <a:srgbClr val="6BB1C9">
                    <a:lumMod val="5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Курсы повышения квалификации. </a:t>
            </a:r>
          </a:p>
        </p:txBody>
      </p:sp>
    </p:spTree>
    <p:extLst>
      <p:ext uri="{BB962C8B-B14F-4D97-AF65-F5344CB8AC3E}">
        <p14:creationId xmlns:p14="http://schemas.microsoft.com/office/powerpoint/2010/main" val="2660231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214290"/>
            <a:ext cx="8229600" cy="3682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Работа в партнерстве  (мероприятия)</a:t>
            </a:r>
          </a:p>
        </p:txBody>
      </p:sp>
      <p:pic>
        <p:nvPicPr>
          <p:cNvPr id="5122" name="Picture 2" descr="D:\Users\Elena\Desktop\ПИЛОТН ПЛОЩАДКА\раб 202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23" t="2594" r="33102"/>
          <a:stretch>
            <a:fillRect/>
          </a:stretch>
        </p:blipFill>
        <p:spPr>
          <a:xfrm>
            <a:off x="6096000" y="1000126"/>
            <a:ext cx="4256088" cy="47863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D:\Users\Elena\Desktop\ПИЛОТН ПЛОЩАДКА\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314" y="928688"/>
            <a:ext cx="3938587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272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844" y="285728"/>
            <a:ext cx="9001156" cy="5714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Информация  о  мероприятиях</a:t>
            </a:r>
          </a:p>
        </p:txBody>
      </p:sp>
      <p:pic>
        <p:nvPicPr>
          <p:cNvPr id="6146" name="Picture 2" descr="D:\Users\Elena\Desktop\ПИЛОТН ПЛОЩАДКА\нагр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64" t="21853"/>
          <a:stretch>
            <a:fillRect/>
          </a:stretch>
        </p:blipFill>
        <p:spPr>
          <a:xfrm>
            <a:off x="1952625" y="1143001"/>
            <a:ext cx="3429000" cy="53816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Users\Elena\Desktop\ПИЛОТН ПЛОЩАДКА\мероприя.png"/>
          <p:cNvPicPr>
            <a:picLocks noChangeAspect="1" noChangeArrowheads="1"/>
          </p:cNvPicPr>
          <p:nvPr/>
        </p:nvPicPr>
        <p:blipFill>
          <a:blip r:embed="rId3"/>
          <a:srcRect t="11471" r="31148"/>
          <a:stretch>
            <a:fillRect/>
          </a:stretch>
        </p:blipFill>
        <p:spPr bwMode="auto">
          <a:xfrm>
            <a:off x="6453189" y="1071564"/>
            <a:ext cx="3500437" cy="557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083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5538" y="142852"/>
            <a:ext cx="7429552" cy="64291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Планирование мероприятий</a:t>
            </a:r>
          </a:p>
        </p:txBody>
      </p:sp>
      <p:pic>
        <p:nvPicPr>
          <p:cNvPr id="10242" name="Picture 2" descr="D:\Users\Elena\Desktop\ПИЛОТН ПЛОЩАДКА\фес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587" r="5817"/>
          <a:stretch>
            <a:fillRect/>
          </a:stretch>
        </p:blipFill>
        <p:spPr>
          <a:xfrm>
            <a:off x="1952625" y="928688"/>
            <a:ext cx="4000500" cy="5651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D:\Users\Elena\Desktop\ПИЛОТН ПЛОЩАДКА\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2388" y="928688"/>
            <a:ext cx="3998912" cy="564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624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6976" y="0"/>
            <a:ext cx="7215238" cy="7143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Отчет работы в партнерстве</a:t>
            </a:r>
          </a:p>
        </p:txBody>
      </p:sp>
      <p:pic>
        <p:nvPicPr>
          <p:cNvPr id="7170" name="Picture 2" descr="D:\Users\Elena\Desktop\ПИЛОТН ПЛОЩАДКА\отчет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96" t="4551" r="36314" b="15647"/>
          <a:stretch>
            <a:fillRect/>
          </a:stretch>
        </p:blipFill>
        <p:spPr>
          <a:xfrm>
            <a:off x="1809751" y="1500189"/>
            <a:ext cx="3425825" cy="37861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Users\Elena\Desktop\ПИЛОТН ПЛОЩАДКА\газ.png"/>
          <p:cNvPicPr>
            <a:picLocks noChangeAspect="1" noChangeArrowheads="1"/>
          </p:cNvPicPr>
          <p:nvPr/>
        </p:nvPicPr>
        <p:blipFill>
          <a:blip r:embed="rId3"/>
          <a:srcRect l="2345" r="1520"/>
          <a:stretch>
            <a:fillRect/>
          </a:stretch>
        </p:blipFill>
        <p:spPr bwMode="auto">
          <a:xfrm>
            <a:off x="5381625" y="1000125"/>
            <a:ext cx="24082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:\Users\Elena\Desktop\ПИЛОТН ПЛОЩАДКА\газ 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3375" y="1071564"/>
            <a:ext cx="2490788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151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651" y="57915"/>
            <a:ext cx="64032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625C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II Всероссийский Фестиваль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625C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http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625C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://partner-unitwin.net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16625C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347337"/>
              </p:ext>
            </p:extLst>
          </p:nvPr>
        </p:nvGraphicFramePr>
        <p:xfrm>
          <a:off x="1601841" y="1178885"/>
          <a:ext cx="8597307" cy="55554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22363">
                  <a:extLst>
                    <a:ext uri="{9D8B030D-6E8A-4147-A177-3AD203B41FA5}">
                      <a16:colId xmlns:a16="http://schemas.microsoft.com/office/drawing/2014/main" val="80388535"/>
                    </a:ext>
                  </a:extLst>
                </a:gridCol>
                <a:gridCol w="1955410">
                  <a:extLst>
                    <a:ext uri="{9D8B030D-6E8A-4147-A177-3AD203B41FA5}">
                      <a16:colId xmlns:a16="http://schemas.microsoft.com/office/drawing/2014/main" val="1291852713"/>
                    </a:ext>
                  </a:extLst>
                </a:gridCol>
                <a:gridCol w="5319534">
                  <a:extLst>
                    <a:ext uri="{9D8B030D-6E8A-4147-A177-3AD203B41FA5}">
                      <a16:colId xmlns:a16="http://schemas.microsoft.com/office/drawing/2014/main" val="4294516286"/>
                    </a:ext>
                  </a:extLst>
                </a:gridCol>
              </a:tblGrid>
              <a:tr h="5296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17.05.2022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rgbClr val="1662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201" marR="6220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Мастерские Фестиваля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 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16625C"/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rgbClr val="1662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201" marR="6220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Офлайн </a:t>
                      </a:r>
                      <a:r>
                        <a:rPr lang="ru-RU" sz="1600" b="1" dirty="0">
                          <a:effectLst/>
                        </a:rPr>
                        <a:t>презентации практических разработок 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>
                          <a:effectLst/>
                        </a:rPr>
                        <a:t>для педагогов, студентов, родителей, школьников, дошкольников):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"/>
                      </a:pPr>
                      <a:r>
                        <a:rPr lang="ru-RU" sz="1600" dirty="0">
                          <a:effectLst/>
                        </a:rPr>
                        <a:t>мастер-класс;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"/>
                      </a:pPr>
                      <a:r>
                        <a:rPr lang="ru-RU" sz="1600" dirty="0">
                          <a:effectLst/>
                        </a:rPr>
                        <a:t>практическое занятие;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"/>
                      </a:pPr>
                      <a:r>
                        <a:rPr lang="ru-RU" sz="1600" dirty="0">
                          <a:effectLst/>
                        </a:rPr>
                        <a:t>семинар;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"/>
                      </a:pPr>
                      <a:r>
                        <a:rPr lang="ru-RU" sz="1600" dirty="0">
                          <a:effectLst/>
                        </a:rPr>
                        <a:t>сценарий образовательной деятельности;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"/>
                      </a:pPr>
                      <a:r>
                        <a:rPr lang="ru-RU" sz="1600" dirty="0">
                          <a:effectLst/>
                        </a:rPr>
                        <a:t>сценарий урока /занятия/воспитательного мероприятия;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"/>
                      </a:pPr>
                      <a:r>
                        <a:rPr lang="ru-RU" sz="1600" dirty="0">
                          <a:effectLst/>
                        </a:rPr>
                        <a:t>другое.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Тематика: </a:t>
                      </a:r>
                      <a:r>
                        <a:rPr lang="ru-RU" sz="1600" dirty="0">
                          <a:effectLst/>
                        </a:rPr>
                        <a:t>образование в интересах устойчивого развития.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Практические разработки и заявку (приложение № 2) отправлять в оргкомитет до 26 апреля 2022 г.</a:t>
                      </a:r>
                      <a:r>
                        <a:rPr lang="ru-RU" sz="1600" u="sng" dirty="0">
                          <a:effectLst/>
                        </a:rPr>
                        <a:t> по адресу: </a:t>
                      </a:r>
                      <a:r>
                        <a:rPr lang="en-US" sz="1600" u="sng" dirty="0">
                          <a:effectLst/>
                          <a:hlinkClick r:id="rId3"/>
                        </a:rPr>
                        <a:t>imc</a:t>
                      </a:r>
                      <a:r>
                        <a:rPr lang="ru-RU" sz="1600" u="sng" dirty="0">
                          <a:effectLst/>
                          <a:hlinkClick r:id="rId3"/>
                        </a:rPr>
                        <a:t>@</a:t>
                      </a:r>
                      <a:r>
                        <a:rPr lang="en-US" sz="1600" u="sng" dirty="0" err="1">
                          <a:effectLst/>
                          <a:hlinkClick r:id="rId3"/>
                        </a:rPr>
                        <a:t>obr</a:t>
                      </a:r>
                      <a:r>
                        <a:rPr lang="ru-RU" sz="1600" u="sng" dirty="0">
                          <a:effectLst/>
                          <a:hlinkClick r:id="rId3"/>
                        </a:rPr>
                        <a:t>.</a:t>
                      </a:r>
                      <a:r>
                        <a:rPr lang="en-US" sz="1600" u="sng" dirty="0">
                          <a:effectLst/>
                          <a:hlinkClick r:id="rId3"/>
                        </a:rPr>
                        <a:t>admin</a:t>
                      </a:r>
                      <a:r>
                        <a:rPr lang="ru-RU" sz="1600" u="sng" dirty="0">
                          <a:effectLst/>
                          <a:hlinkClick r:id="rId3"/>
                        </a:rPr>
                        <a:t>.</a:t>
                      </a:r>
                      <a:r>
                        <a:rPr lang="en-US" sz="1600" u="sng" dirty="0" err="1">
                          <a:effectLst/>
                          <a:hlinkClick r:id="rId3"/>
                        </a:rPr>
                        <a:t>tomsk</a:t>
                      </a:r>
                      <a:r>
                        <a:rPr lang="ru-RU" sz="1600" u="sng" dirty="0">
                          <a:effectLst/>
                          <a:hlinkClick r:id="rId3"/>
                        </a:rPr>
                        <a:t>.</a:t>
                      </a:r>
                      <a:r>
                        <a:rPr lang="en-US" sz="1600" u="sng" dirty="0">
                          <a:effectLst/>
                          <a:hlinkClick r:id="rId3"/>
                        </a:rPr>
                        <a:t>ru</a:t>
                      </a:r>
                      <a:r>
                        <a:rPr lang="en-US" sz="1600" u="sng" dirty="0">
                          <a:effectLst/>
                        </a:rPr>
                        <a:t> </a:t>
                      </a:r>
                      <a:r>
                        <a:rPr lang="ru-RU" sz="1600" u="sng" dirty="0">
                          <a:effectLst/>
                        </a:rPr>
                        <a:t>с темой письма «Фестиваль-2022. Мастерская».</a:t>
                      </a:r>
                      <a:endParaRPr lang="ru-RU" sz="1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Разработка оформляется в формате </a:t>
                      </a:r>
                      <a:r>
                        <a:rPr lang="ru-RU" sz="1600" b="1" dirty="0">
                          <a:effectLst/>
                        </a:rPr>
                        <a:t>Microsoft </a:t>
                      </a:r>
                      <a:r>
                        <a:rPr lang="ru-RU" sz="1600" b="1" dirty="0" err="1">
                          <a:effectLst/>
                        </a:rPr>
                        <a:t>Power</a:t>
                      </a:r>
                      <a:r>
                        <a:rPr lang="ru-RU" sz="1600" b="1" dirty="0">
                          <a:effectLst/>
                        </a:rPr>
                        <a:t> </a:t>
                      </a:r>
                      <a:r>
                        <a:rPr lang="ru-RU" sz="1600" b="1" dirty="0" err="1">
                          <a:effectLst/>
                        </a:rPr>
                        <a:t>Point</a:t>
                      </a:r>
                      <a:r>
                        <a:rPr lang="ru-RU" sz="1600" b="1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(</a:t>
                      </a:r>
                      <a:r>
                        <a:rPr lang="ru-RU" sz="1600" b="1" dirty="0">
                          <a:effectLst/>
                        </a:rPr>
                        <a:t>приложение № 3</a:t>
                      </a:r>
                      <a:r>
                        <a:rPr lang="ru-RU" sz="1600" dirty="0">
                          <a:effectLst/>
                        </a:rPr>
                        <a:t>), допускаются фото, картинки, количество - </a:t>
                      </a:r>
                      <a:r>
                        <a:rPr lang="ru-RU" sz="1600" b="1" dirty="0">
                          <a:effectLst/>
                        </a:rPr>
                        <a:t>до 10 страниц.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201" marR="6220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24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697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86834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rgbClr val="FF0000"/>
                </a:solidFill>
              </a:rPr>
              <a:t>НОВАЯ</a:t>
            </a:r>
            <a:r>
              <a:rPr lang="ru-RU" sz="3600" dirty="0">
                <a:solidFill>
                  <a:srgbClr val="FF0000"/>
                </a:solidFill>
              </a:rPr>
              <a:t> ФОРМА ОТЧЕТА ( РАЗДЕЛ </a:t>
            </a:r>
            <a:r>
              <a:rPr lang="en-US" sz="3600" dirty="0">
                <a:solidFill>
                  <a:srgbClr val="FF0000"/>
                </a:solidFill>
              </a:rPr>
              <a:t>I.)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2291" name="Picture 6" descr="D:\Users\Elena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928689"/>
            <a:ext cx="863282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597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285728"/>
            <a:ext cx="8229600" cy="50006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rgbClr val="FF0000"/>
                </a:solidFill>
              </a:rPr>
              <a:t>НОВАЯ</a:t>
            </a:r>
            <a:r>
              <a:rPr lang="ru-RU" sz="3600" dirty="0">
                <a:solidFill>
                  <a:srgbClr val="FF0000"/>
                </a:solidFill>
              </a:rPr>
              <a:t> ФОРМА ОТЧЕТА ( РАЗДЕЛ </a:t>
            </a:r>
            <a:r>
              <a:rPr lang="en-US" sz="3600" dirty="0">
                <a:solidFill>
                  <a:srgbClr val="FF0000"/>
                </a:solidFill>
              </a:rPr>
              <a:t>II)</a:t>
            </a:r>
            <a:endParaRPr lang="ru-RU" sz="3600" dirty="0"/>
          </a:p>
        </p:txBody>
      </p:sp>
      <p:pic>
        <p:nvPicPr>
          <p:cNvPr id="13315" name="Picture 2" descr="D:\Users\Elena\Desktop\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25" y="1000126"/>
            <a:ext cx="8358188" cy="5072063"/>
          </a:xfrm>
          <a:noFill/>
        </p:spPr>
      </p:pic>
    </p:spTree>
    <p:extLst>
      <p:ext uri="{BB962C8B-B14F-4D97-AF65-F5344CB8AC3E}">
        <p14:creationId xmlns:p14="http://schemas.microsoft.com/office/powerpoint/2010/main" val="146155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285728"/>
            <a:ext cx="8229600" cy="50006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rgbClr val="FF0000"/>
                </a:solidFill>
              </a:rPr>
              <a:t>НОВАЯ</a:t>
            </a:r>
            <a:r>
              <a:rPr lang="ru-RU" sz="3600" dirty="0">
                <a:solidFill>
                  <a:srgbClr val="FF0000"/>
                </a:solidFill>
              </a:rPr>
              <a:t> ФОРМА ОТЧЕТА ( РАЗДЕЛ </a:t>
            </a:r>
            <a:r>
              <a:rPr lang="en-US" sz="3600" dirty="0">
                <a:solidFill>
                  <a:srgbClr val="FF0000"/>
                </a:solidFill>
              </a:rPr>
              <a:t>III)</a:t>
            </a:r>
            <a:endParaRPr lang="ru-RU" sz="3600" dirty="0"/>
          </a:p>
        </p:txBody>
      </p:sp>
      <p:pic>
        <p:nvPicPr>
          <p:cNvPr id="14339" name="Picture 2" descr="D:\Users\Elena\Desktop\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4064" y="1071563"/>
            <a:ext cx="8143875" cy="5357812"/>
          </a:xfrm>
          <a:noFill/>
        </p:spPr>
      </p:pic>
    </p:spTree>
    <p:extLst>
      <p:ext uri="{BB962C8B-B14F-4D97-AF65-F5344CB8AC3E}">
        <p14:creationId xmlns:p14="http://schemas.microsoft.com/office/powerpoint/2010/main" val="3238808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357166"/>
            <a:ext cx="8229600" cy="21431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rgbClr val="FF0000"/>
                </a:solidFill>
              </a:rPr>
              <a:t>НОВАЯ ФОРМА ОТЧЕТА ( РАЗДЕЛ</a:t>
            </a:r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IV. </a:t>
            </a:r>
            <a:r>
              <a:rPr lang="ru-RU" sz="2800" dirty="0">
                <a:solidFill>
                  <a:srgbClr val="FF0000"/>
                </a:solidFill>
              </a:rPr>
              <a:t>И </a:t>
            </a:r>
            <a:r>
              <a:rPr lang="en-US" sz="2800" dirty="0">
                <a:solidFill>
                  <a:srgbClr val="FF0000"/>
                </a:solidFill>
              </a:rPr>
              <a:t>V.)</a:t>
            </a:r>
            <a:endParaRPr lang="ru-RU" sz="2800" dirty="0"/>
          </a:p>
        </p:txBody>
      </p:sp>
      <p:pic>
        <p:nvPicPr>
          <p:cNvPr id="15363" name="Picture 2" descr="D:\Users\Elena\Desktop\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1000126"/>
            <a:ext cx="8229600" cy="3286125"/>
          </a:xfrm>
          <a:noFill/>
        </p:spPr>
      </p:pic>
      <p:pic>
        <p:nvPicPr>
          <p:cNvPr id="15364" name="Picture 3" descr="D:\Users\Elena\Desktop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4643439"/>
            <a:ext cx="821531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68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282" y="214290"/>
            <a:ext cx="8586790" cy="7143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Библиотека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 (публикации, интернет ресурсы)</a:t>
            </a:r>
          </a:p>
        </p:txBody>
      </p:sp>
      <p:pic>
        <p:nvPicPr>
          <p:cNvPr id="14338" name="Picture 2" descr="D:\Users\Elena\Desktop\ПИЛОТН ПЛОЩАДКА\биб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53250" y="3857625"/>
            <a:ext cx="3500438" cy="26431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Users\Elena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1813" y="1214439"/>
            <a:ext cx="3556000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Users\Elena\Desktop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8314" y="1785938"/>
            <a:ext cx="488632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60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357166"/>
            <a:ext cx="8229600" cy="10715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</a:rPr>
              <a:t>Делитесь информацией 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друг с другом</a:t>
            </a:r>
          </a:p>
        </p:txBody>
      </p:sp>
      <p:pic>
        <p:nvPicPr>
          <p:cNvPr id="3076" name="Picture 4" descr="https://timeweb.com/media/articles/0001/04/2519a1b3199167e6dc076f5776d146fc9fc6d801.png"/>
          <p:cNvPicPr>
            <a:picLocks noChangeAspect="1" noChangeArrowheads="1"/>
          </p:cNvPicPr>
          <p:nvPr/>
        </p:nvPicPr>
        <p:blipFill>
          <a:blip r:embed="rId3">
            <a:lum bright="30000" contrast="-30000"/>
          </a:blip>
          <a:srcRect/>
          <a:stretch>
            <a:fillRect/>
          </a:stretch>
        </p:blipFill>
        <p:spPr bwMode="auto">
          <a:xfrm>
            <a:off x="2595563" y="1714500"/>
            <a:ext cx="6786562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738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55" y="483577"/>
            <a:ext cx="6620607" cy="54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52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61" y="382344"/>
            <a:ext cx="6729747" cy="58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7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79" y="600727"/>
            <a:ext cx="4976900" cy="4976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5" t="1765" r="1460"/>
          <a:stretch/>
        </p:blipFill>
        <p:spPr>
          <a:xfrm>
            <a:off x="6758811" y="600727"/>
            <a:ext cx="2923475" cy="49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49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559078"/>
            <a:ext cx="5486978" cy="54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56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0" y="605204"/>
            <a:ext cx="5854213" cy="58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7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 rot="10800000">
            <a:off x="10004078" y="-14646"/>
            <a:ext cx="2187921" cy="1716696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7164" y="382344"/>
            <a:ext cx="1725306" cy="130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/>
          <p:nvPr/>
        </p:nvSpPr>
        <p:spPr>
          <a:xfrm rot="16200000">
            <a:off x="10074606" y="182460"/>
            <a:ext cx="2241939" cy="1992850"/>
          </a:xfrm>
          <a:custGeom>
            <a:avLst/>
            <a:gdLst/>
            <a:ahLst/>
            <a:cxnLst/>
            <a:rect l="l" t="t" r="r" b="b"/>
            <a:pathLst>
              <a:path w="2727960" h="2489200">
                <a:moveTo>
                  <a:pt x="1559936" y="12700"/>
                </a:moveTo>
                <a:lnTo>
                  <a:pt x="1167693" y="12700"/>
                </a:lnTo>
                <a:lnTo>
                  <a:pt x="1216201" y="0"/>
                </a:lnTo>
                <a:lnTo>
                  <a:pt x="1511428" y="0"/>
                </a:lnTo>
                <a:lnTo>
                  <a:pt x="1559936" y="12700"/>
                </a:lnTo>
                <a:close/>
              </a:path>
              <a:path w="2727960" h="2489200">
                <a:moveTo>
                  <a:pt x="761887" y="2489200"/>
                </a:moveTo>
                <a:lnTo>
                  <a:pt x="603164" y="2489200"/>
                </a:lnTo>
                <a:lnTo>
                  <a:pt x="587476" y="2476500"/>
                </a:lnTo>
                <a:lnTo>
                  <a:pt x="547987" y="2451100"/>
                </a:lnTo>
                <a:lnTo>
                  <a:pt x="509414" y="2425700"/>
                </a:lnTo>
                <a:lnTo>
                  <a:pt x="471794" y="2387600"/>
                </a:lnTo>
                <a:lnTo>
                  <a:pt x="435162" y="2362200"/>
                </a:lnTo>
                <a:lnTo>
                  <a:pt x="399554" y="2324100"/>
                </a:lnTo>
                <a:lnTo>
                  <a:pt x="365119" y="2286000"/>
                </a:lnTo>
                <a:lnTo>
                  <a:pt x="332136" y="2247900"/>
                </a:lnTo>
                <a:lnTo>
                  <a:pt x="300622" y="2209800"/>
                </a:lnTo>
                <a:lnTo>
                  <a:pt x="270591" y="2171700"/>
                </a:lnTo>
                <a:lnTo>
                  <a:pt x="242056" y="2133600"/>
                </a:lnTo>
                <a:lnTo>
                  <a:pt x="215033" y="2095500"/>
                </a:lnTo>
                <a:lnTo>
                  <a:pt x="189536" y="2057400"/>
                </a:lnTo>
                <a:lnTo>
                  <a:pt x="165579" y="2006600"/>
                </a:lnTo>
                <a:lnTo>
                  <a:pt x="143176" y="1968500"/>
                </a:lnTo>
                <a:lnTo>
                  <a:pt x="122343" y="1917700"/>
                </a:lnTo>
                <a:lnTo>
                  <a:pt x="103093" y="1879600"/>
                </a:lnTo>
                <a:lnTo>
                  <a:pt x="85442" y="1828800"/>
                </a:lnTo>
                <a:lnTo>
                  <a:pt x="69403" y="1790700"/>
                </a:lnTo>
                <a:lnTo>
                  <a:pt x="54991" y="1739900"/>
                </a:lnTo>
                <a:lnTo>
                  <a:pt x="42220" y="1701800"/>
                </a:lnTo>
                <a:lnTo>
                  <a:pt x="31106" y="1651000"/>
                </a:lnTo>
                <a:lnTo>
                  <a:pt x="21661" y="1600200"/>
                </a:lnTo>
                <a:lnTo>
                  <a:pt x="13901" y="1549400"/>
                </a:lnTo>
                <a:lnTo>
                  <a:pt x="7841" y="1511300"/>
                </a:lnTo>
                <a:lnTo>
                  <a:pt x="3494" y="1460500"/>
                </a:lnTo>
                <a:lnTo>
                  <a:pt x="876" y="1409700"/>
                </a:lnTo>
                <a:lnTo>
                  <a:pt x="0" y="1358900"/>
                </a:lnTo>
                <a:lnTo>
                  <a:pt x="876" y="1308100"/>
                </a:lnTo>
                <a:lnTo>
                  <a:pt x="3494" y="1257300"/>
                </a:lnTo>
                <a:lnTo>
                  <a:pt x="7841" y="1206500"/>
                </a:lnTo>
                <a:lnTo>
                  <a:pt x="13901" y="1155700"/>
                </a:lnTo>
                <a:lnTo>
                  <a:pt x="21661" y="1117600"/>
                </a:lnTo>
                <a:lnTo>
                  <a:pt x="31106" y="1066800"/>
                </a:lnTo>
                <a:lnTo>
                  <a:pt x="42220" y="1016000"/>
                </a:lnTo>
                <a:lnTo>
                  <a:pt x="54991" y="977900"/>
                </a:lnTo>
                <a:lnTo>
                  <a:pt x="69403" y="927100"/>
                </a:lnTo>
                <a:lnTo>
                  <a:pt x="85442" y="876300"/>
                </a:lnTo>
                <a:lnTo>
                  <a:pt x="103093" y="838200"/>
                </a:lnTo>
                <a:lnTo>
                  <a:pt x="122343" y="787400"/>
                </a:lnTo>
                <a:lnTo>
                  <a:pt x="143176" y="749300"/>
                </a:lnTo>
                <a:lnTo>
                  <a:pt x="165579" y="698500"/>
                </a:lnTo>
                <a:lnTo>
                  <a:pt x="189536" y="660400"/>
                </a:lnTo>
                <a:lnTo>
                  <a:pt x="215033" y="622300"/>
                </a:lnTo>
                <a:lnTo>
                  <a:pt x="242056" y="584200"/>
                </a:lnTo>
                <a:lnTo>
                  <a:pt x="270591" y="546100"/>
                </a:lnTo>
                <a:lnTo>
                  <a:pt x="300622" y="508000"/>
                </a:lnTo>
                <a:lnTo>
                  <a:pt x="332136" y="469900"/>
                </a:lnTo>
                <a:lnTo>
                  <a:pt x="365119" y="431800"/>
                </a:lnTo>
                <a:lnTo>
                  <a:pt x="399554" y="393700"/>
                </a:lnTo>
                <a:lnTo>
                  <a:pt x="435162" y="355600"/>
                </a:lnTo>
                <a:lnTo>
                  <a:pt x="471794" y="330200"/>
                </a:lnTo>
                <a:lnTo>
                  <a:pt x="509414" y="292100"/>
                </a:lnTo>
                <a:lnTo>
                  <a:pt x="547987" y="266700"/>
                </a:lnTo>
                <a:lnTo>
                  <a:pt x="587476" y="241300"/>
                </a:lnTo>
                <a:lnTo>
                  <a:pt x="627844" y="203200"/>
                </a:lnTo>
                <a:lnTo>
                  <a:pt x="669056" y="177800"/>
                </a:lnTo>
                <a:lnTo>
                  <a:pt x="711075" y="165100"/>
                </a:lnTo>
                <a:lnTo>
                  <a:pt x="753865" y="139700"/>
                </a:lnTo>
                <a:lnTo>
                  <a:pt x="797389" y="114300"/>
                </a:lnTo>
                <a:lnTo>
                  <a:pt x="841613" y="101600"/>
                </a:lnTo>
                <a:lnTo>
                  <a:pt x="886498" y="76200"/>
                </a:lnTo>
                <a:lnTo>
                  <a:pt x="1119594" y="12700"/>
                </a:lnTo>
                <a:lnTo>
                  <a:pt x="1608035" y="12700"/>
                </a:lnTo>
                <a:lnTo>
                  <a:pt x="1841129" y="76200"/>
                </a:lnTo>
                <a:lnTo>
                  <a:pt x="1261787" y="76200"/>
                </a:lnTo>
                <a:lnTo>
                  <a:pt x="1211339" y="88900"/>
                </a:lnTo>
                <a:lnTo>
                  <a:pt x="1161329" y="88900"/>
                </a:lnTo>
                <a:lnTo>
                  <a:pt x="919407" y="152400"/>
                </a:lnTo>
                <a:lnTo>
                  <a:pt x="872964" y="177800"/>
                </a:lnTo>
                <a:lnTo>
                  <a:pt x="827274" y="190500"/>
                </a:lnTo>
                <a:lnTo>
                  <a:pt x="782381" y="215900"/>
                </a:lnTo>
                <a:lnTo>
                  <a:pt x="738331" y="241300"/>
                </a:lnTo>
                <a:lnTo>
                  <a:pt x="695168" y="266700"/>
                </a:lnTo>
                <a:lnTo>
                  <a:pt x="652938" y="292100"/>
                </a:lnTo>
                <a:lnTo>
                  <a:pt x="611685" y="317500"/>
                </a:lnTo>
                <a:lnTo>
                  <a:pt x="571455" y="355600"/>
                </a:lnTo>
                <a:lnTo>
                  <a:pt x="532293" y="381000"/>
                </a:lnTo>
                <a:lnTo>
                  <a:pt x="494244" y="419100"/>
                </a:lnTo>
                <a:lnTo>
                  <a:pt x="457352" y="457200"/>
                </a:lnTo>
                <a:lnTo>
                  <a:pt x="421861" y="482600"/>
                </a:lnTo>
                <a:lnTo>
                  <a:pt x="388017" y="520700"/>
                </a:lnTo>
                <a:lnTo>
                  <a:pt x="355839" y="558800"/>
                </a:lnTo>
                <a:lnTo>
                  <a:pt x="325344" y="609600"/>
                </a:lnTo>
                <a:lnTo>
                  <a:pt x="296551" y="647700"/>
                </a:lnTo>
                <a:lnTo>
                  <a:pt x="269481" y="685800"/>
                </a:lnTo>
                <a:lnTo>
                  <a:pt x="244150" y="736600"/>
                </a:lnTo>
                <a:lnTo>
                  <a:pt x="220579" y="774700"/>
                </a:lnTo>
                <a:lnTo>
                  <a:pt x="198785" y="825500"/>
                </a:lnTo>
                <a:lnTo>
                  <a:pt x="178789" y="863600"/>
                </a:lnTo>
                <a:lnTo>
                  <a:pt x="160607" y="914400"/>
                </a:lnTo>
                <a:lnTo>
                  <a:pt x="144260" y="965200"/>
                </a:lnTo>
                <a:lnTo>
                  <a:pt x="129765" y="1003300"/>
                </a:lnTo>
                <a:lnTo>
                  <a:pt x="117142" y="1054100"/>
                </a:lnTo>
                <a:lnTo>
                  <a:pt x="106410" y="1104900"/>
                </a:lnTo>
                <a:lnTo>
                  <a:pt x="97587" y="1155700"/>
                </a:lnTo>
                <a:lnTo>
                  <a:pt x="90692" y="1206500"/>
                </a:lnTo>
                <a:lnTo>
                  <a:pt x="85743" y="1257300"/>
                </a:lnTo>
                <a:lnTo>
                  <a:pt x="82761" y="1308100"/>
                </a:lnTo>
                <a:lnTo>
                  <a:pt x="81762" y="1358900"/>
                </a:lnTo>
                <a:lnTo>
                  <a:pt x="82761" y="1409700"/>
                </a:lnTo>
                <a:lnTo>
                  <a:pt x="85743" y="1460500"/>
                </a:lnTo>
                <a:lnTo>
                  <a:pt x="90692" y="1511300"/>
                </a:lnTo>
                <a:lnTo>
                  <a:pt x="97587" y="1562100"/>
                </a:lnTo>
                <a:lnTo>
                  <a:pt x="106410" y="1612900"/>
                </a:lnTo>
                <a:lnTo>
                  <a:pt x="117142" y="1663700"/>
                </a:lnTo>
                <a:lnTo>
                  <a:pt x="129765" y="1701800"/>
                </a:lnTo>
                <a:lnTo>
                  <a:pt x="144260" y="1752600"/>
                </a:lnTo>
                <a:lnTo>
                  <a:pt x="160607" y="1803400"/>
                </a:lnTo>
                <a:lnTo>
                  <a:pt x="178789" y="1854200"/>
                </a:lnTo>
                <a:lnTo>
                  <a:pt x="198785" y="1892300"/>
                </a:lnTo>
                <a:lnTo>
                  <a:pt x="220579" y="1943100"/>
                </a:lnTo>
                <a:lnTo>
                  <a:pt x="244150" y="1981200"/>
                </a:lnTo>
                <a:lnTo>
                  <a:pt x="269481" y="2032000"/>
                </a:lnTo>
                <a:lnTo>
                  <a:pt x="296551" y="2070100"/>
                </a:lnTo>
                <a:lnTo>
                  <a:pt x="325344" y="2108200"/>
                </a:lnTo>
                <a:lnTo>
                  <a:pt x="355839" y="2146300"/>
                </a:lnTo>
                <a:lnTo>
                  <a:pt x="388017" y="2184400"/>
                </a:lnTo>
                <a:lnTo>
                  <a:pt x="421861" y="2222500"/>
                </a:lnTo>
                <a:lnTo>
                  <a:pt x="457352" y="2260600"/>
                </a:lnTo>
                <a:lnTo>
                  <a:pt x="494244" y="2298700"/>
                </a:lnTo>
                <a:lnTo>
                  <a:pt x="532293" y="2336800"/>
                </a:lnTo>
                <a:lnTo>
                  <a:pt x="571455" y="2362200"/>
                </a:lnTo>
                <a:lnTo>
                  <a:pt x="611685" y="2400300"/>
                </a:lnTo>
                <a:lnTo>
                  <a:pt x="652938" y="2425700"/>
                </a:lnTo>
                <a:lnTo>
                  <a:pt x="695168" y="2451100"/>
                </a:lnTo>
                <a:lnTo>
                  <a:pt x="738331" y="2476500"/>
                </a:lnTo>
                <a:lnTo>
                  <a:pt x="761887" y="2489200"/>
                </a:lnTo>
                <a:close/>
              </a:path>
              <a:path w="2727960" h="2489200">
                <a:moveTo>
                  <a:pt x="2124460" y="2489200"/>
                </a:moveTo>
                <a:lnTo>
                  <a:pt x="1965736" y="2489200"/>
                </a:lnTo>
                <a:lnTo>
                  <a:pt x="1989292" y="2476500"/>
                </a:lnTo>
                <a:lnTo>
                  <a:pt x="2032455" y="2451100"/>
                </a:lnTo>
                <a:lnTo>
                  <a:pt x="2074685" y="2425700"/>
                </a:lnTo>
                <a:lnTo>
                  <a:pt x="2115938" y="2400300"/>
                </a:lnTo>
                <a:lnTo>
                  <a:pt x="2156169" y="2362200"/>
                </a:lnTo>
                <a:lnTo>
                  <a:pt x="2195332" y="2336800"/>
                </a:lnTo>
                <a:lnTo>
                  <a:pt x="2233383" y="2298700"/>
                </a:lnTo>
                <a:lnTo>
                  <a:pt x="2270277" y="2260600"/>
                </a:lnTo>
                <a:lnTo>
                  <a:pt x="2305766" y="2222500"/>
                </a:lnTo>
                <a:lnTo>
                  <a:pt x="2339608" y="2184400"/>
                </a:lnTo>
                <a:lnTo>
                  <a:pt x="2371786" y="2146300"/>
                </a:lnTo>
                <a:lnTo>
                  <a:pt x="2402280" y="2108200"/>
                </a:lnTo>
                <a:lnTo>
                  <a:pt x="2431072" y="2070100"/>
                </a:lnTo>
                <a:lnTo>
                  <a:pt x="2458142" y="2032000"/>
                </a:lnTo>
                <a:lnTo>
                  <a:pt x="2483473" y="1981200"/>
                </a:lnTo>
                <a:lnTo>
                  <a:pt x="2507044" y="1943100"/>
                </a:lnTo>
                <a:lnTo>
                  <a:pt x="2528838" y="1892300"/>
                </a:lnTo>
                <a:lnTo>
                  <a:pt x="2548836" y="1854200"/>
                </a:lnTo>
                <a:lnTo>
                  <a:pt x="2567018" y="1803400"/>
                </a:lnTo>
                <a:lnTo>
                  <a:pt x="2583366" y="1752600"/>
                </a:lnTo>
                <a:lnTo>
                  <a:pt x="2597861" y="1701800"/>
                </a:lnTo>
                <a:lnTo>
                  <a:pt x="2610484" y="1663700"/>
                </a:lnTo>
                <a:lnTo>
                  <a:pt x="2621217" y="1612900"/>
                </a:lnTo>
                <a:lnTo>
                  <a:pt x="2630041" y="1562100"/>
                </a:lnTo>
                <a:lnTo>
                  <a:pt x="2636936" y="1511300"/>
                </a:lnTo>
                <a:lnTo>
                  <a:pt x="2641885" y="1460500"/>
                </a:lnTo>
                <a:lnTo>
                  <a:pt x="2644868" y="1409700"/>
                </a:lnTo>
                <a:lnTo>
                  <a:pt x="2645867" y="1358900"/>
                </a:lnTo>
                <a:lnTo>
                  <a:pt x="2644868" y="1308100"/>
                </a:lnTo>
                <a:lnTo>
                  <a:pt x="2641885" y="1257300"/>
                </a:lnTo>
                <a:lnTo>
                  <a:pt x="2636936" y="1206500"/>
                </a:lnTo>
                <a:lnTo>
                  <a:pt x="2630041" y="1155700"/>
                </a:lnTo>
                <a:lnTo>
                  <a:pt x="2621217" y="1104900"/>
                </a:lnTo>
                <a:lnTo>
                  <a:pt x="2610484" y="1054100"/>
                </a:lnTo>
                <a:lnTo>
                  <a:pt x="2597861" y="1003300"/>
                </a:lnTo>
                <a:lnTo>
                  <a:pt x="2583366" y="965200"/>
                </a:lnTo>
                <a:lnTo>
                  <a:pt x="2567018" y="914400"/>
                </a:lnTo>
                <a:lnTo>
                  <a:pt x="2548836" y="863600"/>
                </a:lnTo>
                <a:lnTo>
                  <a:pt x="2528838" y="825500"/>
                </a:lnTo>
                <a:lnTo>
                  <a:pt x="2507044" y="774700"/>
                </a:lnTo>
                <a:lnTo>
                  <a:pt x="2483473" y="736600"/>
                </a:lnTo>
                <a:lnTo>
                  <a:pt x="2458142" y="685800"/>
                </a:lnTo>
                <a:lnTo>
                  <a:pt x="2431072" y="647700"/>
                </a:lnTo>
                <a:lnTo>
                  <a:pt x="2402280" y="609600"/>
                </a:lnTo>
                <a:lnTo>
                  <a:pt x="2371786" y="558800"/>
                </a:lnTo>
                <a:lnTo>
                  <a:pt x="2339608" y="520700"/>
                </a:lnTo>
                <a:lnTo>
                  <a:pt x="2305766" y="482600"/>
                </a:lnTo>
                <a:lnTo>
                  <a:pt x="2270277" y="457200"/>
                </a:lnTo>
                <a:lnTo>
                  <a:pt x="2233383" y="419100"/>
                </a:lnTo>
                <a:lnTo>
                  <a:pt x="2195332" y="381000"/>
                </a:lnTo>
                <a:lnTo>
                  <a:pt x="2156169" y="355600"/>
                </a:lnTo>
                <a:lnTo>
                  <a:pt x="2115938" y="317500"/>
                </a:lnTo>
                <a:lnTo>
                  <a:pt x="2074685" y="292100"/>
                </a:lnTo>
                <a:lnTo>
                  <a:pt x="2032455" y="266700"/>
                </a:lnTo>
                <a:lnTo>
                  <a:pt x="1989292" y="241300"/>
                </a:lnTo>
                <a:lnTo>
                  <a:pt x="1945242" y="215900"/>
                </a:lnTo>
                <a:lnTo>
                  <a:pt x="1900350" y="190500"/>
                </a:lnTo>
                <a:lnTo>
                  <a:pt x="1854660" y="177800"/>
                </a:lnTo>
                <a:lnTo>
                  <a:pt x="1808218" y="152400"/>
                </a:lnTo>
                <a:lnTo>
                  <a:pt x="1566299" y="88900"/>
                </a:lnTo>
                <a:lnTo>
                  <a:pt x="1516289" y="88900"/>
                </a:lnTo>
                <a:lnTo>
                  <a:pt x="1465841" y="76200"/>
                </a:lnTo>
                <a:lnTo>
                  <a:pt x="1841129" y="76200"/>
                </a:lnTo>
                <a:lnTo>
                  <a:pt x="1886015" y="101600"/>
                </a:lnTo>
                <a:lnTo>
                  <a:pt x="1930237" y="114300"/>
                </a:lnTo>
                <a:lnTo>
                  <a:pt x="1973762" y="139700"/>
                </a:lnTo>
                <a:lnTo>
                  <a:pt x="2016551" y="165100"/>
                </a:lnTo>
                <a:lnTo>
                  <a:pt x="2058569" y="177800"/>
                </a:lnTo>
                <a:lnTo>
                  <a:pt x="2099780" y="203200"/>
                </a:lnTo>
                <a:lnTo>
                  <a:pt x="2140147" y="241300"/>
                </a:lnTo>
                <a:lnTo>
                  <a:pt x="2179635" y="266700"/>
                </a:lnTo>
                <a:lnTo>
                  <a:pt x="2218206" y="292100"/>
                </a:lnTo>
                <a:lnTo>
                  <a:pt x="2255825" y="330200"/>
                </a:lnTo>
                <a:lnTo>
                  <a:pt x="2292456" y="355600"/>
                </a:lnTo>
                <a:lnTo>
                  <a:pt x="2328062" y="393700"/>
                </a:lnTo>
                <a:lnTo>
                  <a:pt x="2362498" y="431800"/>
                </a:lnTo>
                <a:lnTo>
                  <a:pt x="2395480" y="469900"/>
                </a:lnTo>
                <a:lnTo>
                  <a:pt x="2426994" y="508000"/>
                </a:lnTo>
                <a:lnTo>
                  <a:pt x="2457025" y="546100"/>
                </a:lnTo>
                <a:lnTo>
                  <a:pt x="2485560" y="584200"/>
                </a:lnTo>
                <a:lnTo>
                  <a:pt x="2512583" y="622300"/>
                </a:lnTo>
                <a:lnTo>
                  <a:pt x="2538080" y="660400"/>
                </a:lnTo>
                <a:lnTo>
                  <a:pt x="2562038" y="711200"/>
                </a:lnTo>
                <a:lnTo>
                  <a:pt x="2584440" y="749300"/>
                </a:lnTo>
                <a:lnTo>
                  <a:pt x="2605273" y="787400"/>
                </a:lnTo>
                <a:lnTo>
                  <a:pt x="2624523" y="838200"/>
                </a:lnTo>
                <a:lnTo>
                  <a:pt x="2642174" y="876300"/>
                </a:lnTo>
                <a:lnTo>
                  <a:pt x="2658213" y="927100"/>
                </a:lnTo>
                <a:lnTo>
                  <a:pt x="2672625" y="977900"/>
                </a:lnTo>
                <a:lnTo>
                  <a:pt x="2685396" y="1016000"/>
                </a:lnTo>
                <a:lnTo>
                  <a:pt x="2696511" y="1066800"/>
                </a:lnTo>
                <a:lnTo>
                  <a:pt x="2705955" y="1117600"/>
                </a:lnTo>
                <a:lnTo>
                  <a:pt x="2713715" y="1155700"/>
                </a:lnTo>
                <a:lnTo>
                  <a:pt x="2719775" y="1206500"/>
                </a:lnTo>
                <a:lnTo>
                  <a:pt x="2724122" y="1257300"/>
                </a:lnTo>
                <a:lnTo>
                  <a:pt x="2726741" y="1308100"/>
                </a:lnTo>
                <a:lnTo>
                  <a:pt x="2727617" y="1358900"/>
                </a:lnTo>
                <a:lnTo>
                  <a:pt x="2726741" y="1409700"/>
                </a:lnTo>
                <a:lnTo>
                  <a:pt x="2724122" y="1460500"/>
                </a:lnTo>
                <a:lnTo>
                  <a:pt x="2719775" y="1511300"/>
                </a:lnTo>
                <a:lnTo>
                  <a:pt x="2713715" y="1549400"/>
                </a:lnTo>
                <a:lnTo>
                  <a:pt x="2705955" y="1600200"/>
                </a:lnTo>
                <a:lnTo>
                  <a:pt x="2696511" y="1651000"/>
                </a:lnTo>
                <a:lnTo>
                  <a:pt x="2685396" y="1701800"/>
                </a:lnTo>
                <a:lnTo>
                  <a:pt x="2672625" y="1739900"/>
                </a:lnTo>
                <a:lnTo>
                  <a:pt x="2658213" y="1790700"/>
                </a:lnTo>
                <a:lnTo>
                  <a:pt x="2642174" y="1828800"/>
                </a:lnTo>
                <a:lnTo>
                  <a:pt x="2624523" y="1879600"/>
                </a:lnTo>
                <a:lnTo>
                  <a:pt x="2605273" y="1917700"/>
                </a:lnTo>
                <a:lnTo>
                  <a:pt x="2584440" y="1968500"/>
                </a:lnTo>
                <a:lnTo>
                  <a:pt x="2562038" y="2006600"/>
                </a:lnTo>
                <a:lnTo>
                  <a:pt x="2538080" y="2057400"/>
                </a:lnTo>
                <a:lnTo>
                  <a:pt x="2512583" y="2095500"/>
                </a:lnTo>
                <a:lnTo>
                  <a:pt x="2485560" y="2133600"/>
                </a:lnTo>
                <a:lnTo>
                  <a:pt x="2457025" y="2171700"/>
                </a:lnTo>
                <a:lnTo>
                  <a:pt x="2426994" y="2209800"/>
                </a:lnTo>
                <a:lnTo>
                  <a:pt x="2395480" y="2247900"/>
                </a:lnTo>
                <a:lnTo>
                  <a:pt x="2362498" y="2286000"/>
                </a:lnTo>
                <a:lnTo>
                  <a:pt x="2328062" y="2324100"/>
                </a:lnTo>
                <a:lnTo>
                  <a:pt x="2292456" y="2362200"/>
                </a:lnTo>
                <a:lnTo>
                  <a:pt x="2255825" y="2387600"/>
                </a:lnTo>
                <a:lnTo>
                  <a:pt x="2218206" y="2425700"/>
                </a:lnTo>
                <a:lnTo>
                  <a:pt x="2179635" y="2451100"/>
                </a:lnTo>
                <a:lnTo>
                  <a:pt x="2140147" y="2476500"/>
                </a:lnTo>
                <a:lnTo>
                  <a:pt x="2124460" y="2489200"/>
                </a:lnTo>
                <a:close/>
              </a:path>
            </a:pathLst>
          </a:custGeom>
          <a:solidFill>
            <a:srgbClr val="007C7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-15563" y="5513561"/>
            <a:ext cx="1572759" cy="1344440"/>
          </a:xfrm>
          <a:custGeom>
            <a:avLst/>
            <a:gdLst/>
            <a:ahLst/>
            <a:cxnLst/>
            <a:rect l="l" t="t" r="r" b="b"/>
            <a:pathLst>
              <a:path w="2593340" h="2244090">
                <a:moveTo>
                  <a:pt x="0" y="1010243"/>
                </a:moveTo>
                <a:lnTo>
                  <a:pt x="0" y="911872"/>
                </a:lnTo>
                <a:lnTo>
                  <a:pt x="911872" y="0"/>
                </a:lnTo>
                <a:lnTo>
                  <a:pt x="959866" y="187"/>
                </a:lnTo>
                <a:lnTo>
                  <a:pt x="984003" y="632"/>
                </a:lnTo>
                <a:lnTo>
                  <a:pt x="1007859" y="1498"/>
                </a:lnTo>
                <a:lnTo>
                  <a:pt x="0" y="1010243"/>
                </a:lnTo>
                <a:close/>
              </a:path>
              <a:path w="2593340" h="2244090">
                <a:moveTo>
                  <a:pt x="0" y="814387"/>
                </a:moveTo>
                <a:lnTo>
                  <a:pt x="0" y="716940"/>
                </a:lnTo>
                <a:lnTo>
                  <a:pt x="697458" y="19507"/>
                </a:lnTo>
                <a:lnTo>
                  <a:pt x="752925" y="11612"/>
                </a:lnTo>
                <a:lnTo>
                  <a:pt x="808431" y="5956"/>
                </a:lnTo>
                <a:lnTo>
                  <a:pt x="0" y="814387"/>
                </a:lnTo>
                <a:close/>
              </a:path>
              <a:path w="2593340" h="2244090">
                <a:moveTo>
                  <a:pt x="0" y="1205801"/>
                </a:moveTo>
                <a:lnTo>
                  <a:pt x="0" y="1108328"/>
                </a:lnTo>
                <a:lnTo>
                  <a:pt x="1100836" y="7492"/>
                </a:lnTo>
                <a:lnTo>
                  <a:pt x="1144339" y="12172"/>
                </a:lnTo>
                <a:lnTo>
                  <a:pt x="1166226" y="14861"/>
                </a:lnTo>
                <a:lnTo>
                  <a:pt x="1187843" y="17957"/>
                </a:lnTo>
                <a:lnTo>
                  <a:pt x="0" y="1205801"/>
                </a:lnTo>
                <a:close/>
              </a:path>
              <a:path w="2593340" h="2244090">
                <a:moveTo>
                  <a:pt x="0" y="1399251"/>
                </a:moveTo>
                <a:lnTo>
                  <a:pt x="0" y="1301783"/>
                </a:lnTo>
                <a:lnTo>
                  <a:pt x="1270292" y="31457"/>
                </a:lnTo>
                <a:lnTo>
                  <a:pt x="1349819" y="49466"/>
                </a:lnTo>
                <a:lnTo>
                  <a:pt x="0" y="1399251"/>
                </a:lnTo>
                <a:close/>
              </a:path>
              <a:path w="2593340" h="2244090">
                <a:moveTo>
                  <a:pt x="0" y="618735"/>
                </a:moveTo>
                <a:lnTo>
                  <a:pt x="0" y="521355"/>
                </a:lnTo>
                <a:lnTo>
                  <a:pt x="442518" y="79476"/>
                </a:lnTo>
                <a:lnTo>
                  <a:pt x="476236" y="68757"/>
                </a:lnTo>
                <a:lnTo>
                  <a:pt x="509968" y="59034"/>
                </a:lnTo>
                <a:lnTo>
                  <a:pt x="543710" y="50156"/>
                </a:lnTo>
                <a:lnTo>
                  <a:pt x="577456" y="41973"/>
                </a:lnTo>
                <a:lnTo>
                  <a:pt x="0" y="618735"/>
                </a:lnTo>
                <a:close/>
              </a:path>
              <a:path w="2593340" h="2244090">
                <a:moveTo>
                  <a:pt x="0" y="1595706"/>
                </a:moveTo>
                <a:lnTo>
                  <a:pt x="81" y="1498160"/>
                </a:lnTo>
                <a:lnTo>
                  <a:pt x="1427759" y="70446"/>
                </a:lnTo>
                <a:lnTo>
                  <a:pt x="1464514" y="81897"/>
                </a:lnTo>
                <a:lnTo>
                  <a:pt x="1483035" y="87975"/>
                </a:lnTo>
                <a:lnTo>
                  <a:pt x="1501279" y="94462"/>
                </a:lnTo>
                <a:lnTo>
                  <a:pt x="0" y="1595706"/>
                </a:lnTo>
                <a:close/>
              </a:path>
              <a:path w="2593340" h="2244090">
                <a:moveTo>
                  <a:pt x="0" y="1790661"/>
                </a:moveTo>
                <a:lnTo>
                  <a:pt x="0" y="1693227"/>
                </a:lnTo>
                <a:lnTo>
                  <a:pt x="1571777" y="121450"/>
                </a:lnTo>
                <a:lnTo>
                  <a:pt x="1588629" y="128469"/>
                </a:lnTo>
                <a:lnTo>
                  <a:pt x="1605489" y="135897"/>
                </a:lnTo>
                <a:lnTo>
                  <a:pt x="1639239" y="151460"/>
                </a:lnTo>
                <a:lnTo>
                  <a:pt x="0" y="1790661"/>
                </a:lnTo>
                <a:close/>
              </a:path>
              <a:path w="2593340" h="2244090">
                <a:moveTo>
                  <a:pt x="0" y="424497"/>
                </a:moveTo>
                <a:lnTo>
                  <a:pt x="0" y="326986"/>
                </a:lnTo>
                <a:lnTo>
                  <a:pt x="81064" y="245922"/>
                </a:lnTo>
                <a:lnTo>
                  <a:pt x="121001" y="222167"/>
                </a:lnTo>
                <a:lnTo>
                  <a:pt x="161592" y="199489"/>
                </a:lnTo>
                <a:lnTo>
                  <a:pt x="202762" y="177895"/>
                </a:lnTo>
                <a:lnTo>
                  <a:pt x="244435" y="157387"/>
                </a:lnTo>
                <a:lnTo>
                  <a:pt x="286537" y="137972"/>
                </a:lnTo>
                <a:lnTo>
                  <a:pt x="0" y="424497"/>
                </a:lnTo>
                <a:close/>
              </a:path>
              <a:path w="2593340" h="2244090">
                <a:moveTo>
                  <a:pt x="0" y="1985629"/>
                </a:moveTo>
                <a:lnTo>
                  <a:pt x="0" y="1888194"/>
                </a:lnTo>
                <a:lnTo>
                  <a:pt x="1703730" y="184454"/>
                </a:lnTo>
                <a:lnTo>
                  <a:pt x="1719473" y="192567"/>
                </a:lnTo>
                <a:lnTo>
                  <a:pt x="1735212" y="201114"/>
                </a:lnTo>
                <a:lnTo>
                  <a:pt x="1766684" y="218935"/>
                </a:lnTo>
                <a:lnTo>
                  <a:pt x="0" y="1985629"/>
                </a:lnTo>
                <a:close/>
              </a:path>
              <a:path w="2593340" h="2244090">
                <a:moveTo>
                  <a:pt x="0" y="2180640"/>
                </a:moveTo>
                <a:lnTo>
                  <a:pt x="0" y="2083155"/>
                </a:lnTo>
                <a:lnTo>
                  <a:pt x="1828203" y="254952"/>
                </a:lnTo>
                <a:lnTo>
                  <a:pt x="1842824" y="264182"/>
                </a:lnTo>
                <a:lnTo>
                  <a:pt x="1857446" y="273851"/>
                </a:lnTo>
                <a:lnTo>
                  <a:pt x="1872071" y="283818"/>
                </a:lnTo>
                <a:lnTo>
                  <a:pt x="1886699" y="293941"/>
                </a:lnTo>
                <a:lnTo>
                  <a:pt x="0" y="2180640"/>
                </a:lnTo>
                <a:close/>
              </a:path>
              <a:path w="2593340" h="2244090">
                <a:moveTo>
                  <a:pt x="133451" y="2243632"/>
                </a:moveTo>
                <a:lnTo>
                  <a:pt x="35928" y="2243632"/>
                </a:lnTo>
                <a:lnTo>
                  <a:pt x="1943646" y="335914"/>
                </a:lnTo>
                <a:lnTo>
                  <a:pt x="1957152" y="346288"/>
                </a:lnTo>
                <a:lnTo>
                  <a:pt x="1970658" y="357087"/>
                </a:lnTo>
                <a:lnTo>
                  <a:pt x="1984165" y="368174"/>
                </a:lnTo>
                <a:lnTo>
                  <a:pt x="1997671" y="379412"/>
                </a:lnTo>
                <a:lnTo>
                  <a:pt x="133451" y="2243632"/>
                </a:lnTo>
                <a:close/>
              </a:path>
              <a:path w="2593340" h="2244090">
                <a:moveTo>
                  <a:pt x="326885" y="2243632"/>
                </a:moveTo>
                <a:lnTo>
                  <a:pt x="229400" y="2243632"/>
                </a:lnTo>
                <a:lnTo>
                  <a:pt x="2050161" y="422871"/>
                </a:lnTo>
                <a:lnTo>
                  <a:pt x="2062520" y="435023"/>
                </a:lnTo>
                <a:lnTo>
                  <a:pt x="2087254" y="458751"/>
                </a:lnTo>
                <a:lnTo>
                  <a:pt x="2099614" y="470903"/>
                </a:lnTo>
                <a:lnTo>
                  <a:pt x="326885" y="2243632"/>
                </a:lnTo>
                <a:close/>
              </a:path>
              <a:path w="2593340" h="2244090">
                <a:moveTo>
                  <a:pt x="521855" y="2243632"/>
                </a:moveTo>
                <a:lnTo>
                  <a:pt x="424329" y="2243632"/>
                </a:lnTo>
                <a:lnTo>
                  <a:pt x="2147633" y="520357"/>
                </a:lnTo>
                <a:lnTo>
                  <a:pt x="2159739" y="532764"/>
                </a:lnTo>
                <a:lnTo>
                  <a:pt x="2171438" y="545301"/>
                </a:lnTo>
                <a:lnTo>
                  <a:pt x="2182857" y="558117"/>
                </a:lnTo>
                <a:lnTo>
                  <a:pt x="2194128" y="571360"/>
                </a:lnTo>
                <a:lnTo>
                  <a:pt x="521855" y="2243632"/>
                </a:lnTo>
                <a:close/>
              </a:path>
              <a:path w="2593340" h="2244090">
                <a:moveTo>
                  <a:pt x="717288" y="2243632"/>
                </a:moveTo>
                <a:lnTo>
                  <a:pt x="619777" y="2243632"/>
                </a:lnTo>
                <a:lnTo>
                  <a:pt x="2239124" y="625335"/>
                </a:lnTo>
                <a:lnTo>
                  <a:pt x="2250100" y="639073"/>
                </a:lnTo>
                <a:lnTo>
                  <a:pt x="2260661" y="653091"/>
                </a:lnTo>
                <a:lnTo>
                  <a:pt x="2281085" y="680846"/>
                </a:lnTo>
                <a:lnTo>
                  <a:pt x="717288" y="2243632"/>
                </a:lnTo>
                <a:close/>
              </a:path>
              <a:path w="2593340" h="2244090">
                <a:moveTo>
                  <a:pt x="911783" y="2243632"/>
                </a:moveTo>
                <a:lnTo>
                  <a:pt x="814298" y="2243632"/>
                </a:lnTo>
                <a:lnTo>
                  <a:pt x="2320086" y="737844"/>
                </a:lnTo>
                <a:lnTo>
                  <a:pt x="2329947" y="752699"/>
                </a:lnTo>
                <a:lnTo>
                  <a:pt x="2339390" y="767835"/>
                </a:lnTo>
                <a:lnTo>
                  <a:pt x="2357589" y="797826"/>
                </a:lnTo>
                <a:lnTo>
                  <a:pt x="911783" y="2243632"/>
                </a:lnTo>
                <a:close/>
              </a:path>
              <a:path w="2593340" h="2244090">
                <a:moveTo>
                  <a:pt x="1108176" y="2243632"/>
                </a:moveTo>
                <a:lnTo>
                  <a:pt x="1010735" y="2243632"/>
                </a:lnTo>
                <a:lnTo>
                  <a:pt x="2393556" y="860780"/>
                </a:lnTo>
                <a:lnTo>
                  <a:pt x="2402301" y="876779"/>
                </a:lnTo>
                <a:lnTo>
                  <a:pt x="2410623" y="893044"/>
                </a:lnTo>
                <a:lnTo>
                  <a:pt x="2426538" y="925271"/>
                </a:lnTo>
                <a:lnTo>
                  <a:pt x="1108176" y="2243632"/>
                </a:lnTo>
                <a:close/>
              </a:path>
              <a:path w="2593340" h="2244090">
                <a:moveTo>
                  <a:pt x="1303146" y="2243632"/>
                </a:moveTo>
                <a:lnTo>
                  <a:pt x="1205712" y="2243632"/>
                </a:lnTo>
                <a:lnTo>
                  <a:pt x="2456561" y="992784"/>
                </a:lnTo>
                <a:lnTo>
                  <a:pt x="2464183" y="1009665"/>
                </a:lnTo>
                <a:lnTo>
                  <a:pt x="2471373" y="1026688"/>
                </a:lnTo>
                <a:lnTo>
                  <a:pt x="2478276" y="1043999"/>
                </a:lnTo>
                <a:lnTo>
                  <a:pt x="2485034" y="1061745"/>
                </a:lnTo>
                <a:lnTo>
                  <a:pt x="1303146" y="2243632"/>
                </a:lnTo>
                <a:close/>
              </a:path>
              <a:path w="2593340" h="2244090">
                <a:moveTo>
                  <a:pt x="1498155" y="2243632"/>
                </a:moveTo>
                <a:lnTo>
                  <a:pt x="1400632" y="2243632"/>
                </a:lnTo>
                <a:lnTo>
                  <a:pt x="2510536" y="1133728"/>
                </a:lnTo>
                <a:lnTo>
                  <a:pt x="2516161" y="1152621"/>
                </a:lnTo>
                <a:lnTo>
                  <a:pt x="2527427" y="1189843"/>
                </a:lnTo>
                <a:lnTo>
                  <a:pt x="2533053" y="1208735"/>
                </a:lnTo>
                <a:lnTo>
                  <a:pt x="1498155" y="2243632"/>
                </a:lnTo>
                <a:close/>
              </a:path>
              <a:path w="2593340" h="2244090">
                <a:moveTo>
                  <a:pt x="1692390" y="2243632"/>
                </a:moveTo>
                <a:lnTo>
                  <a:pt x="1594892" y="2243632"/>
                </a:lnTo>
                <a:lnTo>
                  <a:pt x="2552547" y="1286725"/>
                </a:lnTo>
                <a:lnTo>
                  <a:pt x="2557028" y="1306966"/>
                </a:lnTo>
                <a:lnTo>
                  <a:pt x="2561364" y="1327207"/>
                </a:lnTo>
                <a:lnTo>
                  <a:pt x="2565409" y="1347447"/>
                </a:lnTo>
                <a:lnTo>
                  <a:pt x="2569019" y="1367688"/>
                </a:lnTo>
                <a:lnTo>
                  <a:pt x="1692390" y="2243632"/>
                </a:lnTo>
                <a:close/>
              </a:path>
              <a:path w="2593340" h="2244090">
                <a:moveTo>
                  <a:pt x="1888929" y="2243632"/>
                </a:moveTo>
                <a:lnTo>
                  <a:pt x="1791397" y="2243632"/>
                </a:lnTo>
                <a:lnTo>
                  <a:pt x="2582519" y="1453159"/>
                </a:lnTo>
                <a:lnTo>
                  <a:pt x="2584754" y="1475666"/>
                </a:lnTo>
                <a:lnTo>
                  <a:pt x="2586844" y="1498241"/>
                </a:lnTo>
                <a:lnTo>
                  <a:pt x="2588634" y="1520651"/>
                </a:lnTo>
                <a:lnTo>
                  <a:pt x="2590012" y="1543151"/>
                </a:lnTo>
                <a:lnTo>
                  <a:pt x="1888929" y="2243632"/>
                </a:lnTo>
                <a:close/>
              </a:path>
              <a:path w="2593340" h="2244090">
                <a:moveTo>
                  <a:pt x="2084497" y="2243632"/>
                </a:moveTo>
                <a:lnTo>
                  <a:pt x="1987035" y="2243632"/>
                </a:lnTo>
                <a:lnTo>
                  <a:pt x="2593035" y="1637614"/>
                </a:lnTo>
                <a:lnTo>
                  <a:pt x="2592100" y="1687863"/>
                </a:lnTo>
                <a:lnTo>
                  <a:pt x="2590012" y="1738121"/>
                </a:lnTo>
                <a:lnTo>
                  <a:pt x="2084497" y="2243632"/>
                </a:lnTo>
                <a:close/>
              </a:path>
              <a:path w="2593340" h="2244090">
                <a:moveTo>
                  <a:pt x="2279446" y="2243632"/>
                </a:moveTo>
                <a:lnTo>
                  <a:pt x="2181974" y="2243632"/>
                </a:lnTo>
                <a:lnTo>
                  <a:pt x="2581021" y="1844586"/>
                </a:lnTo>
                <a:lnTo>
                  <a:pt x="2573135" y="1902326"/>
                </a:lnTo>
                <a:lnTo>
                  <a:pt x="2563012" y="1960067"/>
                </a:lnTo>
                <a:lnTo>
                  <a:pt x="2279446" y="2243632"/>
                </a:lnTo>
                <a:close/>
              </a:path>
              <a:path w="2593340" h="2244090">
                <a:moveTo>
                  <a:pt x="2475915" y="2243632"/>
                </a:moveTo>
                <a:lnTo>
                  <a:pt x="2378437" y="2243632"/>
                </a:lnTo>
                <a:lnTo>
                  <a:pt x="2533053" y="2089010"/>
                </a:lnTo>
                <a:lnTo>
                  <a:pt x="2522392" y="2125875"/>
                </a:lnTo>
                <a:lnTo>
                  <a:pt x="2510739" y="2162314"/>
                </a:lnTo>
                <a:lnTo>
                  <a:pt x="2498238" y="2198477"/>
                </a:lnTo>
                <a:lnTo>
                  <a:pt x="2485034" y="2234514"/>
                </a:lnTo>
                <a:lnTo>
                  <a:pt x="2475915" y="2243632"/>
                </a:lnTo>
                <a:close/>
              </a:path>
            </a:pathLst>
          </a:custGeom>
          <a:solidFill>
            <a:srgbClr val="1361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5104" y="360863"/>
            <a:ext cx="85998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6625C"/>
                </a:solidFill>
              </a:rPr>
              <a:t>Анкета для участников, заключивших соглашение </a:t>
            </a:r>
            <a:endParaRPr lang="ru-RU" sz="2400" b="1" dirty="0" smtClean="0">
              <a:solidFill>
                <a:srgbClr val="16625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16625C"/>
                </a:solidFill>
              </a:rPr>
              <a:t>о </a:t>
            </a:r>
            <a:r>
              <a:rPr lang="ru-RU" sz="2400" b="1" dirty="0">
                <a:solidFill>
                  <a:srgbClr val="16625C"/>
                </a:solidFill>
              </a:rPr>
              <a:t>включении в пилотный проект по образованию </a:t>
            </a:r>
            <a:endParaRPr lang="ru-RU" sz="2400" b="1" dirty="0" smtClean="0">
              <a:solidFill>
                <a:srgbClr val="16625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16625C"/>
                </a:solidFill>
              </a:rPr>
              <a:t>для </a:t>
            </a:r>
            <a:r>
              <a:rPr lang="ru-RU" sz="2400" b="1" dirty="0">
                <a:solidFill>
                  <a:srgbClr val="16625C"/>
                </a:solidFill>
              </a:rPr>
              <a:t>устойчивого развития «Межрегиональное сетевое партнерство: Учимся жить устойчиво в глобальном мире: Экология. Здоровье. Безопасность»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09446" y="4636398"/>
            <a:ext cx="7151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docs.google.com/forms/d/e/1FAIpQLSdlkGKwVDf8szd7KaAXLUHbBLdr66GvKutlABYuuhG0rTqWgQ/viewform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rgbClr val="16625C"/>
                </a:solidFill>
              </a:rPr>
              <a:t>Срок заполнения анкеты: </a:t>
            </a:r>
            <a:r>
              <a:rPr lang="ru-RU" dirty="0" smtClean="0">
                <a:solidFill>
                  <a:srgbClr val="16625C"/>
                </a:solidFill>
              </a:rPr>
              <a:t>25-31 мая 2022 г.</a:t>
            </a:r>
            <a:endParaRPr lang="ru-RU" dirty="0">
              <a:solidFill>
                <a:srgbClr val="16625C"/>
              </a:solidFill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945" y="2760784"/>
            <a:ext cx="5145470" cy="1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78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685</Words>
  <Application>Microsoft Office PowerPoint</Application>
  <PresentationFormat>Широкоэкранный</PresentationFormat>
  <Paragraphs>104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Arial</vt:lpstr>
      <vt:lpstr>Book Antiqua</vt:lpstr>
      <vt:lpstr>Calibri</vt:lpstr>
      <vt:lpstr>Calibri Light</vt:lpstr>
      <vt:lpstr>Century Gothic</vt:lpstr>
      <vt:lpstr>Lucida Sans</vt:lpstr>
      <vt:lpstr>Symbol</vt:lpstr>
      <vt:lpstr>Times New Roman</vt:lpstr>
      <vt:lpstr>Wingdings</vt:lpstr>
      <vt:lpstr>Wingdings 2</vt:lpstr>
      <vt:lpstr>Wingdings 3</vt:lpstr>
      <vt:lpstr>Тема Office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ЦУР 17</vt:lpstr>
      <vt:lpstr>Раздел на сайте  образовательной организации</vt:lpstr>
      <vt:lpstr>Подразделы </vt:lpstr>
      <vt:lpstr>Документы</vt:lpstr>
      <vt:lpstr>Планы, дорожные карты</vt:lpstr>
      <vt:lpstr>Повышение квалификации</vt:lpstr>
      <vt:lpstr>Работа в партнерстве  (мероприятия)</vt:lpstr>
      <vt:lpstr>Информация  о  мероприятиях</vt:lpstr>
      <vt:lpstr>Планирование мероприятий</vt:lpstr>
      <vt:lpstr>Отчет работы в партнерстве</vt:lpstr>
      <vt:lpstr>НОВАЯ ФОРМА ОТЧЕТА ( РАЗДЕЛ I.)</vt:lpstr>
      <vt:lpstr>НОВАЯ ФОРМА ОТЧЕТА ( РАЗДЕЛ II)</vt:lpstr>
      <vt:lpstr>НОВАЯ ФОРМА ОТЧЕТА ( РАЗДЕЛ III)</vt:lpstr>
      <vt:lpstr>НОВАЯ ФОРМА ОТЧЕТА ( РАЗДЕЛ    IV. И V.)</vt:lpstr>
      <vt:lpstr>Библиотека  (публикации, интернет ресурсы)</vt:lpstr>
      <vt:lpstr>Делитесь информацией  друг с другом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Ирина Алекса Примакова</cp:lastModifiedBy>
  <cp:revision>177</cp:revision>
  <dcterms:created xsi:type="dcterms:W3CDTF">2020-08-10T04:19:49Z</dcterms:created>
  <dcterms:modified xsi:type="dcterms:W3CDTF">2022-03-23T10:01:07Z</dcterms:modified>
</cp:coreProperties>
</file>