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4"/>
  </p:notesMasterIdLst>
  <p:sldIdLst>
    <p:sldId id="258" r:id="rId2"/>
    <p:sldId id="287" r:id="rId3"/>
  </p:sldIdLst>
  <p:sldSz cx="7561263" cy="10693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4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87B2A67-ED0C-4FA6-8F33-BBEA6D0CF925}">
  <a:tblStyle styleId="{987B2A67-ED0C-4FA6-8F33-BBEA6D0CF92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51" autoAdjust="0"/>
  </p:normalViewPr>
  <p:slideViewPr>
    <p:cSldViewPr snapToGrid="0">
      <p:cViewPr varScale="1">
        <p:scale>
          <a:sx n="70" d="100"/>
          <a:sy n="70" d="100"/>
        </p:scale>
        <p:origin x="3132" y="90"/>
      </p:cViewPr>
      <p:guideLst>
        <p:guide orient="horz" pos="3368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8" d="100"/>
          <a:sy n="88" d="100"/>
        </p:scale>
        <p:origin x="3822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16150" y="685800"/>
            <a:ext cx="2425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78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6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34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12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90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68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46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24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B3EB-899B-47DB-A2CB-E1861B01C562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226F-679C-476B-B304-475A5C92E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505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B3EB-899B-47DB-A2CB-E1861B01C562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226F-679C-476B-B304-475A5C92E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67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81916" y="428232"/>
            <a:ext cx="1701284" cy="912404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8063" y="428232"/>
            <a:ext cx="4977831" cy="912404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B3EB-899B-47DB-A2CB-E1861B01C562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226F-679C-476B-B304-475A5C92E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98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B3EB-899B-47DB-A2CB-E1861B01C562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226F-679C-476B-B304-475A5C92E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283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3308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1pPr>
            <a:lvl2pPr marL="378059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6117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4176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4pPr>
            <a:lvl5pPr marL="1512235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5pPr>
            <a:lvl6pPr marL="1890293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6pPr>
            <a:lvl7pPr marL="2268352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7pPr>
            <a:lvl8pPr marL="2646411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8pPr>
            <a:lvl9pPr marL="3024469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B3EB-899B-47DB-A2CB-E1861B01C562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226F-679C-476B-B304-475A5C92E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821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78063" y="2495127"/>
            <a:ext cx="3339558" cy="7057150"/>
          </a:xfrm>
        </p:spPr>
        <p:txBody>
          <a:bodyPr/>
          <a:lstStyle>
            <a:lvl1pPr>
              <a:defRPr sz="2315"/>
            </a:lvl1pPr>
            <a:lvl2pPr>
              <a:defRPr sz="1985"/>
            </a:lvl2pPr>
            <a:lvl3pPr>
              <a:defRPr sz="1654"/>
            </a:lvl3pPr>
            <a:lvl4pPr>
              <a:defRPr sz="1488"/>
            </a:lvl4pPr>
            <a:lvl5pPr>
              <a:defRPr sz="1488"/>
            </a:lvl5pPr>
            <a:lvl6pPr>
              <a:defRPr sz="1488"/>
            </a:lvl6pPr>
            <a:lvl7pPr>
              <a:defRPr sz="1488"/>
            </a:lvl7pPr>
            <a:lvl8pPr>
              <a:defRPr sz="1488"/>
            </a:lvl8pPr>
            <a:lvl9pPr>
              <a:defRPr sz="148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43642" y="2495127"/>
            <a:ext cx="3339558" cy="7057150"/>
          </a:xfrm>
        </p:spPr>
        <p:txBody>
          <a:bodyPr/>
          <a:lstStyle>
            <a:lvl1pPr>
              <a:defRPr sz="2315"/>
            </a:lvl1pPr>
            <a:lvl2pPr>
              <a:defRPr sz="1985"/>
            </a:lvl2pPr>
            <a:lvl3pPr>
              <a:defRPr sz="1654"/>
            </a:lvl3pPr>
            <a:lvl4pPr>
              <a:defRPr sz="1488"/>
            </a:lvl4pPr>
            <a:lvl5pPr>
              <a:defRPr sz="1488"/>
            </a:lvl5pPr>
            <a:lvl6pPr>
              <a:defRPr sz="1488"/>
            </a:lvl6pPr>
            <a:lvl7pPr>
              <a:defRPr sz="1488"/>
            </a:lvl7pPr>
            <a:lvl8pPr>
              <a:defRPr sz="1488"/>
            </a:lvl8pPr>
            <a:lvl9pPr>
              <a:defRPr sz="148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B3EB-899B-47DB-A2CB-E1861B01C562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226F-679C-476B-B304-475A5C92E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472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1985"/>
            </a:lvl1pPr>
            <a:lvl2pPr>
              <a:defRPr sz="1654"/>
            </a:lvl2pPr>
            <a:lvl3pPr>
              <a:defRPr sz="1488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1985"/>
            </a:lvl1pPr>
            <a:lvl2pPr>
              <a:defRPr sz="1654"/>
            </a:lvl2pPr>
            <a:lvl3pPr>
              <a:defRPr sz="1488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B3EB-899B-47DB-A2CB-E1861B01C562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226F-679C-476B-B304-475A5C92E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10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B3EB-899B-47DB-A2CB-E1861B01C562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226F-679C-476B-B304-475A5C92E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455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B3EB-899B-47DB-A2CB-E1861B01C562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226F-679C-476B-B304-475A5C92E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953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1654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2646"/>
            </a:lvl1pPr>
            <a:lvl2pPr>
              <a:defRPr sz="2315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158"/>
            </a:lvl1pPr>
            <a:lvl2pPr marL="378059" indent="0">
              <a:buNone/>
              <a:defRPr sz="992"/>
            </a:lvl2pPr>
            <a:lvl3pPr marL="756117" indent="0">
              <a:buNone/>
              <a:defRPr sz="827"/>
            </a:lvl3pPr>
            <a:lvl4pPr marL="1134176" indent="0">
              <a:buNone/>
              <a:defRPr sz="744"/>
            </a:lvl4pPr>
            <a:lvl5pPr marL="1512235" indent="0">
              <a:buNone/>
              <a:defRPr sz="744"/>
            </a:lvl5pPr>
            <a:lvl6pPr marL="1890293" indent="0">
              <a:buNone/>
              <a:defRPr sz="744"/>
            </a:lvl6pPr>
            <a:lvl7pPr marL="2268352" indent="0">
              <a:buNone/>
              <a:defRPr sz="744"/>
            </a:lvl7pPr>
            <a:lvl8pPr marL="2646411" indent="0">
              <a:buNone/>
              <a:defRPr sz="744"/>
            </a:lvl8pPr>
            <a:lvl9pPr marL="3024469" indent="0">
              <a:buNone/>
              <a:defRPr sz="74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B3EB-899B-47DB-A2CB-E1861B01C562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226F-679C-476B-B304-475A5C92E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43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1654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2646"/>
            </a:lvl1pPr>
            <a:lvl2pPr marL="378059" indent="0">
              <a:buNone/>
              <a:defRPr sz="2315"/>
            </a:lvl2pPr>
            <a:lvl3pPr marL="756117" indent="0">
              <a:buNone/>
              <a:defRPr sz="1985"/>
            </a:lvl3pPr>
            <a:lvl4pPr marL="1134176" indent="0">
              <a:buNone/>
              <a:defRPr sz="1654"/>
            </a:lvl4pPr>
            <a:lvl5pPr marL="1512235" indent="0">
              <a:buNone/>
              <a:defRPr sz="1654"/>
            </a:lvl5pPr>
            <a:lvl6pPr marL="1890293" indent="0">
              <a:buNone/>
              <a:defRPr sz="1654"/>
            </a:lvl6pPr>
            <a:lvl7pPr marL="2268352" indent="0">
              <a:buNone/>
              <a:defRPr sz="1654"/>
            </a:lvl7pPr>
            <a:lvl8pPr marL="2646411" indent="0">
              <a:buNone/>
              <a:defRPr sz="1654"/>
            </a:lvl8pPr>
            <a:lvl9pPr marL="3024469" indent="0">
              <a:buNone/>
              <a:defRPr sz="1654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158"/>
            </a:lvl1pPr>
            <a:lvl2pPr marL="378059" indent="0">
              <a:buNone/>
              <a:defRPr sz="992"/>
            </a:lvl2pPr>
            <a:lvl3pPr marL="756117" indent="0">
              <a:buNone/>
              <a:defRPr sz="827"/>
            </a:lvl3pPr>
            <a:lvl4pPr marL="1134176" indent="0">
              <a:buNone/>
              <a:defRPr sz="744"/>
            </a:lvl4pPr>
            <a:lvl5pPr marL="1512235" indent="0">
              <a:buNone/>
              <a:defRPr sz="744"/>
            </a:lvl5pPr>
            <a:lvl6pPr marL="1890293" indent="0">
              <a:buNone/>
              <a:defRPr sz="744"/>
            </a:lvl6pPr>
            <a:lvl7pPr marL="2268352" indent="0">
              <a:buNone/>
              <a:defRPr sz="744"/>
            </a:lvl7pPr>
            <a:lvl8pPr marL="2646411" indent="0">
              <a:buNone/>
              <a:defRPr sz="744"/>
            </a:lvl8pPr>
            <a:lvl9pPr marL="3024469" indent="0">
              <a:buNone/>
              <a:defRPr sz="74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B3EB-899B-47DB-A2CB-E1861B01C562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226F-679C-476B-B304-475A5C92E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121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2B3EB-899B-47DB-A2CB-E1861B01C562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B226F-679C-476B-B304-475A5C92E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4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756117" rtl="0" eaLnBrk="1" latinLnBrk="0" hangingPunct="1">
        <a:spcBef>
          <a:spcPct val="0"/>
        </a:spcBef>
        <a:buNone/>
        <a:defRPr sz="36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3544" indent="-283544" algn="l" defTabSz="756117" rtl="0" eaLnBrk="1" latinLnBrk="0" hangingPunct="1">
        <a:spcBef>
          <a:spcPct val="20000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14345" indent="-236287" algn="l" defTabSz="756117" rtl="0" eaLnBrk="1" latinLnBrk="0" hangingPunct="1">
        <a:spcBef>
          <a:spcPct val="20000"/>
        </a:spcBef>
        <a:buFont typeface="Arial" panose="020B0604020202020204" pitchFamily="34" charset="0"/>
        <a:buChar char="–"/>
        <a:defRPr sz="2315" kern="1200">
          <a:solidFill>
            <a:schemeClr val="tx1"/>
          </a:solidFill>
          <a:latin typeface="+mn-lt"/>
          <a:ea typeface="+mn-ea"/>
          <a:cs typeface="+mn-cs"/>
        </a:defRPr>
      </a:lvl2pPr>
      <a:lvl3pPr marL="945147" indent="-189029" algn="l" defTabSz="756117" rtl="0" eaLnBrk="1" latinLnBrk="0" hangingPunct="1">
        <a:spcBef>
          <a:spcPct val="20000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323205" indent="-189029" algn="l" defTabSz="756117" rtl="0" eaLnBrk="1" latinLnBrk="0" hangingPunct="1">
        <a:spcBef>
          <a:spcPct val="20000"/>
        </a:spcBef>
        <a:buFont typeface="Arial" panose="020B0604020202020204" pitchFamily="34" charset="0"/>
        <a:buChar char="–"/>
        <a:defRPr sz="1654" kern="1200">
          <a:solidFill>
            <a:schemeClr val="tx1"/>
          </a:solidFill>
          <a:latin typeface="+mn-lt"/>
          <a:ea typeface="+mn-ea"/>
          <a:cs typeface="+mn-cs"/>
        </a:defRPr>
      </a:lvl4pPr>
      <a:lvl5pPr marL="1701264" indent="-189029" algn="l" defTabSz="756117" rtl="0" eaLnBrk="1" latinLnBrk="0" hangingPunct="1">
        <a:spcBef>
          <a:spcPct val="20000"/>
        </a:spcBef>
        <a:buFont typeface="Arial" panose="020B0604020202020204" pitchFamily="34" charset="0"/>
        <a:buChar char="»"/>
        <a:defRPr sz="1654" kern="1200">
          <a:solidFill>
            <a:schemeClr val="tx1"/>
          </a:solidFill>
          <a:latin typeface="+mn-lt"/>
          <a:ea typeface="+mn-ea"/>
          <a:cs typeface="+mn-cs"/>
        </a:defRPr>
      </a:lvl5pPr>
      <a:lvl6pPr marL="2079323" indent="-189029" algn="l" defTabSz="756117" rtl="0" eaLnBrk="1" latinLnBrk="0" hangingPunct="1">
        <a:spcBef>
          <a:spcPct val="20000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6pPr>
      <a:lvl7pPr marL="2457381" indent="-189029" algn="l" defTabSz="756117" rtl="0" eaLnBrk="1" latinLnBrk="0" hangingPunct="1">
        <a:spcBef>
          <a:spcPct val="20000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7pPr>
      <a:lvl8pPr marL="2835440" indent="-189029" algn="l" defTabSz="756117" rtl="0" eaLnBrk="1" latinLnBrk="0" hangingPunct="1">
        <a:spcBef>
          <a:spcPct val="20000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8pPr>
      <a:lvl9pPr marL="3213499" indent="-189029" algn="l" defTabSz="756117" rtl="0" eaLnBrk="1" latinLnBrk="0" hangingPunct="1">
        <a:spcBef>
          <a:spcPct val="20000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59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117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176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235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293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352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411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469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/>
          <p:nvPr/>
        </p:nvSpPr>
        <p:spPr>
          <a:xfrm>
            <a:off x="47833" y="18108"/>
            <a:ext cx="6564051" cy="635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ru-RU" sz="800" b="1" i="0" u="none" strike="noStrike" cap="none" dirty="0" smtClean="0">
              <a:solidFill>
                <a:srgbClr val="3C4A1E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ru-RU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ФИО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автора практической разработки, 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НАИМЕНОВАНИЕ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ОРГАНИЗАЦИИ, РЕГИОН</a:t>
            </a:r>
            <a:endParaRPr b="1" i="0" u="none" strike="noStrike" cap="none" dirty="0">
              <a:solidFill>
                <a:schemeClr val="accent3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525745" y="1109778"/>
            <a:ext cx="3801300" cy="18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ru-RU" sz="1400" b="0" i="1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i="1" u="none" strike="noStrike" cap="none" dirty="0" smtClean="0">
                <a:solidFill>
                  <a:schemeClr val="accent3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НАЗВАНИЕ ПРАКТИЧЕСКОЙ РАЗРАБОТКИ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ru-RU" b="1" i="1" dirty="0">
              <a:solidFill>
                <a:schemeClr val="accent3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i="1" u="none" strike="noStrike" cap="none" dirty="0" smtClean="0">
                <a:solidFill>
                  <a:schemeClr val="accent3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Аудитория (для кого мероприятие, участники: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i="1" u="none" strike="noStrike" cap="none" dirty="0" smtClean="0">
                <a:solidFill>
                  <a:schemeClr val="accent3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дети, педагоги, родители и др.)</a:t>
            </a:r>
            <a:r>
              <a:rPr lang="ru-RU" sz="14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ru-RU" sz="14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400" b="1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5"/>
          <p:cNvSpPr/>
          <p:nvPr/>
        </p:nvSpPr>
        <p:spPr>
          <a:xfrm>
            <a:off x="3381375" y="8247375"/>
            <a:ext cx="3907200" cy="19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5"/>
          <p:cNvSpPr/>
          <p:nvPr/>
        </p:nvSpPr>
        <p:spPr>
          <a:xfrm>
            <a:off x="361950" y="4626625"/>
            <a:ext cx="3733800" cy="15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5"/>
          <p:cNvSpPr/>
          <p:nvPr/>
        </p:nvSpPr>
        <p:spPr>
          <a:xfrm>
            <a:off x="257391" y="3909568"/>
            <a:ext cx="3268354" cy="13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Calibri"/>
                <a:cs typeface="Calibri"/>
                <a:sym typeface="Calibri"/>
              </a:rPr>
              <a:t>Краткий анонс практической разработки: 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ru-RU" b="1" dirty="0" smtClean="0">
              <a:solidFill>
                <a:schemeClr val="accent3">
                  <a:lumMod val="50000"/>
                </a:schemeClr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Calibri"/>
                <a:cs typeface="Calibri"/>
                <a:sym typeface="Calibri"/>
              </a:rPr>
              <a:t>Цель: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i="0" u="none" strike="noStrike" cap="none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Calibri"/>
                <a:cs typeface="Calibri"/>
                <a:sym typeface="Calibri"/>
              </a:rPr>
              <a:t>Задачи</a:t>
            </a:r>
            <a:r>
              <a:rPr lang="ru-RU" b="1" i="0" u="none" strike="noStrike" cap="none" dirty="0" smtClean="0">
                <a:solidFill>
                  <a:srgbClr val="000000"/>
                </a:solidFill>
                <a:latin typeface="+mn-lt"/>
                <a:ea typeface="Calibri"/>
                <a:cs typeface="Calibri"/>
                <a:sym typeface="Calibri"/>
              </a:rPr>
              <a:t>: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5"/>
          <p:cNvSpPr/>
          <p:nvPr/>
        </p:nvSpPr>
        <p:spPr>
          <a:xfrm>
            <a:off x="361950" y="6172700"/>
            <a:ext cx="39663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28019" y="1174524"/>
            <a:ext cx="2901839" cy="24584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ФОТО </a:t>
            </a:r>
          </a:p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при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наличии)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28250" y="3553372"/>
            <a:ext cx="2960325" cy="247024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ФОТО</a:t>
            </a:r>
          </a:p>
          <a:p>
            <a:pPr algn="ctr"/>
            <a:r>
              <a:rPr lang="ru-RU" dirty="0" smtClean="0"/>
              <a:t>(при наличии)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67888" y="6188155"/>
            <a:ext cx="6427074" cy="2292150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Сценарий (ход мероприятия)</a:t>
            </a:r>
            <a:endParaRPr lang="ru-RU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823294" y="8459374"/>
            <a:ext cx="3206202" cy="1622413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Планируемые результаты</a:t>
            </a:r>
            <a:endParaRPr lang="ru-RU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1884" y="43031"/>
            <a:ext cx="835224" cy="78035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073" y="2786303"/>
            <a:ext cx="1846275" cy="321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56117">
              <a:buClrTx/>
            </a:pPr>
            <a:r>
              <a:rPr lang="ru-RU" sz="1488" b="1" kern="1200" dirty="0">
                <a:solidFill>
                  <a:schemeClr val="accent3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РЕПОРТАЖИ С МЕСТ</a:t>
            </a:r>
            <a:endParaRPr lang="ru-RU" sz="1488" b="1" kern="1200" dirty="0">
              <a:solidFill>
                <a:schemeClr val="accent3">
                  <a:lumMod val="50000"/>
                </a:scheme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77" y="3143568"/>
            <a:ext cx="3075265" cy="10082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56117">
              <a:buClrTx/>
            </a:pPr>
            <a:r>
              <a:rPr lang="ru-RU" sz="1488" b="1" kern="1200" dirty="0">
                <a:solidFill>
                  <a:schemeClr val="accent3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Место</a:t>
            </a:r>
          </a:p>
          <a:p>
            <a:pPr defTabSz="756117">
              <a:buClrTx/>
            </a:pPr>
            <a:r>
              <a:rPr lang="ru-RU" sz="1488" b="1" kern="1200" dirty="0">
                <a:solidFill>
                  <a:schemeClr val="accent3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Название и характер мероприятия</a:t>
            </a:r>
          </a:p>
          <a:p>
            <a:pPr defTabSz="756117">
              <a:buClrTx/>
            </a:pPr>
            <a:r>
              <a:rPr lang="ru-RU" sz="1488" b="1" kern="1200" dirty="0">
                <a:solidFill>
                  <a:schemeClr val="accent3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Участники</a:t>
            </a:r>
          </a:p>
          <a:p>
            <a:pPr defTabSz="756117">
              <a:buClrTx/>
            </a:pPr>
            <a:r>
              <a:rPr lang="ru-RU" sz="1488" b="1" kern="1200" dirty="0">
                <a:solidFill>
                  <a:schemeClr val="accent3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Авторы</a:t>
            </a:r>
            <a:endParaRPr lang="ru-RU" sz="1488" b="1" kern="1200" dirty="0">
              <a:solidFill>
                <a:schemeClr val="accent3">
                  <a:lumMod val="50000"/>
                </a:scheme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4922" y="2815113"/>
            <a:ext cx="3329758" cy="12371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56117">
              <a:buClrTx/>
            </a:pPr>
            <a:r>
              <a:rPr lang="ru-RU" sz="1488" b="1" kern="1200" dirty="0">
                <a:solidFill>
                  <a:schemeClr val="accent3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Цель:</a:t>
            </a:r>
          </a:p>
          <a:p>
            <a:pPr defTabSz="756117">
              <a:buClrTx/>
            </a:pPr>
            <a:endParaRPr lang="ru-RU" sz="1488" b="1" kern="1200" dirty="0">
              <a:solidFill>
                <a:schemeClr val="accent3">
                  <a:lumMod val="50000"/>
                </a:schemeClr>
              </a:solidFill>
              <a:latin typeface="Calibri"/>
              <a:ea typeface="+mn-ea"/>
              <a:cs typeface="+mn-cs"/>
            </a:endParaRPr>
          </a:p>
          <a:p>
            <a:pPr defTabSz="756117">
              <a:buClrTx/>
            </a:pPr>
            <a:r>
              <a:rPr lang="ru-RU" sz="1488" b="1" kern="1200" dirty="0">
                <a:solidFill>
                  <a:schemeClr val="accent3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Результаты (вкл. мнения участников,</a:t>
            </a:r>
          </a:p>
          <a:p>
            <a:pPr defTabSz="756117">
              <a:buClrTx/>
            </a:pPr>
            <a:r>
              <a:rPr lang="ru-RU" sz="1488" b="1" kern="1200" dirty="0">
                <a:solidFill>
                  <a:schemeClr val="accent3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общественный резонанс, что измени-</a:t>
            </a:r>
          </a:p>
          <a:p>
            <a:pPr defTabSz="756117">
              <a:buClrTx/>
            </a:pPr>
            <a:r>
              <a:rPr lang="ru-RU" sz="1488" b="1" kern="1200" dirty="0">
                <a:solidFill>
                  <a:schemeClr val="accent3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лось)</a:t>
            </a:r>
            <a:endParaRPr lang="ru-RU" sz="1488" b="1" kern="1200" dirty="0">
              <a:solidFill>
                <a:schemeClr val="accent3">
                  <a:lumMod val="50000"/>
                </a:scheme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6160" y="4136132"/>
            <a:ext cx="1429059" cy="115102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6117">
              <a:buClrTx/>
            </a:pPr>
            <a:endParaRPr lang="ru-RU" sz="1488" kern="12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53852" y="4155818"/>
            <a:ext cx="1429059" cy="113133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6117">
              <a:buClrTx/>
            </a:pPr>
            <a:endParaRPr lang="ru-RU" sz="1488" kern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18807" y="4155818"/>
            <a:ext cx="1429059" cy="113133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6117">
              <a:buClrTx/>
            </a:pPr>
            <a:endParaRPr lang="ru-RU" sz="1488" kern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626498" y="4155818"/>
            <a:ext cx="1429059" cy="113133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6117">
              <a:buClrTx/>
            </a:pPr>
            <a:endParaRPr lang="ru-RU" sz="1488" kern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6161" y="5525333"/>
            <a:ext cx="5453481" cy="10082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56117">
              <a:buClrTx/>
            </a:pPr>
            <a:r>
              <a:rPr lang="ru-RU" sz="1488" b="1" kern="1200" dirty="0">
                <a:solidFill>
                  <a:schemeClr val="accent3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Интервью с авторами, участниками </a:t>
            </a:r>
          </a:p>
          <a:p>
            <a:pPr defTabSz="756117">
              <a:buClrTx/>
            </a:pPr>
            <a:r>
              <a:rPr lang="ru-RU" sz="1488" b="1" kern="1200" dirty="0">
                <a:solidFill>
                  <a:schemeClr val="accent3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(актуальность, новизна, кому рекомендуем – интернет-ссылка </a:t>
            </a:r>
          </a:p>
          <a:p>
            <a:pPr defTabSz="756117">
              <a:buClrTx/>
            </a:pPr>
            <a:r>
              <a:rPr lang="ru-RU" sz="1488" b="1" kern="1200" dirty="0">
                <a:solidFill>
                  <a:schemeClr val="accent3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для подробного ознакомления) – эмоционально, образно,</a:t>
            </a:r>
          </a:p>
          <a:p>
            <a:pPr defTabSz="756117">
              <a:buClrTx/>
            </a:pPr>
            <a:r>
              <a:rPr lang="ru-RU" sz="1488" b="1" kern="1200" dirty="0">
                <a:solidFill>
                  <a:schemeClr val="accent3">
                    <a:lumMod val="50000"/>
                  </a:schemeClr>
                </a:solidFill>
                <a:latin typeface="Calibri"/>
                <a:ea typeface="+mn-ea"/>
                <a:cs typeface="+mn-cs"/>
              </a:rPr>
              <a:t>доступно</a:t>
            </a:r>
            <a:endParaRPr lang="ru-RU" sz="1488" b="1" kern="1200" dirty="0">
              <a:solidFill>
                <a:schemeClr val="accent3">
                  <a:lumMod val="50000"/>
                </a:scheme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5704" y="4453539"/>
            <a:ext cx="1322798" cy="5502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56117">
              <a:buClrTx/>
            </a:pPr>
            <a:r>
              <a:rPr lang="ru-RU" sz="1488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м</a:t>
            </a:r>
            <a:r>
              <a:rPr lang="ru-RU" sz="1488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ероприятие,</a:t>
            </a:r>
          </a:p>
          <a:p>
            <a:pPr algn="ctr" defTabSz="756117">
              <a:buClrTx/>
            </a:pPr>
            <a:r>
              <a:rPr lang="ru-RU" sz="1488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фото</a:t>
            </a:r>
            <a:endParaRPr lang="ru-RU" sz="1488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78421" y="4453539"/>
            <a:ext cx="1274708" cy="5502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56117">
              <a:buClrTx/>
            </a:pPr>
            <a:r>
              <a:rPr lang="ru-RU" sz="1488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м</a:t>
            </a:r>
            <a:r>
              <a:rPr lang="ru-RU" sz="1488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ероприятие</a:t>
            </a:r>
          </a:p>
          <a:p>
            <a:pPr algn="ctr" defTabSz="756117">
              <a:buClrTx/>
            </a:pPr>
            <a:r>
              <a:rPr lang="ru-RU" sz="1488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фото</a:t>
            </a:r>
            <a:endParaRPr lang="ru-RU" sz="1488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82183" y="4453539"/>
            <a:ext cx="998222" cy="5502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56117">
              <a:buClrTx/>
            </a:pPr>
            <a:r>
              <a:rPr lang="ru-RU" sz="1488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р</a:t>
            </a:r>
            <a:r>
              <a:rPr lang="ru-RU" sz="1488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езультат,</a:t>
            </a:r>
          </a:p>
          <a:p>
            <a:pPr algn="ctr" defTabSz="756117">
              <a:buClrTx/>
            </a:pPr>
            <a:r>
              <a:rPr lang="ru-RU" sz="1488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фото</a:t>
            </a:r>
            <a:endParaRPr lang="ru-RU" sz="1488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89875" y="4453539"/>
            <a:ext cx="998222" cy="5502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56117">
              <a:buClrTx/>
            </a:pPr>
            <a:r>
              <a:rPr lang="ru-RU" sz="1488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р</a:t>
            </a:r>
            <a:r>
              <a:rPr lang="ru-RU" sz="1488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езультат,</a:t>
            </a:r>
          </a:p>
          <a:p>
            <a:pPr algn="ctr" defTabSz="756117">
              <a:buClrTx/>
            </a:pPr>
            <a:r>
              <a:rPr lang="ru-RU" sz="1488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фото</a:t>
            </a:r>
            <a:endParaRPr lang="ru-RU" sz="1488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626498" y="6756073"/>
            <a:ext cx="1429059" cy="97239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6117">
              <a:buClrTx/>
            </a:pPr>
            <a:endParaRPr lang="ru-RU" sz="1488" kern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62396" y="7133023"/>
            <a:ext cx="575479" cy="321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56117">
              <a:buClrTx/>
            </a:pPr>
            <a:r>
              <a:rPr lang="ru-RU" sz="1488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фото</a:t>
            </a:r>
            <a:endParaRPr lang="ru-RU" sz="1488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35" t="24628" r="32974" b="35573"/>
          <a:stretch/>
        </p:blipFill>
        <p:spPr>
          <a:xfrm>
            <a:off x="6639300" y="111351"/>
            <a:ext cx="832513" cy="77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93415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117</Words>
  <Application>Microsoft Office PowerPoint</Application>
  <PresentationFormat>Произвольный</PresentationFormat>
  <Paragraphs>43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1_Тема Office</vt:lpstr>
      <vt:lpstr>Сценарий (ход мероприятия)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Алекса Примакова</dc:creator>
  <cp:lastModifiedBy>Оксана Александровна Осипова</cp:lastModifiedBy>
  <cp:revision>8</cp:revision>
  <dcterms:modified xsi:type="dcterms:W3CDTF">2022-03-09T02:22:32Z</dcterms:modified>
</cp:coreProperties>
</file>