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60" r:id="rId3"/>
    <p:sldId id="280" r:id="rId4"/>
    <p:sldId id="265" r:id="rId5"/>
    <p:sldId id="283" r:id="rId6"/>
    <p:sldId id="284" r:id="rId7"/>
    <p:sldId id="266" r:id="rId8"/>
    <p:sldId id="258" r:id="rId9"/>
    <p:sldId id="267" r:id="rId10"/>
    <p:sldId id="285" r:id="rId11"/>
    <p:sldId id="268" r:id="rId12"/>
    <p:sldId id="279" r:id="rId13"/>
    <p:sldId id="269" r:id="rId14"/>
    <p:sldId id="277" r:id="rId15"/>
    <p:sldId id="288" r:id="rId16"/>
    <p:sldId id="291" r:id="rId17"/>
    <p:sldId id="292" r:id="rId18"/>
    <p:sldId id="278" r:id="rId19"/>
    <p:sldId id="270" r:id="rId20"/>
    <p:sldId id="290" r:id="rId21"/>
    <p:sldId id="271" r:id="rId22"/>
    <p:sldId id="272" r:id="rId23"/>
    <p:sldId id="286" r:id="rId24"/>
    <p:sldId id="289" r:id="rId25"/>
    <p:sldId id="276" r:id="rId26"/>
    <p:sldId id="273" r:id="rId27"/>
    <p:sldId id="282" r:id="rId28"/>
    <p:sldId id="287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88042-5424-45C7-855C-F199A15FCFEF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36AE98-8934-4E44-B827-BAB2CF05A86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C0C0E-245B-40A8-8F14-AC0A770B0E51}" type="parTrans" cxnId="{0B9B5DDF-433B-468D-AC2C-BA48757498BF}">
      <dgm:prSet/>
      <dgm:spPr/>
      <dgm:t>
        <a:bodyPr/>
        <a:lstStyle/>
        <a:p>
          <a:endParaRPr lang="ru-RU"/>
        </a:p>
      </dgm:t>
    </dgm:pt>
    <dgm:pt modelId="{5A332215-AA6E-40D1-B6D6-EFBE1C7B5905}" type="sibTrans" cxnId="{0B9B5DDF-433B-468D-AC2C-BA48757498BF}">
      <dgm:prSet/>
      <dgm:spPr/>
      <dgm:t>
        <a:bodyPr/>
        <a:lstStyle/>
        <a:p>
          <a:endParaRPr lang="ru-RU"/>
        </a:p>
      </dgm:t>
    </dgm:pt>
    <dgm:pt modelId="{B4D20962-8556-4B48-A556-32D1F0B4BE9D}" type="asst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F88D8-6626-4CAC-85B3-E508840D5BFF}" type="parTrans" cxnId="{69F82F55-4EC8-4BA8-8BBA-37A08D29ECAE}">
      <dgm:prSet/>
      <dgm:spPr/>
      <dgm:t>
        <a:bodyPr/>
        <a:lstStyle/>
        <a:p>
          <a:endParaRPr lang="ru-RU"/>
        </a:p>
      </dgm:t>
    </dgm:pt>
    <dgm:pt modelId="{7B802F1D-98BC-41B0-AE79-B04EEF5A85B9}" type="sibTrans" cxnId="{69F82F55-4EC8-4BA8-8BBA-37A08D29ECAE}">
      <dgm:prSet/>
      <dgm:spPr/>
      <dgm:t>
        <a:bodyPr/>
        <a:lstStyle/>
        <a:p>
          <a:endParaRPr lang="ru-RU"/>
        </a:p>
      </dgm:t>
    </dgm:pt>
    <dgm:pt modelId="{04D68C1D-F051-4FF2-9B9A-DFCCFA0A2D3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Природоохранные акции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D64EB-A808-4C14-8F64-EEEE45737849}" type="parTrans" cxnId="{917A542E-F2A5-4EF9-A00C-C357135DFD21}">
      <dgm:prSet/>
      <dgm:spPr/>
      <dgm:t>
        <a:bodyPr/>
        <a:lstStyle/>
        <a:p>
          <a:endParaRPr lang="ru-RU"/>
        </a:p>
      </dgm:t>
    </dgm:pt>
    <dgm:pt modelId="{8E0A5DDC-87F0-4099-B060-96968C926894}" type="sibTrans" cxnId="{917A542E-F2A5-4EF9-A00C-C357135DFD21}">
      <dgm:prSet/>
      <dgm:spPr/>
      <dgm:t>
        <a:bodyPr/>
        <a:lstStyle/>
        <a:p>
          <a:endParaRPr lang="ru-RU"/>
        </a:p>
      </dgm:t>
    </dgm:pt>
    <dgm:pt modelId="{50A2287C-86A8-442F-A7C0-3E9F6D5AE4C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1F0AF-773F-4760-B957-97EE51AB37D5}" type="parTrans" cxnId="{C2EE36A9-F78B-420F-8A6E-08CD0D476896}">
      <dgm:prSet/>
      <dgm:spPr/>
      <dgm:t>
        <a:bodyPr/>
        <a:lstStyle/>
        <a:p>
          <a:endParaRPr lang="ru-RU"/>
        </a:p>
      </dgm:t>
    </dgm:pt>
    <dgm:pt modelId="{B4843EAC-51BF-45B2-A2AC-3C45E0A90ECA}" type="sibTrans" cxnId="{C2EE36A9-F78B-420F-8A6E-08CD0D476896}">
      <dgm:prSet/>
      <dgm:spPr/>
      <dgm:t>
        <a:bodyPr/>
        <a:lstStyle/>
        <a:p>
          <a:endParaRPr lang="ru-RU"/>
        </a:p>
      </dgm:t>
    </dgm:pt>
    <dgm:pt modelId="{585F71C6-4C08-4451-95FE-5E45A70752B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Наблюдение за живой и неживой природа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3620D-03A5-465E-BC67-C1ED6204AED6}" type="parTrans" cxnId="{29B74803-3F18-4CC1-8D61-AF9C6970EA05}">
      <dgm:prSet/>
      <dgm:spPr/>
      <dgm:t>
        <a:bodyPr/>
        <a:lstStyle/>
        <a:p>
          <a:endParaRPr lang="ru-RU"/>
        </a:p>
      </dgm:t>
    </dgm:pt>
    <dgm:pt modelId="{20F3B608-FF5F-4459-A0D5-2F6E1B564C52}" type="sibTrans" cxnId="{29B74803-3F18-4CC1-8D61-AF9C6970EA05}">
      <dgm:prSet/>
      <dgm:spPr/>
      <dgm:t>
        <a:bodyPr/>
        <a:lstStyle/>
        <a:p>
          <a:endParaRPr lang="ru-RU"/>
        </a:p>
      </dgm:t>
    </dgm:pt>
    <dgm:pt modelId="{76135196-887D-4D63-8C24-1224FE858760}" type="asst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Экологические праздники и развлечения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65E49-E9D9-45F6-A7E4-46F18F346164}" type="parTrans" cxnId="{A018B086-0924-48E7-8D84-9B52FF695D43}">
      <dgm:prSet/>
      <dgm:spPr/>
      <dgm:t>
        <a:bodyPr/>
        <a:lstStyle/>
        <a:p>
          <a:endParaRPr lang="ru-RU"/>
        </a:p>
      </dgm:t>
    </dgm:pt>
    <dgm:pt modelId="{8924788B-BE9E-47DF-8919-A0AE79F30A17}" type="sibTrans" cxnId="{A018B086-0924-48E7-8D84-9B52FF695D43}">
      <dgm:prSet/>
      <dgm:spPr/>
      <dgm:t>
        <a:bodyPr/>
        <a:lstStyle/>
        <a:p>
          <a:endParaRPr lang="ru-RU"/>
        </a:p>
      </dgm:t>
    </dgm:pt>
    <dgm:pt modelId="{DD089DB8-5875-46FA-93BA-A38D07DF22A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деятельность в природе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F1473-F8C9-4BDB-BBF2-842E875F2B46}" type="parTrans" cxnId="{8312E5B5-FF53-42C9-ABC3-A96F518E87A1}">
      <dgm:prSet/>
      <dgm:spPr/>
      <dgm:t>
        <a:bodyPr/>
        <a:lstStyle/>
        <a:p>
          <a:endParaRPr lang="ru-RU"/>
        </a:p>
      </dgm:t>
    </dgm:pt>
    <dgm:pt modelId="{4AC21C40-8122-4615-8950-D644866C0907}" type="sibTrans" cxnId="{8312E5B5-FF53-42C9-ABC3-A96F518E87A1}">
      <dgm:prSet/>
      <dgm:spPr/>
      <dgm:t>
        <a:bodyPr/>
        <a:lstStyle/>
        <a:p>
          <a:endParaRPr lang="ru-RU"/>
        </a:p>
      </dgm:t>
    </dgm:pt>
    <dgm:pt modelId="{3137AD74-8C14-4B6E-A471-905151A1C444}" type="asst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54D95-6667-456C-8C39-EA7A528614E2}" type="parTrans" cxnId="{B4A70DFA-9F29-4ECE-8EA6-3B7391A0BD6E}">
      <dgm:prSet/>
      <dgm:spPr/>
      <dgm:t>
        <a:bodyPr/>
        <a:lstStyle/>
        <a:p>
          <a:endParaRPr lang="ru-RU"/>
        </a:p>
      </dgm:t>
    </dgm:pt>
    <dgm:pt modelId="{0CAA600F-3464-4EFA-AC31-E1E168107158}" type="sibTrans" cxnId="{B4A70DFA-9F29-4ECE-8EA6-3B7391A0BD6E}">
      <dgm:prSet/>
      <dgm:spPr/>
      <dgm:t>
        <a:bodyPr/>
        <a:lstStyle/>
        <a:p>
          <a:endParaRPr lang="ru-RU"/>
        </a:p>
      </dgm:t>
    </dgm:pt>
    <dgm:pt modelId="{C956EC78-9F00-498A-8707-610123D11932}" type="asst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Экологические проекты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E43CC-61A9-47C4-A3AE-7869748D688A}" type="parTrans" cxnId="{78B3B6B0-F877-433C-A80D-2F94AC57258C}">
      <dgm:prSet/>
      <dgm:spPr/>
      <dgm:t>
        <a:bodyPr/>
        <a:lstStyle/>
        <a:p>
          <a:endParaRPr lang="ru-RU"/>
        </a:p>
      </dgm:t>
    </dgm:pt>
    <dgm:pt modelId="{8749CD51-A4EE-4A56-9969-907AB568F559}" type="sibTrans" cxnId="{78B3B6B0-F877-433C-A80D-2F94AC57258C}">
      <dgm:prSet/>
      <dgm:spPr/>
      <dgm:t>
        <a:bodyPr/>
        <a:lstStyle/>
        <a:p>
          <a:endParaRPr lang="ru-RU"/>
        </a:p>
      </dgm:t>
    </dgm:pt>
    <dgm:pt modelId="{883CB212-4805-4917-A2F2-A4A2F74846F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опытов и экспериментов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E4074-8978-4727-A71B-3BECF5E1CD8C}" type="parTrans" cxnId="{344DEAFA-4D0C-45D1-8DA5-2CD85F5705A5}">
      <dgm:prSet/>
      <dgm:spPr/>
      <dgm:t>
        <a:bodyPr/>
        <a:lstStyle/>
        <a:p>
          <a:endParaRPr lang="ru-RU"/>
        </a:p>
      </dgm:t>
    </dgm:pt>
    <dgm:pt modelId="{B4C0B521-FCE7-4BB9-9084-5A3B75C4988E}" type="sibTrans" cxnId="{344DEAFA-4D0C-45D1-8DA5-2CD85F5705A5}">
      <dgm:prSet/>
      <dgm:spPr/>
      <dgm:t>
        <a:bodyPr/>
        <a:lstStyle/>
        <a:p>
          <a:endParaRPr lang="ru-RU"/>
        </a:p>
      </dgm:t>
    </dgm:pt>
    <dgm:pt modelId="{CA58A89E-E765-4E1D-ACAD-45DD6FCF7332}" type="pres">
      <dgm:prSet presAssocID="{B9188042-5424-45C7-855C-F199A15FCF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3DDB9-EBB5-4178-9543-373A461AD678}" type="pres">
      <dgm:prSet presAssocID="{8136AE98-8934-4E44-B827-BAB2CF05A866}" presName="hierRoot1" presStyleCnt="0">
        <dgm:presLayoutVars>
          <dgm:hierBranch val="init"/>
        </dgm:presLayoutVars>
      </dgm:prSet>
      <dgm:spPr/>
    </dgm:pt>
    <dgm:pt modelId="{D2910C52-087E-4C6D-91F5-D02BD16E24F8}" type="pres">
      <dgm:prSet presAssocID="{8136AE98-8934-4E44-B827-BAB2CF05A866}" presName="rootComposite1" presStyleCnt="0"/>
      <dgm:spPr/>
    </dgm:pt>
    <dgm:pt modelId="{6FBCAC84-FCFD-4AD5-A79F-B03CC3413AF7}" type="pres">
      <dgm:prSet presAssocID="{8136AE98-8934-4E44-B827-BAB2CF05A86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8FEACE4-85DD-4D0E-A048-A82703265E1B}" type="pres">
      <dgm:prSet presAssocID="{8136AE98-8934-4E44-B827-BAB2CF05A86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128EEF7-AE56-4973-8D88-775FC6DE2D44}" type="pres">
      <dgm:prSet presAssocID="{8136AE98-8934-4E44-B827-BAB2CF05A866}" presName="rootConnector1" presStyleLbl="node1" presStyleIdx="0" presStyleCnt="5"/>
      <dgm:spPr/>
      <dgm:t>
        <a:bodyPr/>
        <a:lstStyle/>
        <a:p>
          <a:endParaRPr lang="ru-RU"/>
        </a:p>
      </dgm:t>
    </dgm:pt>
    <dgm:pt modelId="{24D8ACE1-D105-433B-B585-0948B16A903A}" type="pres">
      <dgm:prSet presAssocID="{8136AE98-8934-4E44-B827-BAB2CF05A866}" presName="hierChild2" presStyleCnt="0"/>
      <dgm:spPr/>
    </dgm:pt>
    <dgm:pt modelId="{A774A20B-CB3A-4BE6-899D-BCB3C5D42676}" type="pres">
      <dgm:prSet presAssocID="{C32D64EB-A808-4C14-8F64-EEEE45737849}" presName="Name37" presStyleLbl="parChTrans1D2" presStyleIdx="0" presStyleCnt="6"/>
      <dgm:spPr/>
      <dgm:t>
        <a:bodyPr/>
        <a:lstStyle/>
        <a:p>
          <a:endParaRPr lang="ru-RU"/>
        </a:p>
      </dgm:t>
    </dgm:pt>
    <dgm:pt modelId="{C58EAD29-4CC1-452B-9834-E0BD4249B44A}" type="pres">
      <dgm:prSet presAssocID="{04D68C1D-F051-4FF2-9B9A-DFCCFA0A2D30}" presName="hierRoot2" presStyleCnt="0">
        <dgm:presLayoutVars>
          <dgm:hierBranch val="init"/>
        </dgm:presLayoutVars>
      </dgm:prSet>
      <dgm:spPr/>
    </dgm:pt>
    <dgm:pt modelId="{646B9E85-AFD2-40B9-83BD-F5D9A54895AB}" type="pres">
      <dgm:prSet presAssocID="{04D68C1D-F051-4FF2-9B9A-DFCCFA0A2D30}" presName="rootComposite" presStyleCnt="0"/>
      <dgm:spPr/>
    </dgm:pt>
    <dgm:pt modelId="{133F51C7-86BC-4CD9-BF2E-69F2BDFC547C}" type="pres">
      <dgm:prSet presAssocID="{04D68C1D-F051-4FF2-9B9A-DFCCFA0A2D30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76B5827-ADDD-4445-9205-C6E8210F7C51}" type="pres">
      <dgm:prSet presAssocID="{04D68C1D-F051-4FF2-9B9A-DFCCFA0A2D30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542AABC-3CDA-41F1-822E-C4CE486EBEFA}" type="pres">
      <dgm:prSet presAssocID="{04D68C1D-F051-4FF2-9B9A-DFCCFA0A2D30}" presName="rootConnector" presStyleLbl="node2" presStyleIdx="0" presStyleCnt="0"/>
      <dgm:spPr/>
      <dgm:t>
        <a:bodyPr/>
        <a:lstStyle/>
        <a:p>
          <a:endParaRPr lang="ru-RU"/>
        </a:p>
      </dgm:t>
    </dgm:pt>
    <dgm:pt modelId="{7436DC0C-B0E6-478E-A226-AE36608608B4}" type="pres">
      <dgm:prSet presAssocID="{04D68C1D-F051-4FF2-9B9A-DFCCFA0A2D30}" presName="hierChild4" presStyleCnt="0"/>
      <dgm:spPr/>
    </dgm:pt>
    <dgm:pt modelId="{6FE4D176-A69E-4ECF-B735-3D1A3A139CD8}" type="pres">
      <dgm:prSet presAssocID="{04D68C1D-F051-4FF2-9B9A-DFCCFA0A2D30}" presName="hierChild5" presStyleCnt="0"/>
      <dgm:spPr/>
    </dgm:pt>
    <dgm:pt modelId="{70A5E6D9-3003-442A-9E76-FBF503E3E214}" type="pres">
      <dgm:prSet presAssocID="{A691F0AF-773F-4760-B957-97EE51AB37D5}" presName="Name37" presStyleLbl="parChTrans1D2" presStyleIdx="1" presStyleCnt="6"/>
      <dgm:spPr/>
      <dgm:t>
        <a:bodyPr/>
        <a:lstStyle/>
        <a:p>
          <a:endParaRPr lang="ru-RU"/>
        </a:p>
      </dgm:t>
    </dgm:pt>
    <dgm:pt modelId="{4376BE2F-1089-40C0-BAC7-DC363FD1E54D}" type="pres">
      <dgm:prSet presAssocID="{50A2287C-86A8-442F-A7C0-3E9F6D5AE4CF}" presName="hierRoot2" presStyleCnt="0">
        <dgm:presLayoutVars>
          <dgm:hierBranch val="init"/>
        </dgm:presLayoutVars>
      </dgm:prSet>
      <dgm:spPr/>
    </dgm:pt>
    <dgm:pt modelId="{AF16711B-BDBE-4737-A5E0-533CFAFB7402}" type="pres">
      <dgm:prSet presAssocID="{50A2287C-86A8-442F-A7C0-3E9F6D5AE4CF}" presName="rootComposite" presStyleCnt="0"/>
      <dgm:spPr/>
    </dgm:pt>
    <dgm:pt modelId="{77498ED9-FE10-4022-B66B-4AE7F5135F19}" type="pres">
      <dgm:prSet presAssocID="{50A2287C-86A8-442F-A7C0-3E9F6D5AE4CF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87EBE81-343F-494B-AA86-918F98EB427F}" type="pres">
      <dgm:prSet presAssocID="{50A2287C-86A8-442F-A7C0-3E9F6D5AE4CF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C5CCC6A-AA7A-4CAE-A215-B59288CCAFFC}" type="pres">
      <dgm:prSet presAssocID="{50A2287C-86A8-442F-A7C0-3E9F6D5AE4CF}" presName="rootConnector" presStyleLbl="node2" presStyleIdx="0" presStyleCnt="0"/>
      <dgm:spPr/>
      <dgm:t>
        <a:bodyPr/>
        <a:lstStyle/>
        <a:p>
          <a:endParaRPr lang="ru-RU"/>
        </a:p>
      </dgm:t>
    </dgm:pt>
    <dgm:pt modelId="{F1FBD3F7-378E-4144-AFC3-C734FA12CCC7}" type="pres">
      <dgm:prSet presAssocID="{50A2287C-86A8-442F-A7C0-3E9F6D5AE4CF}" presName="hierChild4" presStyleCnt="0"/>
      <dgm:spPr/>
    </dgm:pt>
    <dgm:pt modelId="{32929DCD-A689-40BD-A7DC-345962FB5EB3}" type="pres">
      <dgm:prSet presAssocID="{50A2287C-86A8-442F-A7C0-3E9F6D5AE4CF}" presName="hierChild5" presStyleCnt="0"/>
      <dgm:spPr/>
    </dgm:pt>
    <dgm:pt modelId="{9250AD96-ACE0-43C6-A69F-5F41BFF41EF7}" type="pres">
      <dgm:prSet presAssocID="{FAF3620D-03A5-465E-BC67-C1ED6204AED6}" presName="Name37" presStyleLbl="parChTrans1D2" presStyleIdx="2" presStyleCnt="6"/>
      <dgm:spPr/>
      <dgm:t>
        <a:bodyPr/>
        <a:lstStyle/>
        <a:p>
          <a:endParaRPr lang="ru-RU"/>
        </a:p>
      </dgm:t>
    </dgm:pt>
    <dgm:pt modelId="{FED85EC4-4536-4E43-BD3D-F3B945A20F72}" type="pres">
      <dgm:prSet presAssocID="{585F71C6-4C08-4451-95FE-5E45A70752B4}" presName="hierRoot2" presStyleCnt="0">
        <dgm:presLayoutVars>
          <dgm:hierBranch val="init"/>
        </dgm:presLayoutVars>
      </dgm:prSet>
      <dgm:spPr/>
    </dgm:pt>
    <dgm:pt modelId="{FD3CB423-5772-4346-9855-48DCA038B3B5}" type="pres">
      <dgm:prSet presAssocID="{585F71C6-4C08-4451-95FE-5E45A70752B4}" presName="rootComposite" presStyleCnt="0"/>
      <dgm:spPr/>
    </dgm:pt>
    <dgm:pt modelId="{4BAA3843-911D-4FE8-8D89-34384E4B956A}" type="pres">
      <dgm:prSet presAssocID="{585F71C6-4C08-4451-95FE-5E45A70752B4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7385E51-2308-400A-8204-5BE2DB5CC7AE}" type="pres">
      <dgm:prSet presAssocID="{585F71C6-4C08-4451-95FE-5E45A70752B4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CC46DBC-7A51-4927-9365-0D657A8ACE11}" type="pres">
      <dgm:prSet presAssocID="{585F71C6-4C08-4451-95FE-5E45A70752B4}" presName="rootConnector" presStyleLbl="node2" presStyleIdx="0" presStyleCnt="0"/>
      <dgm:spPr/>
      <dgm:t>
        <a:bodyPr/>
        <a:lstStyle/>
        <a:p>
          <a:endParaRPr lang="ru-RU"/>
        </a:p>
      </dgm:t>
    </dgm:pt>
    <dgm:pt modelId="{3F4A83B7-E5F1-44B9-B988-3EA177540BF0}" type="pres">
      <dgm:prSet presAssocID="{585F71C6-4C08-4451-95FE-5E45A70752B4}" presName="hierChild4" presStyleCnt="0"/>
      <dgm:spPr/>
    </dgm:pt>
    <dgm:pt modelId="{0F878584-16F9-4EB8-A874-F5BE6526F74F}" type="pres">
      <dgm:prSet presAssocID="{585F71C6-4C08-4451-95FE-5E45A70752B4}" presName="hierChild5" presStyleCnt="0"/>
      <dgm:spPr/>
    </dgm:pt>
    <dgm:pt modelId="{C23E51A6-0279-48B7-9111-BD0C988D386B}" type="pres">
      <dgm:prSet presAssocID="{37AF1473-F8C9-4BDB-BBF2-842E875F2B46}" presName="Name37" presStyleLbl="parChTrans1D2" presStyleIdx="3" presStyleCnt="6"/>
      <dgm:spPr/>
      <dgm:t>
        <a:bodyPr/>
        <a:lstStyle/>
        <a:p>
          <a:endParaRPr lang="ru-RU"/>
        </a:p>
      </dgm:t>
    </dgm:pt>
    <dgm:pt modelId="{C24A753F-081D-4FF9-8138-780638121588}" type="pres">
      <dgm:prSet presAssocID="{DD089DB8-5875-46FA-93BA-A38D07DF22A8}" presName="hierRoot2" presStyleCnt="0">
        <dgm:presLayoutVars>
          <dgm:hierBranch val="init"/>
        </dgm:presLayoutVars>
      </dgm:prSet>
      <dgm:spPr/>
    </dgm:pt>
    <dgm:pt modelId="{EAFD1341-BCEE-422E-B436-292716648388}" type="pres">
      <dgm:prSet presAssocID="{DD089DB8-5875-46FA-93BA-A38D07DF22A8}" presName="rootComposite" presStyleCnt="0"/>
      <dgm:spPr/>
    </dgm:pt>
    <dgm:pt modelId="{072EBBF0-E844-45BE-B756-31895F8F83A6}" type="pres">
      <dgm:prSet presAssocID="{DD089DB8-5875-46FA-93BA-A38D07DF22A8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59B33FA-FDD5-4B39-99C3-25D33759F0A0}" type="pres">
      <dgm:prSet presAssocID="{DD089DB8-5875-46FA-93BA-A38D07DF22A8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67045BB-E9E0-4A41-8342-B87A488DE4B7}" type="pres">
      <dgm:prSet presAssocID="{DD089DB8-5875-46FA-93BA-A38D07DF22A8}" presName="rootConnector" presStyleLbl="node2" presStyleIdx="0" presStyleCnt="0"/>
      <dgm:spPr/>
      <dgm:t>
        <a:bodyPr/>
        <a:lstStyle/>
        <a:p>
          <a:endParaRPr lang="ru-RU"/>
        </a:p>
      </dgm:t>
    </dgm:pt>
    <dgm:pt modelId="{55184762-389B-4E97-8945-82A8C3985A10}" type="pres">
      <dgm:prSet presAssocID="{DD089DB8-5875-46FA-93BA-A38D07DF22A8}" presName="hierChild4" presStyleCnt="0"/>
      <dgm:spPr/>
    </dgm:pt>
    <dgm:pt modelId="{8969623C-C881-497F-A7E9-913C1FE359DA}" type="pres">
      <dgm:prSet presAssocID="{DD089DB8-5875-46FA-93BA-A38D07DF22A8}" presName="hierChild5" presStyleCnt="0"/>
      <dgm:spPr/>
    </dgm:pt>
    <dgm:pt modelId="{5933F8EE-6A64-4041-8666-42F6628E6B8C}" type="pres">
      <dgm:prSet presAssocID="{8136AE98-8934-4E44-B827-BAB2CF05A866}" presName="hierChild3" presStyleCnt="0"/>
      <dgm:spPr/>
    </dgm:pt>
    <dgm:pt modelId="{3DBCEE71-1B49-47D6-9B44-FCCBC89E8167}" type="pres">
      <dgm:prSet presAssocID="{2FB65E49-E9D9-45F6-A7E4-46F18F346164}" presName="Name96" presStyleLbl="parChTrans1D2" presStyleIdx="4" presStyleCnt="6"/>
      <dgm:spPr/>
      <dgm:t>
        <a:bodyPr/>
        <a:lstStyle/>
        <a:p>
          <a:endParaRPr lang="ru-RU"/>
        </a:p>
      </dgm:t>
    </dgm:pt>
    <dgm:pt modelId="{6FF2D252-9F65-4DE9-94B7-B90DA7DF5254}" type="pres">
      <dgm:prSet presAssocID="{76135196-887D-4D63-8C24-1224FE858760}" presName="hierRoot3" presStyleCnt="0">
        <dgm:presLayoutVars>
          <dgm:hierBranch val="init"/>
        </dgm:presLayoutVars>
      </dgm:prSet>
      <dgm:spPr/>
    </dgm:pt>
    <dgm:pt modelId="{96163E7C-9D68-4929-B0D4-2FFA87821F0F}" type="pres">
      <dgm:prSet presAssocID="{76135196-887D-4D63-8C24-1224FE858760}" presName="rootComposite3" presStyleCnt="0"/>
      <dgm:spPr/>
    </dgm:pt>
    <dgm:pt modelId="{9C2A874A-96B3-4393-8047-0931E5500EE9}" type="pres">
      <dgm:prSet presAssocID="{76135196-887D-4D63-8C24-1224FE858760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754D9F-EAB6-4B54-8096-8BF48DE0F565}" type="pres">
      <dgm:prSet presAssocID="{76135196-887D-4D63-8C24-1224FE858760}" presName="titleText3" presStyleLbl="fgAcc2" presStyleIdx="0" presStyleCnt="4" custLinFactNeighborX="1787" custLinFactNeighborY="512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7118D0D-14BA-4411-958C-22D43745BA19}" type="pres">
      <dgm:prSet presAssocID="{76135196-887D-4D63-8C24-1224FE858760}" presName="rootConnector3" presStyleLbl="asst1" presStyleIdx="0" presStyleCnt="4"/>
      <dgm:spPr/>
      <dgm:t>
        <a:bodyPr/>
        <a:lstStyle/>
        <a:p>
          <a:endParaRPr lang="ru-RU"/>
        </a:p>
      </dgm:t>
    </dgm:pt>
    <dgm:pt modelId="{B546E40F-9272-4D7A-B2D0-B1C5F0FDEA3B}" type="pres">
      <dgm:prSet presAssocID="{76135196-887D-4D63-8C24-1224FE858760}" presName="hierChild6" presStyleCnt="0"/>
      <dgm:spPr/>
    </dgm:pt>
    <dgm:pt modelId="{BE6D402C-1092-404E-82CC-58893C7E2DBA}" type="pres">
      <dgm:prSet presAssocID="{76135196-887D-4D63-8C24-1224FE858760}" presName="hierChild7" presStyleCnt="0"/>
      <dgm:spPr/>
    </dgm:pt>
    <dgm:pt modelId="{1FEFB8E9-C2AC-42AA-BF00-39027E0EA5DA}" type="pres">
      <dgm:prSet presAssocID="{D76F88D8-6626-4CAC-85B3-E508840D5BFF}" presName="Name96" presStyleLbl="parChTrans1D3" presStyleIdx="0" presStyleCnt="3"/>
      <dgm:spPr/>
      <dgm:t>
        <a:bodyPr/>
        <a:lstStyle/>
        <a:p>
          <a:endParaRPr lang="ru-RU"/>
        </a:p>
      </dgm:t>
    </dgm:pt>
    <dgm:pt modelId="{405E59F8-EF4B-46FC-AC92-682CE8AF91A8}" type="pres">
      <dgm:prSet presAssocID="{B4D20962-8556-4B48-A556-32D1F0B4BE9D}" presName="hierRoot3" presStyleCnt="0">
        <dgm:presLayoutVars>
          <dgm:hierBranch val="init"/>
        </dgm:presLayoutVars>
      </dgm:prSet>
      <dgm:spPr/>
    </dgm:pt>
    <dgm:pt modelId="{9EB4F3B1-9B9D-4C85-86FB-937901322C1F}" type="pres">
      <dgm:prSet presAssocID="{B4D20962-8556-4B48-A556-32D1F0B4BE9D}" presName="rootComposite3" presStyleCnt="0"/>
      <dgm:spPr/>
    </dgm:pt>
    <dgm:pt modelId="{63F99F68-8EFE-41BE-8C0E-6277B608DAC7}" type="pres">
      <dgm:prSet presAssocID="{B4D20962-8556-4B48-A556-32D1F0B4BE9D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BA01D-EE46-4A02-9C27-51B5BEDF6FBD}" type="pres">
      <dgm:prSet presAssocID="{B4D20962-8556-4B48-A556-32D1F0B4BE9D}" presName="titleText3" presStyleLbl="fgAcc2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70A561-F9B1-4357-88A9-F14738845DB0}" type="pres">
      <dgm:prSet presAssocID="{B4D20962-8556-4B48-A556-32D1F0B4BE9D}" presName="rootConnector3" presStyleLbl="asst1" presStyleIdx="1" presStyleCnt="4"/>
      <dgm:spPr/>
      <dgm:t>
        <a:bodyPr/>
        <a:lstStyle/>
        <a:p>
          <a:endParaRPr lang="ru-RU"/>
        </a:p>
      </dgm:t>
    </dgm:pt>
    <dgm:pt modelId="{544A1DB2-250F-4308-B462-967D3D6A2CD9}" type="pres">
      <dgm:prSet presAssocID="{B4D20962-8556-4B48-A556-32D1F0B4BE9D}" presName="hierChild6" presStyleCnt="0"/>
      <dgm:spPr/>
    </dgm:pt>
    <dgm:pt modelId="{C7E0B9FB-D142-41E7-81E9-568928C536AD}" type="pres">
      <dgm:prSet presAssocID="{B4D20962-8556-4B48-A556-32D1F0B4BE9D}" presName="hierChild7" presStyleCnt="0"/>
      <dgm:spPr/>
    </dgm:pt>
    <dgm:pt modelId="{525F8511-2312-42A8-854D-079D43E8EF9A}" type="pres">
      <dgm:prSet presAssocID="{A74E43CC-61A9-47C4-A3AE-7869748D688A}" presName="Name96" presStyleLbl="parChTrans1D3" presStyleIdx="1" presStyleCnt="3"/>
      <dgm:spPr/>
      <dgm:t>
        <a:bodyPr/>
        <a:lstStyle/>
        <a:p>
          <a:endParaRPr lang="ru-RU"/>
        </a:p>
      </dgm:t>
    </dgm:pt>
    <dgm:pt modelId="{DF983B28-8E06-4E74-89C2-58247B4978C0}" type="pres">
      <dgm:prSet presAssocID="{C956EC78-9F00-498A-8707-610123D11932}" presName="hierRoot3" presStyleCnt="0">
        <dgm:presLayoutVars>
          <dgm:hierBranch val="init"/>
        </dgm:presLayoutVars>
      </dgm:prSet>
      <dgm:spPr/>
    </dgm:pt>
    <dgm:pt modelId="{A7268E71-1D6C-4885-ABCD-F8BFB45E169F}" type="pres">
      <dgm:prSet presAssocID="{C956EC78-9F00-498A-8707-610123D11932}" presName="rootComposite3" presStyleCnt="0"/>
      <dgm:spPr/>
    </dgm:pt>
    <dgm:pt modelId="{3988A9BF-6B61-46E6-ABC4-6EFE073176BC}" type="pres">
      <dgm:prSet presAssocID="{C956EC78-9F00-498A-8707-610123D1193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5ED58-F6AF-4652-A636-DD5001C41513}" type="pres">
      <dgm:prSet presAssocID="{C956EC78-9F00-498A-8707-610123D11932}" presName="titleText3" presStyleLbl="fgAcc2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D20770F-786C-4939-9C02-4AC395ECF3E4}" type="pres">
      <dgm:prSet presAssocID="{C956EC78-9F00-498A-8707-610123D11932}" presName="rootConnector3" presStyleLbl="asst1" presStyleIdx="2" presStyleCnt="4"/>
      <dgm:spPr/>
      <dgm:t>
        <a:bodyPr/>
        <a:lstStyle/>
        <a:p>
          <a:endParaRPr lang="ru-RU"/>
        </a:p>
      </dgm:t>
    </dgm:pt>
    <dgm:pt modelId="{C05687DC-23C3-4E6A-9DA8-EB7F86923617}" type="pres">
      <dgm:prSet presAssocID="{C956EC78-9F00-498A-8707-610123D11932}" presName="hierChild6" presStyleCnt="0"/>
      <dgm:spPr/>
    </dgm:pt>
    <dgm:pt modelId="{2139BCFF-C580-479A-A94E-AF9FF9519F2D}" type="pres">
      <dgm:prSet presAssocID="{C956EC78-9F00-498A-8707-610123D11932}" presName="hierChild7" presStyleCnt="0"/>
      <dgm:spPr/>
    </dgm:pt>
    <dgm:pt modelId="{129F496D-AD4C-4F18-B57F-EC5F8BECF2D4}" type="pres">
      <dgm:prSet presAssocID="{21B54D95-6667-456C-8C39-EA7A528614E2}" presName="Name96" presStyleLbl="parChTrans1D2" presStyleIdx="5" presStyleCnt="6"/>
      <dgm:spPr/>
      <dgm:t>
        <a:bodyPr/>
        <a:lstStyle/>
        <a:p>
          <a:endParaRPr lang="ru-RU"/>
        </a:p>
      </dgm:t>
    </dgm:pt>
    <dgm:pt modelId="{A509B614-0A48-4F41-BBFD-1DF2E0E31F92}" type="pres">
      <dgm:prSet presAssocID="{3137AD74-8C14-4B6E-A471-905151A1C444}" presName="hierRoot3" presStyleCnt="0">
        <dgm:presLayoutVars>
          <dgm:hierBranch val="init"/>
        </dgm:presLayoutVars>
      </dgm:prSet>
      <dgm:spPr/>
    </dgm:pt>
    <dgm:pt modelId="{36940442-A31B-41B8-AD71-AAD82AF6701D}" type="pres">
      <dgm:prSet presAssocID="{3137AD74-8C14-4B6E-A471-905151A1C444}" presName="rootComposite3" presStyleCnt="0"/>
      <dgm:spPr/>
    </dgm:pt>
    <dgm:pt modelId="{8534FEA8-42E9-4786-94DE-217D142C6700}" type="pres">
      <dgm:prSet presAssocID="{3137AD74-8C14-4B6E-A471-905151A1C444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8F9ACB-5704-4EA3-9752-44F982043EDA}" type="pres">
      <dgm:prSet presAssocID="{3137AD74-8C14-4B6E-A471-905151A1C444}" presName="titleText3" presStyleLbl="fgAcc2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DDA3A8-11BA-4226-AF31-B3D6F42D1CDD}" type="pres">
      <dgm:prSet presAssocID="{3137AD74-8C14-4B6E-A471-905151A1C444}" presName="rootConnector3" presStyleLbl="asst1" presStyleIdx="3" presStyleCnt="4"/>
      <dgm:spPr/>
      <dgm:t>
        <a:bodyPr/>
        <a:lstStyle/>
        <a:p>
          <a:endParaRPr lang="ru-RU"/>
        </a:p>
      </dgm:t>
    </dgm:pt>
    <dgm:pt modelId="{388E89F5-7E3B-4E6A-BA2E-08DDAAE4E385}" type="pres">
      <dgm:prSet presAssocID="{3137AD74-8C14-4B6E-A471-905151A1C444}" presName="hierChild6" presStyleCnt="0"/>
      <dgm:spPr/>
    </dgm:pt>
    <dgm:pt modelId="{F261029E-69A7-446D-98DB-EC38CA2D4D29}" type="pres">
      <dgm:prSet presAssocID="{656E4074-8978-4727-A71B-3BECF5E1CD8C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2F31AA5-6FED-4AAE-81BA-6C867ED61A11}" type="pres">
      <dgm:prSet presAssocID="{883CB212-4805-4917-A2F2-A4A2F74846FA}" presName="hierRoot2" presStyleCnt="0">
        <dgm:presLayoutVars>
          <dgm:hierBranch val="init"/>
        </dgm:presLayoutVars>
      </dgm:prSet>
      <dgm:spPr/>
    </dgm:pt>
    <dgm:pt modelId="{D091EC30-04D0-4DA2-9FF9-85C9CAF1D2E8}" type="pres">
      <dgm:prSet presAssocID="{883CB212-4805-4917-A2F2-A4A2F74846FA}" presName="rootComposite" presStyleCnt="0"/>
      <dgm:spPr/>
    </dgm:pt>
    <dgm:pt modelId="{8AF97F4F-DB50-4B7F-B248-490F68C7CF21}" type="pres">
      <dgm:prSet presAssocID="{883CB212-4805-4917-A2F2-A4A2F74846FA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D6682C0-50C7-4923-A095-1A8E07F9320C}" type="pres">
      <dgm:prSet presAssocID="{883CB212-4805-4917-A2F2-A4A2F74846FA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D979A49-41BF-436F-989E-058E5D43EFBB}" type="pres">
      <dgm:prSet presAssocID="{883CB212-4805-4917-A2F2-A4A2F74846FA}" presName="rootConnector" presStyleLbl="node3" presStyleIdx="0" presStyleCnt="0"/>
      <dgm:spPr/>
      <dgm:t>
        <a:bodyPr/>
        <a:lstStyle/>
        <a:p>
          <a:endParaRPr lang="ru-RU"/>
        </a:p>
      </dgm:t>
    </dgm:pt>
    <dgm:pt modelId="{726ED43D-00C2-4D06-8A74-6B7C820DBC37}" type="pres">
      <dgm:prSet presAssocID="{883CB212-4805-4917-A2F2-A4A2F74846FA}" presName="hierChild4" presStyleCnt="0"/>
      <dgm:spPr/>
    </dgm:pt>
    <dgm:pt modelId="{36F97DAD-75B4-4FCD-A88F-4B6D3C8EC239}" type="pres">
      <dgm:prSet presAssocID="{883CB212-4805-4917-A2F2-A4A2F74846FA}" presName="hierChild5" presStyleCnt="0"/>
      <dgm:spPr/>
    </dgm:pt>
    <dgm:pt modelId="{38DFDFAB-37E1-42C1-953C-B38313458E45}" type="pres">
      <dgm:prSet presAssocID="{3137AD74-8C14-4B6E-A471-905151A1C444}" presName="hierChild7" presStyleCnt="0"/>
      <dgm:spPr/>
    </dgm:pt>
  </dgm:ptLst>
  <dgm:cxnLst>
    <dgm:cxn modelId="{87B40A01-F156-4014-909D-50CF777BDEE1}" type="presOf" srcId="{B4D20962-8556-4B48-A556-32D1F0B4BE9D}" destId="{63F99F68-8EFE-41BE-8C0E-6277B608DAC7}" srcOrd="0" destOrd="0" presId="urn:microsoft.com/office/officeart/2008/layout/NameandTitleOrganizationalChart"/>
    <dgm:cxn modelId="{9F4A5B3D-74CB-4222-930E-B4A40AC055B0}" type="presOf" srcId="{21B54D95-6667-456C-8C39-EA7A528614E2}" destId="{129F496D-AD4C-4F18-B57F-EC5F8BECF2D4}" srcOrd="0" destOrd="0" presId="urn:microsoft.com/office/officeart/2008/layout/NameandTitleOrganizationalChart"/>
    <dgm:cxn modelId="{6BA1448B-4015-436A-89EF-0EB2D3F4080C}" type="presOf" srcId="{A691F0AF-773F-4760-B957-97EE51AB37D5}" destId="{70A5E6D9-3003-442A-9E76-FBF503E3E214}" srcOrd="0" destOrd="0" presId="urn:microsoft.com/office/officeart/2008/layout/NameandTitleOrganizationalChart"/>
    <dgm:cxn modelId="{3B6E7BF8-9579-4DD9-9437-C4E54B283CB4}" type="presOf" srcId="{50A2287C-86A8-442F-A7C0-3E9F6D5AE4CF}" destId="{FC5CCC6A-AA7A-4CAE-A215-B59288CCAFFC}" srcOrd="1" destOrd="0" presId="urn:microsoft.com/office/officeart/2008/layout/NameandTitleOrganizationalChart"/>
    <dgm:cxn modelId="{C7E19447-E7CE-449D-BA0C-3A778BA9D634}" type="presOf" srcId="{5A332215-AA6E-40D1-B6D6-EFBE1C7B5905}" destId="{E8FEACE4-85DD-4D0E-A048-A82703265E1B}" srcOrd="0" destOrd="0" presId="urn:microsoft.com/office/officeart/2008/layout/NameandTitleOrganizationalChart"/>
    <dgm:cxn modelId="{4477FCA8-34BB-471B-B5B5-F53051AEB690}" type="presOf" srcId="{3137AD74-8C14-4B6E-A471-905151A1C444}" destId="{8534FEA8-42E9-4786-94DE-217D142C6700}" srcOrd="0" destOrd="0" presId="urn:microsoft.com/office/officeart/2008/layout/NameandTitleOrganizationalChart"/>
    <dgm:cxn modelId="{65839F17-A502-4001-A08B-3B8786AAF73F}" type="presOf" srcId="{8749CD51-A4EE-4A56-9969-907AB568F559}" destId="{AAF5ED58-F6AF-4652-A636-DD5001C41513}" srcOrd="0" destOrd="0" presId="urn:microsoft.com/office/officeart/2008/layout/NameandTitleOrganizationalChart"/>
    <dgm:cxn modelId="{B4A70DFA-9F29-4ECE-8EA6-3B7391A0BD6E}" srcId="{8136AE98-8934-4E44-B827-BAB2CF05A866}" destId="{3137AD74-8C14-4B6E-A471-905151A1C444}" srcOrd="1" destOrd="0" parTransId="{21B54D95-6667-456C-8C39-EA7A528614E2}" sibTransId="{0CAA600F-3464-4EFA-AC31-E1E168107158}"/>
    <dgm:cxn modelId="{005031DB-A2B9-42ED-B2C0-B82AFC3A1A98}" type="presOf" srcId="{DD089DB8-5875-46FA-93BA-A38D07DF22A8}" destId="{167045BB-E9E0-4A41-8342-B87A488DE4B7}" srcOrd="1" destOrd="0" presId="urn:microsoft.com/office/officeart/2008/layout/NameandTitleOrganizationalChart"/>
    <dgm:cxn modelId="{29B74803-3F18-4CC1-8D61-AF9C6970EA05}" srcId="{8136AE98-8934-4E44-B827-BAB2CF05A866}" destId="{585F71C6-4C08-4451-95FE-5E45A70752B4}" srcOrd="4" destOrd="0" parTransId="{FAF3620D-03A5-465E-BC67-C1ED6204AED6}" sibTransId="{20F3B608-FF5F-4459-A0D5-2F6E1B564C52}"/>
    <dgm:cxn modelId="{5E57FC8A-D22E-4DE9-9EA0-02C790C075FA}" type="presOf" srcId="{585F71C6-4C08-4451-95FE-5E45A70752B4}" destId="{4BAA3843-911D-4FE8-8D89-34384E4B956A}" srcOrd="0" destOrd="0" presId="urn:microsoft.com/office/officeart/2008/layout/NameandTitleOrganizationalChart"/>
    <dgm:cxn modelId="{8312E5B5-FF53-42C9-ABC3-A96F518E87A1}" srcId="{8136AE98-8934-4E44-B827-BAB2CF05A866}" destId="{DD089DB8-5875-46FA-93BA-A38D07DF22A8}" srcOrd="5" destOrd="0" parTransId="{37AF1473-F8C9-4BDB-BBF2-842E875F2B46}" sibTransId="{4AC21C40-8122-4615-8950-D644866C0907}"/>
    <dgm:cxn modelId="{D19E8B89-E0DE-482A-8257-CAA0E5A30A19}" type="presOf" srcId="{A74E43CC-61A9-47C4-A3AE-7869748D688A}" destId="{525F8511-2312-42A8-854D-079D43E8EF9A}" srcOrd="0" destOrd="0" presId="urn:microsoft.com/office/officeart/2008/layout/NameandTitleOrganizationalChart"/>
    <dgm:cxn modelId="{C2136422-8487-4655-9D14-DCD4E929E167}" type="presOf" srcId="{B4D20962-8556-4B48-A556-32D1F0B4BE9D}" destId="{8770A561-F9B1-4357-88A9-F14738845DB0}" srcOrd="1" destOrd="0" presId="urn:microsoft.com/office/officeart/2008/layout/NameandTitleOrganizationalChart"/>
    <dgm:cxn modelId="{EC662ED3-A2AE-4C07-8083-F7FD22B1FDFB}" type="presOf" srcId="{883CB212-4805-4917-A2F2-A4A2F74846FA}" destId="{5D979A49-41BF-436F-989E-058E5D43EFBB}" srcOrd="1" destOrd="0" presId="urn:microsoft.com/office/officeart/2008/layout/NameandTitleOrganizationalChart"/>
    <dgm:cxn modelId="{C2EE36A9-F78B-420F-8A6E-08CD0D476896}" srcId="{8136AE98-8934-4E44-B827-BAB2CF05A866}" destId="{50A2287C-86A8-442F-A7C0-3E9F6D5AE4CF}" srcOrd="3" destOrd="0" parTransId="{A691F0AF-773F-4760-B957-97EE51AB37D5}" sibTransId="{B4843EAC-51BF-45B2-A2AC-3C45E0A90ECA}"/>
    <dgm:cxn modelId="{3F4DE2C5-BD00-458A-B69C-73FAD8F74508}" type="presOf" srcId="{0CAA600F-3464-4EFA-AC31-E1E168107158}" destId="{7F8F9ACB-5704-4EA3-9752-44F982043EDA}" srcOrd="0" destOrd="0" presId="urn:microsoft.com/office/officeart/2008/layout/NameandTitleOrganizationalChart"/>
    <dgm:cxn modelId="{B67B9F6C-5563-45D4-95CE-C09199FA5418}" type="presOf" srcId="{B9188042-5424-45C7-855C-F199A15FCFEF}" destId="{CA58A89E-E765-4E1D-ACAD-45DD6FCF7332}" srcOrd="0" destOrd="0" presId="urn:microsoft.com/office/officeart/2008/layout/NameandTitleOrganizationalChart"/>
    <dgm:cxn modelId="{EAE338DF-825F-45F5-A1DA-BBA4BB062197}" type="presOf" srcId="{50A2287C-86A8-442F-A7C0-3E9F6D5AE4CF}" destId="{77498ED9-FE10-4022-B66B-4AE7F5135F19}" srcOrd="0" destOrd="0" presId="urn:microsoft.com/office/officeart/2008/layout/NameandTitleOrganizationalChart"/>
    <dgm:cxn modelId="{3A76A5AB-08B6-49D3-B918-B5F253B873B5}" type="presOf" srcId="{4AC21C40-8122-4615-8950-D644866C0907}" destId="{259B33FA-FDD5-4B39-99C3-25D33759F0A0}" srcOrd="0" destOrd="0" presId="urn:microsoft.com/office/officeart/2008/layout/NameandTitleOrganizationalChart"/>
    <dgm:cxn modelId="{09FA335F-54A5-4C02-94CB-290BD7A7BED0}" type="presOf" srcId="{7B802F1D-98BC-41B0-AE79-B04EEF5A85B9}" destId="{C59BA01D-EE46-4A02-9C27-51B5BEDF6FBD}" srcOrd="0" destOrd="0" presId="urn:microsoft.com/office/officeart/2008/layout/NameandTitleOrganizationalChart"/>
    <dgm:cxn modelId="{66BF0FBB-999D-4A04-8FA0-47DBEB268080}" type="presOf" srcId="{B4C0B521-FCE7-4BB9-9084-5A3B75C4988E}" destId="{1D6682C0-50C7-4923-A095-1A8E07F9320C}" srcOrd="0" destOrd="0" presId="urn:microsoft.com/office/officeart/2008/layout/NameandTitleOrganizationalChart"/>
    <dgm:cxn modelId="{A3AEE657-1EBB-4A27-8D0C-A5F50CEE145D}" type="presOf" srcId="{8136AE98-8934-4E44-B827-BAB2CF05A866}" destId="{6FBCAC84-FCFD-4AD5-A79F-B03CC3413AF7}" srcOrd="0" destOrd="0" presId="urn:microsoft.com/office/officeart/2008/layout/NameandTitleOrganizationalChart"/>
    <dgm:cxn modelId="{344DEAFA-4D0C-45D1-8DA5-2CD85F5705A5}" srcId="{3137AD74-8C14-4B6E-A471-905151A1C444}" destId="{883CB212-4805-4917-A2F2-A4A2F74846FA}" srcOrd="0" destOrd="0" parTransId="{656E4074-8978-4727-A71B-3BECF5E1CD8C}" sibTransId="{B4C0B521-FCE7-4BB9-9084-5A3B75C4988E}"/>
    <dgm:cxn modelId="{8138FEB4-24EE-4D4E-AA6B-C925A4639409}" type="presOf" srcId="{76135196-887D-4D63-8C24-1224FE858760}" destId="{37118D0D-14BA-4411-958C-22D43745BA19}" srcOrd="1" destOrd="0" presId="urn:microsoft.com/office/officeart/2008/layout/NameandTitleOrganizationalChart"/>
    <dgm:cxn modelId="{0A6F81A7-CC33-48D5-838F-05D5B207F685}" type="presOf" srcId="{883CB212-4805-4917-A2F2-A4A2F74846FA}" destId="{8AF97F4F-DB50-4B7F-B248-490F68C7CF21}" srcOrd="0" destOrd="0" presId="urn:microsoft.com/office/officeart/2008/layout/NameandTitleOrganizationalChart"/>
    <dgm:cxn modelId="{1ADF19C4-3CD0-43CF-A2BF-D455A7D85A87}" type="presOf" srcId="{8924788B-BE9E-47DF-8919-A0AE79F30A17}" destId="{4F754D9F-EAB6-4B54-8096-8BF48DE0F565}" srcOrd="0" destOrd="0" presId="urn:microsoft.com/office/officeart/2008/layout/NameandTitleOrganizationalChart"/>
    <dgm:cxn modelId="{BCA35CE6-67BD-4152-AA08-79886DE5BE4C}" type="presOf" srcId="{20F3B608-FF5F-4459-A0D5-2F6E1B564C52}" destId="{67385E51-2308-400A-8204-5BE2DB5CC7AE}" srcOrd="0" destOrd="0" presId="urn:microsoft.com/office/officeart/2008/layout/NameandTitleOrganizationalChart"/>
    <dgm:cxn modelId="{78B3B6B0-F877-433C-A80D-2F94AC57258C}" srcId="{76135196-887D-4D63-8C24-1224FE858760}" destId="{C956EC78-9F00-498A-8707-610123D11932}" srcOrd="1" destOrd="0" parTransId="{A74E43CC-61A9-47C4-A3AE-7869748D688A}" sibTransId="{8749CD51-A4EE-4A56-9969-907AB568F559}"/>
    <dgm:cxn modelId="{A018B086-0924-48E7-8D84-9B52FF695D43}" srcId="{8136AE98-8934-4E44-B827-BAB2CF05A866}" destId="{76135196-887D-4D63-8C24-1224FE858760}" srcOrd="0" destOrd="0" parTransId="{2FB65E49-E9D9-45F6-A7E4-46F18F346164}" sibTransId="{8924788B-BE9E-47DF-8919-A0AE79F30A17}"/>
    <dgm:cxn modelId="{B7C7BC02-EAA7-4BC7-9415-8B0A250CF4B8}" type="presOf" srcId="{C956EC78-9F00-498A-8707-610123D11932}" destId="{9D20770F-786C-4939-9C02-4AC395ECF3E4}" srcOrd="1" destOrd="0" presId="urn:microsoft.com/office/officeart/2008/layout/NameandTitleOrganizationalChart"/>
    <dgm:cxn modelId="{54633AC2-9012-4BDD-ADDD-A0B02D49346C}" type="presOf" srcId="{04D68C1D-F051-4FF2-9B9A-DFCCFA0A2D30}" destId="{133F51C7-86BC-4CD9-BF2E-69F2BDFC547C}" srcOrd="0" destOrd="0" presId="urn:microsoft.com/office/officeart/2008/layout/NameandTitleOrganizationalChart"/>
    <dgm:cxn modelId="{543A0AB2-89C4-4453-9F1F-72BC366823C0}" type="presOf" srcId="{656E4074-8978-4727-A71B-3BECF5E1CD8C}" destId="{F261029E-69A7-446D-98DB-EC38CA2D4D29}" srcOrd="0" destOrd="0" presId="urn:microsoft.com/office/officeart/2008/layout/NameandTitleOrganizationalChart"/>
    <dgm:cxn modelId="{69F82F55-4EC8-4BA8-8BBA-37A08D29ECAE}" srcId="{76135196-887D-4D63-8C24-1224FE858760}" destId="{B4D20962-8556-4B48-A556-32D1F0B4BE9D}" srcOrd="0" destOrd="0" parTransId="{D76F88D8-6626-4CAC-85B3-E508840D5BFF}" sibTransId="{7B802F1D-98BC-41B0-AE79-B04EEF5A85B9}"/>
    <dgm:cxn modelId="{0B9B5DDF-433B-468D-AC2C-BA48757498BF}" srcId="{B9188042-5424-45C7-855C-F199A15FCFEF}" destId="{8136AE98-8934-4E44-B827-BAB2CF05A866}" srcOrd="0" destOrd="0" parTransId="{1C0C0C0E-245B-40A8-8F14-AC0A770B0E51}" sibTransId="{5A332215-AA6E-40D1-B6D6-EFBE1C7B5905}"/>
    <dgm:cxn modelId="{BF631D36-C7D1-4C9E-81BA-DEB0CE9252BF}" type="presOf" srcId="{585F71C6-4C08-4451-95FE-5E45A70752B4}" destId="{1CC46DBC-7A51-4927-9365-0D657A8ACE11}" srcOrd="1" destOrd="0" presId="urn:microsoft.com/office/officeart/2008/layout/NameandTitleOrganizationalChart"/>
    <dgm:cxn modelId="{78D33BEB-D65B-4FEE-929F-EF3C9EF9F5F8}" type="presOf" srcId="{FAF3620D-03A5-465E-BC67-C1ED6204AED6}" destId="{9250AD96-ACE0-43C6-A69F-5F41BFF41EF7}" srcOrd="0" destOrd="0" presId="urn:microsoft.com/office/officeart/2008/layout/NameandTitleOrganizationalChart"/>
    <dgm:cxn modelId="{15382A52-DD12-4AF8-B0B6-81C2C374A85B}" type="presOf" srcId="{DD089DB8-5875-46FA-93BA-A38D07DF22A8}" destId="{072EBBF0-E844-45BE-B756-31895F8F83A6}" srcOrd="0" destOrd="0" presId="urn:microsoft.com/office/officeart/2008/layout/NameandTitleOrganizationalChart"/>
    <dgm:cxn modelId="{B84B482A-657D-4F2D-9C1F-A9D5084D73A9}" type="presOf" srcId="{37AF1473-F8C9-4BDB-BBF2-842E875F2B46}" destId="{C23E51A6-0279-48B7-9111-BD0C988D386B}" srcOrd="0" destOrd="0" presId="urn:microsoft.com/office/officeart/2008/layout/NameandTitleOrganizationalChart"/>
    <dgm:cxn modelId="{E19DE24E-3C0B-4976-AB70-DDDA78391AE6}" type="presOf" srcId="{8136AE98-8934-4E44-B827-BAB2CF05A866}" destId="{B128EEF7-AE56-4973-8D88-775FC6DE2D44}" srcOrd="1" destOrd="0" presId="urn:microsoft.com/office/officeart/2008/layout/NameandTitleOrganizationalChart"/>
    <dgm:cxn modelId="{B5FB2BC2-EE4D-4F37-B56F-E36EC08AC114}" type="presOf" srcId="{3137AD74-8C14-4B6E-A471-905151A1C444}" destId="{D4DDA3A8-11BA-4226-AF31-B3D6F42D1CDD}" srcOrd="1" destOrd="0" presId="urn:microsoft.com/office/officeart/2008/layout/NameandTitleOrganizationalChart"/>
    <dgm:cxn modelId="{3129EA25-D08F-4B11-8984-ED27566BD5B8}" type="presOf" srcId="{D76F88D8-6626-4CAC-85B3-E508840D5BFF}" destId="{1FEFB8E9-C2AC-42AA-BF00-39027E0EA5DA}" srcOrd="0" destOrd="0" presId="urn:microsoft.com/office/officeart/2008/layout/NameandTitleOrganizationalChart"/>
    <dgm:cxn modelId="{3CD48DAB-00DF-4795-B5B5-09DE98F6431C}" type="presOf" srcId="{04D68C1D-F051-4FF2-9B9A-DFCCFA0A2D30}" destId="{8542AABC-3CDA-41F1-822E-C4CE486EBEFA}" srcOrd="1" destOrd="0" presId="urn:microsoft.com/office/officeart/2008/layout/NameandTitleOrganizationalChart"/>
    <dgm:cxn modelId="{8F350447-7655-4633-8BD7-BD1ABB315AC1}" type="presOf" srcId="{B4843EAC-51BF-45B2-A2AC-3C45E0A90ECA}" destId="{787EBE81-343F-494B-AA86-918F98EB427F}" srcOrd="0" destOrd="0" presId="urn:microsoft.com/office/officeart/2008/layout/NameandTitleOrganizationalChart"/>
    <dgm:cxn modelId="{46405D4F-4F4C-486E-9E1E-2AC91588663C}" type="presOf" srcId="{2FB65E49-E9D9-45F6-A7E4-46F18F346164}" destId="{3DBCEE71-1B49-47D6-9B44-FCCBC89E8167}" srcOrd="0" destOrd="0" presId="urn:microsoft.com/office/officeart/2008/layout/NameandTitleOrganizationalChart"/>
    <dgm:cxn modelId="{CCDC935F-9CAD-4D07-AD98-8330E242B6E4}" type="presOf" srcId="{C956EC78-9F00-498A-8707-610123D11932}" destId="{3988A9BF-6B61-46E6-ABC4-6EFE073176BC}" srcOrd="0" destOrd="0" presId="urn:microsoft.com/office/officeart/2008/layout/NameandTitleOrganizationalChart"/>
    <dgm:cxn modelId="{6371EA65-0CB3-4AE6-AF62-8A5679386616}" type="presOf" srcId="{C32D64EB-A808-4C14-8F64-EEEE45737849}" destId="{A774A20B-CB3A-4BE6-899D-BCB3C5D42676}" srcOrd="0" destOrd="0" presId="urn:microsoft.com/office/officeart/2008/layout/NameandTitleOrganizationalChart"/>
    <dgm:cxn modelId="{99C1EA65-8BD9-4C64-9A62-5C72CE823AD3}" type="presOf" srcId="{8E0A5DDC-87F0-4099-B060-96968C926894}" destId="{076B5827-ADDD-4445-9205-C6E8210F7C51}" srcOrd="0" destOrd="0" presId="urn:microsoft.com/office/officeart/2008/layout/NameandTitleOrganizationalChart"/>
    <dgm:cxn modelId="{90193F8E-E660-4AEB-A773-2A7E1D6B2F16}" type="presOf" srcId="{76135196-887D-4D63-8C24-1224FE858760}" destId="{9C2A874A-96B3-4393-8047-0931E5500EE9}" srcOrd="0" destOrd="0" presId="urn:microsoft.com/office/officeart/2008/layout/NameandTitleOrganizationalChart"/>
    <dgm:cxn modelId="{917A542E-F2A5-4EF9-A00C-C357135DFD21}" srcId="{8136AE98-8934-4E44-B827-BAB2CF05A866}" destId="{04D68C1D-F051-4FF2-9B9A-DFCCFA0A2D30}" srcOrd="2" destOrd="0" parTransId="{C32D64EB-A808-4C14-8F64-EEEE45737849}" sibTransId="{8E0A5DDC-87F0-4099-B060-96968C926894}"/>
    <dgm:cxn modelId="{FA42572A-3534-4394-919F-05E5809AB9BF}" type="presParOf" srcId="{CA58A89E-E765-4E1D-ACAD-45DD6FCF7332}" destId="{AC93DDB9-EBB5-4178-9543-373A461AD678}" srcOrd="0" destOrd="0" presId="urn:microsoft.com/office/officeart/2008/layout/NameandTitleOrganizationalChart"/>
    <dgm:cxn modelId="{90921CF8-F6C2-4BB7-91CE-707A313D7B7F}" type="presParOf" srcId="{AC93DDB9-EBB5-4178-9543-373A461AD678}" destId="{D2910C52-087E-4C6D-91F5-D02BD16E24F8}" srcOrd="0" destOrd="0" presId="urn:microsoft.com/office/officeart/2008/layout/NameandTitleOrganizationalChart"/>
    <dgm:cxn modelId="{DA3B54B5-C11A-436F-BE62-26427628DE32}" type="presParOf" srcId="{D2910C52-087E-4C6D-91F5-D02BD16E24F8}" destId="{6FBCAC84-FCFD-4AD5-A79F-B03CC3413AF7}" srcOrd="0" destOrd="0" presId="urn:microsoft.com/office/officeart/2008/layout/NameandTitleOrganizationalChart"/>
    <dgm:cxn modelId="{0FAB5614-6BB8-4DBC-BAB9-6A4826CE0781}" type="presParOf" srcId="{D2910C52-087E-4C6D-91F5-D02BD16E24F8}" destId="{E8FEACE4-85DD-4D0E-A048-A82703265E1B}" srcOrd="1" destOrd="0" presId="urn:microsoft.com/office/officeart/2008/layout/NameandTitleOrganizationalChart"/>
    <dgm:cxn modelId="{8DA63395-5C67-4466-84A5-3FA83BCD354B}" type="presParOf" srcId="{D2910C52-087E-4C6D-91F5-D02BD16E24F8}" destId="{B128EEF7-AE56-4973-8D88-775FC6DE2D44}" srcOrd="2" destOrd="0" presId="urn:microsoft.com/office/officeart/2008/layout/NameandTitleOrganizationalChart"/>
    <dgm:cxn modelId="{C145032A-0F75-40A1-BDF2-FA8F47ECD38E}" type="presParOf" srcId="{AC93DDB9-EBB5-4178-9543-373A461AD678}" destId="{24D8ACE1-D105-433B-B585-0948B16A903A}" srcOrd="1" destOrd="0" presId="urn:microsoft.com/office/officeart/2008/layout/NameandTitleOrganizationalChart"/>
    <dgm:cxn modelId="{B790AE2F-5C80-4897-9E04-D1202FAF990C}" type="presParOf" srcId="{24D8ACE1-D105-433B-B585-0948B16A903A}" destId="{A774A20B-CB3A-4BE6-899D-BCB3C5D42676}" srcOrd="0" destOrd="0" presId="urn:microsoft.com/office/officeart/2008/layout/NameandTitleOrganizationalChart"/>
    <dgm:cxn modelId="{31D9533E-1E5F-442D-A597-D77A77A1A106}" type="presParOf" srcId="{24D8ACE1-D105-433B-B585-0948B16A903A}" destId="{C58EAD29-4CC1-452B-9834-E0BD4249B44A}" srcOrd="1" destOrd="0" presId="urn:microsoft.com/office/officeart/2008/layout/NameandTitleOrganizationalChart"/>
    <dgm:cxn modelId="{BD946070-58D5-47AE-B2F4-AC263A8226CD}" type="presParOf" srcId="{C58EAD29-4CC1-452B-9834-E0BD4249B44A}" destId="{646B9E85-AFD2-40B9-83BD-F5D9A54895AB}" srcOrd="0" destOrd="0" presId="urn:microsoft.com/office/officeart/2008/layout/NameandTitleOrganizationalChart"/>
    <dgm:cxn modelId="{6F4B0085-B1AB-4799-A88D-4FC7309BDD3F}" type="presParOf" srcId="{646B9E85-AFD2-40B9-83BD-F5D9A54895AB}" destId="{133F51C7-86BC-4CD9-BF2E-69F2BDFC547C}" srcOrd="0" destOrd="0" presId="urn:microsoft.com/office/officeart/2008/layout/NameandTitleOrganizationalChart"/>
    <dgm:cxn modelId="{C53DEC98-4C16-4DA0-9C4D-A3B2FFFDD7E4}" type="presParOf" srcId="{646B9E85-AFD2-40B9-83BD-F5D9A54895AB}" destId="{076B5827-ADDD-4445-9205-C6E8210F7C51}" srcOrd="1" destOrd="0" presId="urn:microsoft.com/office/officeart/2008/layout/NameandTitleOrganizationalChart"/>
    <dgm:cxn modelId="{4FD5D6B9-3EDF-4CA0-B6AE-65F853C97E6A}" type="presParOf" srcId="{646B9E85-AFD2-40B9-83BD-F5D9A54895AB}" destId="{8542AABC-3CDA-41F1-822E-C4CE486EBEFA}" srcOrd="2" destOrd="0" presId="urn:microsoft.com/office/officeart/2008/layout/NameandTitleOrganizationalChart"/>
    <dgm:cxn modelId="{4E2A1EFF-46BE-4DD1-8F68-50DAF5DED7E7}" type="presParOf" srcId="{C58EAD29-4CC1-452B-9834-E0BD4249B44A}" destId="{7436DC0C-B0E6-478E-A226-AE36608608B4}" srcOrd="1" destOrd="0" presId="urn:microsoft.com/office/officeart/2008/layout/NameandTitleOrganizationalChart"/>
    <dgm:cxn modelId="{ADACA681-3BBB-418C-8559-D4BED56862F6}" type="presParOf" srcId="{C58EAD29-4CC1-452B-9834-E0BD4249B44A}" destId="{6FE4D176-A69E-4ECF-B735-3D1A3A139CD8}" srcOrd="2" destOrd="0" presId="urn:microsoft.com/office/officeart/2008/layout/NameandTitleOrganizationalChart"/>
    <dgm:cxn modelId="{42721A47-3EC2-4013-BC34-A05CD815AF6B}" type="presParOf" srcId="{24D8ACE1-D105-433B-B585-0948B16A903A}" destId="{70A5E6D9-3003-442A-9E76-FBF503E3E214}" srcOrd="2" destOrd="0" presId="urn:microsoft.com/office/officeart/2008/layout/NameandTitleOrganizationalChart"/>
    <dgm:cxn modelId="{C4D66102-A43A-4DF9-AE8A-760872E0E3EB}" type="presParOf" srcId="{24D8ACE1-D105-433B-B585-0948B16A903A}" destId="{4376BE2F-1089-40C0-BAC7-DC363FD1E54D}" srcOrd="3" destOrd="0" presId="urn:microsoft.com/office/officeart/2008/layout/NameandTitleOrganizationalChart"/>
    <dgm:cxn modelId="{2C72EC1C-F805-4F69-8B23-318A9B5DB24C}" type="presParOf" srcId="{4376BE2F-1089-40C0-BAC7-DC363FD1E54D}" destId="{AF16711B-BDBE-4737-A5E0-533CFAFB7402}" srcOrd="0" destOrd="0" presId="urn:microsoft.com/office/officeart/2008/layout/NameandTitleOrganizationalChart"/>
    <dgm:cxn modelId="{DACEB641-F72A-4F39-9B67-55405395EFB6}" type="presParOf" srcId="{AF16711B-BDBE-4737-A5E0-533CFAFB7402}" destId="{77498ED9-FE10-4022-B66B-4AE7F5135F19}" srcOrd="0" destOrd="0" presId="urn:microsoft.com/office/officeart/2008/layout/NameandTitleOrganizationalChart"/>
    <dgm:cxn modelId="{9A919A4C-B69B-40EE-BB61-7867BEC0DB78}" type="presParOf" srcId="{AF16711B-BDBE-4737-A5E0-533CFAFB7402}" destId="{787EBE81-343F-494B-AA86-918F98EB427F}" srcOrd="1" destOrd="0" presId="urn:microsoft.com/office/officeart/2008/layout/NameandTitleOrganizationalChart"/>
    <dgm:cxn modelId="{A2394B5C-06D4-4ADC-A83F-626E62D3AB6F}" type="presParOf" srcId="{AF16711B-BDBE-4737-A5E0-533CFAFB7402}" destId="{FC5CCC6A-AA7A-4CAE-A215-B59288CCAFFC}" srcOrd="2" destOrd="0" presId="urn:microsoft.com/office/officeart/2008/layout/NameandTitleOrganizationalChart"/>
    <dgm:cxn modelId="{68985DBB-7176-4B7F-8A56-B45D3995DE12}" type="presParOf" srcId="{4376BE2F-1089-40C0-BAC7-DC363FD1E54D}" destId="{F1FBD3F7-378E-4144-AFC3-C734FA12CCC7}" srcOrd="1" destOrd="0" presId="urn:microsoft.com/office/officeart/2008/layout/NameandTitleOrganizationalChart"/>
    <dgm:cxn modelId="{73586331-1072-44B8-B82B-8C389CCC774F}" type="presParOf" srcId="{4376BE2F-1089-40C0-BAC7-DC363FD1E54D}" destId="{32929DCD-A689-40BD-A7DC-345962FB5EB3}" srcOrd="2" destOrd="0" presId="urn:microsoft.com/office/officeart/2008/layout/NameandTitleOrganizationalChart"/>
    <dgm:cxn modelId="{9AA5898E-91D5-4A7D-B04D-5A8EF6BA76D2}" type="presParOf" srcId="{24D8ACE1-D105-433B-B585-0948B16A903A}" destId="{9250AD96-ACE0-43C6-A69F-5F41BFF41EF7}" srcOrd="4" destOrd="0" presId="urn:microsoft.com/office/officeart/2008/layout/NameandTitleOrganizationalChart"/>
    <dgm:cxn modelId="{66892C13-7560-4798-976D-DAB5D0902B05}" type="presParOf" srcId="{24D8ACE1-D105-433B-B585-0948B16A903A}" destId="{FED85EC4-4536-4E43-BD3D-F3B945A20F72}" srcOrd="5" destOrd="0" presId="urn:microsoft.com/office/officeart/2008/layout/NameandTitleOrganizationalChart"/>
    <dgm:cxn modelId="{865A487D-371A-4C35-8280-BA898E5B24BA}" type="presParOf" srcId="{FED85EC4-4536-4E43-BD3D-F3B945A20F72}" destId="{FD3CB423-5772-4346-9855-48DCA038B3B5}" srcOrd="0" destOrd="0" presId="urn:microsoft.com/office/officeart/2008/layout/NameandTitleOrganizationalChart"/>
    <dgm:cxn modelId="{520038C7-85DB-4008-9EF0-64FDF9683CEC}" type="presParOf" srcId="{FD3CB423-5772-4346-9855-48DCA038B3B5}" destId="{4BAA3843-911D-4FE8-8D89-34384E4B956A}" srcOrd="0" destOrd="0" presId="urn:microsoft.com/office/officeart/2008/layout/NameandTitleOrganizationalChart"/>
    <dgm:cxn modelId="{FDB4B955-43EF-4B72-AC58-7A7C08F06CFC}" type="presParOf" srcId="{FD3CB423-5772-4346-9855-48DCA038B3B5}" destId="{67385E51-2308-400A-8204-5BE2DB5CC7AE}" srcOrd="1" destOrd="0" presId="urn:microsoft.com/office/officeart/2008/layout/NameandTitleOrganizationalChart"/>
    <dgm:cxn modelId="{61B2035C-F1D6-401F-BFA7-9F69C72A2386}" type="presParOf" srcId="{FD3CB423-5772-4346-9855-48DCA038B3B5}" destId="{1CC46DBC-7A51-4927-9365-0D657A8ACE11}" srcOrd="2" destOrd="0" presId="urn:microsoft.com/office/officeart/2008/layout/NameandTitleOrganizationalChart"/>
    <dgm:cxn modelId="{EC329264-AB4D-4A85-82D6-F36ED812E319}" type="presParOf" srcId="{FED85EC4-4536-4E43-BD3D-F3B945A20F72}" destId="{3F4A83B7-E5F1-44B9-B988-3EA177540BF0}" srcOrd="1" destOrd="0" presId="urn:microsoft.com/office/officeart/2008/layout/NameandTitleOrganizationalChart"/>
    <dgm:cxn modelId="{8C2C33AA-6903-407C-82A2-348B3A86CBA6}" type="presParOf" srcId="{FED85EC4-4536-4E43-BD3D-F3B945A20F72}" destId="{0F878584-16F9-4EB8-A874-F5BE6526F74F}" srcOrd="2" destOrd="0" presId="urn:microsoft.com/office/officeart/2008/layout/NameandTitleOrganizationalChart"/>
    <dgm:cxn modelId="{2DD3815E-696E-4516-9477-9B8075E04F48}" type="presParOf" srcId="{24D8ACE1-D105-433B-B585-0948B16A903A}" destId="{C23E51A6-0279-48B7-9111-BD0C988D386B}" srcOrd="6" destOrd="0" presId="urn:microsoft.com/office/officeart/2008/layout/NameandTitleOrganizationalChart"/>
    <dgm:cxn modelId="{24CE041C-64B6-487D-8DF5-FEC9C750EF0E}" type="presParOf" srcId="{24D8ACE1-D105-433B-B585-0948B16A903A}" destId="{C24A753F-081D-4FF9-8138-780638121588}" srcOrd="7" destOrd="0" presId="urn:microsoft.com/office/officeart/2008/layout/NameandTitleOrganizationalChart"/>
    <dgm:cxn modelId="{F97AAD2D-9B7E-4FD7-BF36-9412B5DA311C}" type="presParOf" srcId="{C24A753F-081D-4FF9-8138-780638121588}" destId="{EAFD1341-BCEE-422E-B436-292716648388}" srcOrd="0" destOrd="0" presId="urn:microsoft.com/office/officeart/2008/layout/NameandTitleOrganizationalChart"/>
    <dgm:cxn modelId="{3D4F63B1-726F-41EC-B625-39D8B1DC0E51}" type="presParOf" srcId="{EAFD1341-BCEE-422E-B436-292716648388}" destId="{072EBBF0-E844-45BE-B756-31895F8F83A6}" srcOrd="0" destOrd="0" presId="urn:microsoft.com/office/officeart/2008/layout/NameandTitleOrganizationalChart"/>
    <dgm:cxn modelId="{E37EBCF2-48E5-49FE-8BC9-9E750E0E558E}" type="presParOf" srcId="{EAFD1341-BCEE-422E-B436-292716648388}" destId="{259B33FA-FDD5-4B39-99C3-25D33759F0A0}" srcOrd="1" destOrd="0" presId="urn:microsoft.com/office/officeart/2008/layout/NameandTitleOrganizationalChart"/>
    <dgm:cxn modelId="{7660DFAC-3CD0-49B3-84B6-E9B1D5F511F9}" type="presParOf" srcId="{EAFD1341-BCEE-422E-B436-292716648388}" destId="{167045BB-E9E0-4A41-8342-B87A488DE4B7}" srcOrd="2" destOrd="0" presId="urn:microsoft.com/office/officeart/2008/layout/NameandTitleOrganizationalChart"/>
    <dgm:cxn modelId="{E5EAD04C-B69D-4337-8A25-C215B1E43D19}" type="presParOf" srcId="{C24A753F-081D-4FF9-8138-780638121588}" destId="{55184762-389B-4E97-8945-82A8C3985A10}" srcOrd="1" destOrd="0" presId="urn:microsoft.com/office/officeart/2008/layout/NameandTitleOrganizationalChart"/>
    <dgm:cxn modelId="{D1506169-B68D-4A39-8E86-997E60B9BCAF}" type="presParOf" srcId="{C24A753F-081D-4FF9-8138-780638121588}" destId="{8969623C-C881-497F-A7E9-913C1FE359DA}" srcOrd="2" destOrd="0" presId="urn:microsoft.com/office/officeart/2008/layout/NameandTitleOrganizationalChart"/>
    <dgm:cxn modelId="{95B289C4-2123-42EC-A986-B3AA87FB65B6}" type="presParOf" srcId="{AC93DDB9-EBB5-4178-9543-373A461AD678}" destId="{5933F8EE-6A64-4041-8666-42F6628E6B8C}" srcOrd="2" destOrd="0" presId="urn:microsoft.com/office/officeart/2008/layout/NameandTitleOrganizationalChart"/>
    <dgm:cxn modelId="{65E7308B-5C0C-4EE9-9487-98C705621B91}" type="presParOf" srcId="{5933F8EE-6A64-4041-8666-42F6628E6B8C}" destId="{3DBCEE71-1B49-47D6-9B44-FCCBC89E8167}" srcOrd="0" destOrd="0" presId="urn:microsoft.com/office/officeart/2008/layout/NameandTitleOrganizationalChart"/>
    <dgm:cxn modelId="{72F78419-2252-42FB-9FEE-C37BC036B364}" type="presParOf" srcId="{5933F8EE-6A64-4041-8666-42F6628E6B8C}" destId="{6FF2D252-9F65-4DE9-94B7-B90DA7DF5254}" srcOrd="1" destOrd="0" presId="urn:microsoft.com/office/officeart/2008/layout/NameandTitleOrganizationalChart"/>
    <dgm:cxn modelId="{AD2DBAEC-BF0C-460C-A8AB-AB9BD6E67BA4}" type="presParOf" srcId="{6FF2D252-9F65-4DE9-94B7-B90DA7DF5254}" destId="{96163E7C-9D68-4929-B0D4-2FFA87821F0F}" srcOrd="0" destOrd="0" presId="urn:microsoft.com/office/officeart/2008/layout/NameandTitleOrganizationalChart"/>
    <dgm:cxn modelId="{E941A54F-967F-4761-B613-9A9F29D44F30}" type="presParOf" srcId="{96163E7C-9D68-4929-B0D4-2FFA87821F0F}" destId="{9C2A874A-96B3-4393-8047-0931E5500EE9}" srcOrd="0" destOrd="0" presId="urn:microsoft.com/office/officeart/2008/layout/NameandTitleOrganizationalChart"/>
    <dgm:cxn modelId="{FF010325-2E13-43A1-A496-263BCF2B1DF6}" type="presParOf" srcId="{96163E7C-9D68-4929-B0D4-2FFA87821F0F}" destId="{4F754D9F-EAB6-4B54-8096-8BF48DE0F565}" srcOrd="1" destOrd="0" presId="urn:microsoft.com/office/officeart/2008/layout/NameandTitleOrganizationalChart"/>
    <dgm:cxn modelId="{D32D7563-AD2C-439B-A440-D60C65D59D88}" type="presParOf" srcId="{96163E7C-9D68-4929-B0D4-2FFA87821F0F}" destId="{37118D0D-14BA-4411-958C-22D43745BA19}" srcOrd="2" destOrd="0" presId="urn:microsoft.com/office/officeart/2008/layout/NameandTitleOrganizationalChart"/>
    <dgm:cxn modelId="{44BF90CA-3772-4566-B2B2-78E3A29DDFC6}" type="presParOf" srcId="{6FF2D252-9F65-4DE9-94B7-B90DA7DF5254}" destId="{B546E40F-9272-4D7A-B2D0-B1C5F0FDEA3B}" srcOrd="1" destOrd="0" presId="urn:microsoft.com/office/officeart/2008/layout/NameandTitleOrganizationalChart"/>
    <dgm:cxn modelId="{4C8E97FE-E5E3-4393-B41D-0D0A7E27F3B7}" type="presParOf" srcId="{6FF2D252-9F65-4DE9-94B7-B90DA7DF5254}" destId="{BE6D402C-1092-404E-82CC-58893C7E2DBA}" srcOrd="2" destOrd="0" presId="urn:microsoft.com/office/officeart/2008/layout/NameandTitleOrganizationalChart"/>
    <dgm:cxn modelId="{3C3D03F6-E56E-4F38-966F-00D9CBEFC641}" type="presParOf" srcId="{BE6D402C-1092-404E-82CC-58893C7E2DBA}" destId="{1FEFB8E9-C2AC-42AA-BF00-39027E0EA5DA}" srcOrd="0" destOrd="0" presId="urn:microsoft.com/office/officeart/2008/layout/NameandTitleOrganizationalChart"/>
    <dgm:cxn modelId="{F0A368B9-C89D-4D05-9DE4-0E1DDAA8BCFD}" type="presParOf" srcId="{BE6D402C-1092-404E-82CC-58893C7E2DBA}" destId="{405E59F8-EF4B-46FC-AC92-682CE8AF91A8}" srcOrd="1" destOrd="0" presId="urn:microsoft.com/office/officeart/2008/layout/NameandTitleOrganizationalChart"/>
    <dgm:cxn modelId="{C761A22E-002D-4C5C-94E4-22514CB962D8}" type="presParOf" srcId="{405E59F8-EF4B-46FC-AC92-682CE8AF91A8}" destId="{9EB4F3B1-9B9D-4C85-86FB-937901322C1F}" srcOrd="0" destOrd="0" presId="urn:microsoft.com/office/officeart/2008/layout/NameandTitleOrganizationalChart"/>
    <dgm:cxn modelId="{56A8623F-6ABF-4A9E-AD49-C66F6E765339}" type="presParOf" srcId="{9EB4F3B1-9B9D-4C85-86FB-937901322C1F}" destId="{63F99F68-8EFE-41BE-8C0E-6277B608DAC7}" srcOrd="0" destOrd="0" presId="urn:microsoft.com/office/officeart/2008/layout/NameandTitleOrganizationalChart"/>
    <dgm:cxn modelId="{EB121F68-8251-4F8B-90BF-2E3FF6E80C2C}" type="presParOf" srcId="{9EB4F3B1-9B9D-4C85-86FB-937901322C1F}" destId="{C59BA01D-EE46-4A02-9C27-51B5BEDF6FBD}" srcOrd="1" destOrd="0" presId="urn:microsoft.com/office/officeart/2008/layout/NameandTitleOrganizationalChart"/>
    <dgm:cxn modelId="{2D684213-7481-4FD3-8DC2-5B4E330555DE}" type="presParOf" srcId="{9EB4F3B1-9B9D-4C85-86FB-937901322C1F}" destId="{8770A561-F9B1-4357-88A9-F14738845DB0}" srcOrd="2" destOrd="0" presId="urn:microsoft.com/office/officeart/2008/layout/NameandTitleOrganizationalChart"/>
    <dgm:cxn modelId="{DF0CEF90-F2DC-46C6-ABE2-60EA7F395CA2}" type="presParOf" srcId="{405E59F8-EF4B-46FC-AC92-682CE8AF91A8}" destId="{544A1DB2-250F-4308-B462-967D3D6A2CD9}" srcOrd="1" destOrd="0" presId="urn:microsoft.com/office/officeart/2008/layout/NameandTitleOrganizationalChart"/>
    <dgm:cxn modelId="{5CAAF04B-31C4-42E8-9738-BED899A96B34}" type="presParOf" srcId="{405E59F8-EF4B-46FC-AC92-682CE8AF91A8}" destId="{C7E0B9FB-D142-41E7-81E9-568928C536AD}" srcOrd="2" destOrd="0" presId="urn:microsoft.com/office/officeart/2008/layout/NameandTitleOrganizationalChart"/>
    <dgm:cxn modelId="{944C308E-3297-4E09-950F-96D81152A8BD}" type="presParOf" srcId="{BE6D402C-1092-404E-82CC-58893C7E2DBA}" destId="{525F8511-2312-42A8-854D-079D43E8EF9A}" srcOrd="2" destOrd="0" presId="urn:microsoft.com/office/officeart/2008/layout/NameandTitleOrganizationalChart"/>
    <dgm:cxn modelId="{F83CB0D1-AD12-4076-9675-B5B56FE84D2A}" type="presParOf" srcId="{BE6D402C-1092-404E-82CC-58893C7E2DBA}" destId="{DF983B28-8E06-4E74-89C2-58247B4978C0}" srcOrd="3" destOrd="0" presId="urn:microsoft.com/office/officeart/2008/layout/NameandTitleOrganizationalChart"/>
    <dgm:cxn modelId="{9FF00388-061D-4B86-A788-2E7A771DE037}" type="presParOf" srcId="{DF983B28-8E06-4E74-89C2-58247B4978C0}" destId="{A7268E71-1D6C-4885-ABCD-F8BFB45E169F}" srcOrd="0" destOrd="0" presId="urn:microsoft.com/office/officeart/2008/layout/NameandTitleOrganizationalChart"/>
    <dgm:cxn modelId="{60466B45-644A-481C-BD4C-8557482D73B2}" type="presParOf" srcId="{A7268E71-1D6C-4885-ABCD-F8BFB45E169F}" destId="{3988A9BF-6B61-46E6-ABC4-6EFE073176BC}" srcOrd="0" destOrd="0" presId="urn:microsoft.com/office/officeart/2008/layout/NameandTitleOrganizationalChart"/>
    <dgm:cxn modelId="{74B70300-CEED-4564-B28C-C468310F703B}" type="presParOf" srcId="{A7268E71-1D6C-4885-ABCD-F8BFB45E169F}" destId="{AAF5ED58-F6AF-4652-A636-DD5001C41513}" srcOrd="1" destOrd="0" presId="urn:microsoft.com/office/officeart/2008/layout/NameandTitleOrganizationalChart"/>
    <dgm:cxn modelId="{637F91B0-8A06-4065-B5E1-0BE25C942908}" type="presParOf" srcId="{A7268E71-1D6C-4885-ABCD-F8BFB45E169F}" destId="{9D20770F-786C-4939-9C02-4AC395ECF3E4}" srcOrd="2" destOrd="0" presId="urn:microsoft.com/office/officeart/2008/layout/NameandTitleOrganizationalChart"/>
    <dgm:cxn modelId="{0060DBAE-7925-4CF8-BE67-35C7D5E0E3C7}" type="presParOf" srcId="{DF983B28-8E06-4E74-89C2-58247B4978C0}" destId="{C05687DC-23C3-4E6A-9DA8-EB7F86923617}" srcOrd="1" destOrd="0" presId="urn:microsoft.com/office/officeart/2008/layout/NameandTitleOrganizationalChart"/>
    <dgm:cxn modelId="{78BD43A5-6225-4008-AE7A-E5DAC16C4890}" type="presParOf" srcId="{DF983B28-8E06-4E74-89C2-58247B4978C0}" destId="{2139BCFF-C580-479A-A94E-AF9FF9519F2D}" srcOrd="2" destOrd="0" presId="urn:microsoft.com/office/officeart/2008/layout/NameandTitleOrganizationalChart"/>
    <dgm:cxn modelId="{08432B8A-6C21-494F-92F4-191F47CC09B9}" type="presParOf" srcId="{5933F8EE-6A64-4041-8666-42F6628E6B8C}" destId="{129F496D-AD4C-4F18-B57F-EC5F8BECF2D4}" srcOrd="2" destOrd="0" presId="urn:microsoft.com/office/officeart/2008/layout/NameandTitleOrganizationalChart"/>
    <dgm:cxn modelId="{D78D530C-3BAA-483C-9BAC-0BCEEA52A6B0}" type="presParOf" srcId="{5933F8EE-6A64-4041-8666-42F6628E6B8C}" destId="{A509B614-0A48-4F41-BBFD-1DF2E0E31F92}" srcOrd="3" destOrd="0" presId="urn:microsoft.com/office/officeart/2008/layout/NameandTitleOrganizationalChart"/>
    <dgm:cxn modelId="{686A334B-5F15-4DDD-9EE7-21EDC93ECC65}" type="presParOf" srcId="{A509B614-0A48-4F41-BBFD-1DF2E0E31F92}" destId="{36940442-A31B-41B8-AD71-AAD82AF6701D}" srcOrd="0" destOrd="0" presId="urn:microsoft.com/office/officeart/2008/layout/NameandTitleOrganizationalChart"/>
    <dgm:cxn modelId="{1464BA62-2A17-4AF4-904E-65D9CE611153}" type="presParOf" srcId="{36940442-A31B-41B8-AD71-AAD82AF6701D}" destId="{8534FEA8-42E9-4786-94DE-217D142C6700}" srcOrd="0" destOrd="0" presId="urn:microsoft.com/office/officeart/2008/layout/NameandTitleOrganizationalChart"/>
    <dgm:cxn modelId="{77843B2A-7AAB-4FC5-9A47-EF931FDB9566}" type="presParOf" srcId="{36940442-A31B-41B8-AD71-AAD82AF6701D}" destId="{7F8F9ACB-5704-4EA3-9752-44F982043EDA}" srcOrd="1" destOrd="0" presId="urn:microsoft.com/office/officeart/2008/layout/NameandTitleOrganizationalChart"/>
    <dgm:cxn modelId="{8767FA37-915F-43AA-8BA6-FB7A4C2AFACC}" type="presParOf" srcId="{36940442-A31B-41B8-AD71-AAD82AF6701D}" destId="{D4DDA3A8-11BA-4226-AF31-B3D6F42D1CDD}" srcOrd="2" destOrd="0" presId="urn:microsoft.com/office/officeart/2008/layout/NameandTitleOrganizationalChart"/>
    <dgm:cxn modelId="{B1598B1F-5AD6-4DFF-B23F-3422A7AA5CE7}" type="presParOf" srcId="{A509B614-0A48-4F41-BBFD-1DF2E0E31F92}" destId="{388E89F5-7E3B-4E6A-BA2E-08DDAAE4E385}" srcOrd="1" destOrd="0" presId="urn:microsoft.com/office/officeart/2008/layout/NameandTitleOrganizationalChart"/>
    <dgm:cxn modelId="{AEAF4924-CEDE-42D1-A78A-2A56BF10E13C}" type="presParOf" srcId="{388E89F5-7E3B-4E6A-BA2E-08DDAAE4E385}" destId="{F261029E-69A7-446D-98DB-EC38CA2D4D29}" srcOrd="0" destOrd="0" presId="urn:microsoft.com/office/officeart/2008/layout/NameandTitleOrganizationalChart"/>
    <dgm:cxn modelId="{4F2E1901-8F57-4E09-A521-B62063470D50}" type="presParOf" srcId="{388E89F5-7E3B-4E6A-BA2E-08DDAAE4E385}" destId="{D2F31AA5-6FED-4AAE-81BA-6C867ED61A11}" srcOrd="1" destOrd="0" presId="urn:microsoft.com/office/officeart/2008/layout/NameandTitleOrganizationalChart"/>
    <dgm:cxn modelId="{E3FDFD1C-85B1-40C6-A44A-8B9FA6E46688}" type="presParOf" srcId="{D2F31AA5-6FED-4AAE-81BA-6C867ED61A11}" destId="{D091EC30-04D0-4DA2-9FF9-85C9CAF1D2E8}" srcOrd="0" destOrd="0" presId="urn:microsoft.com/office/officeart/2008/layout/NameandTitleOrganizationalChart"/>
    <dgm:cxn modelId="{6607E19E-900D-497B-9CE9-A93E9BED0341}" type="presParOf" srcId="{D091EC30-04D0-4DA2-9FF9-85C9CAF1D2E8}" destId="{8AF97F4F-DB50-4B7F-B248-490F68C7CF21}" srcOrd="0" destOrd="0" presId="urn:microsoft.com/office/officeart/2008/layout/NameandTitleOrganizationalChart"/>
    <dgm:cxn modelId="{14CADCC3-027E-463D-BB5C-ABD22E6CB575}" type="presParOf" srcId="{D091EC30-04D0-4DA2-9FF9-85C9CAF1D2E8}" destId="{1D6682C0-50C7-4923-A095-1A8E07F9320C}" srcOrd="1" destOrd="0" presId="urn:microsoft.com/office/officeart/2008/layout/NameandTitleOrganizationalChart"/>
    <dgm:cxn modelId="{F7AF44F4-FA9B-4C3C-A872-47AB77AB7660}" type="presParOf" srcId="{D091EC30-04D0-4DA2-9FF9-85C9CAF1D2E8}" destId="{5D979A49-41BF-436F-989E-058E5D43EFBB}" srcOrd="2" destOrd="0" presId="urn:microsoft.com/office/officeart/2008/layout/NameandTitleOrganizationalChart"/>
    <dgm:cxn modelId="{C6D5DDB4-8A45-4E5C-94E4-B58EAAB16DFB}" type="presParOf" srcId="{D2F31AA5-6FED-4AAE-81BA-6C867ED61A11}" destId="{726ED43D-00C2-4D06-8A74-6B7C820DBC37}" srcOrd="1" destOrd="0" presId="urn:microsoft.com/office/officeart/2008/layout/NameandTitleOrganizationalChart"/>
    <dgm:cxn modelId="{C392121D-AA6C-4930-B7AF-CA871B1D02DA}" type="presParOf" srcId="{D2F31AA5-6FED-4AAE-81BA-6C867ED61A11}" destId="{36F97DAD-75B4-4FCD-A88F-4B6D3C8EC239}" srcOrd="2" destOrd="0" presId="urn:microsoft.com/office/officeart/2008/layout/NameandTitleOrganizationalChart"/>
    <dgm:cxn modelId="{46EDE9FF-C1D1-44A0-9827-E8D5636C3E7F}" type="presParOf" srcId="{A509B614-0A48-4F41-BBFD-1DF2E0E31F92}" destId="{38DFDFAB-37E1-42C1-953C-B38313458E4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1029E-69A7-446D-98DB-EC38CA2D4D29}">
      <dsp:nvSpPr>
        <dsp:cNvPr id="0" name=""/>
        <dsp:cNvSpPr/>
      </dsp:nvSpPr>
      <dsp:spPr>
        <a:xfrm>
          <a:off x="6297643" y="2841506"/>
          <a:ext cx="91440" cy="586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51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F496D-AD4C-4F18-B57F-EC5F8BECF2D4}">
      <dsp:nvSpPr>
        <dsp:cNvPr id="0" name=""/>
        <dsp:cNvSpPr/>
      </dsp:nvSpPr>
      <dsp:spPr>
        <a:xfrm>
          <a:off x="5028149" y="1239856"/>
          <a:ext cx="334895" cy="109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084"/>
              </a:lnTo>
              <a:lnTo>
                <a:pt x="334895" y="10940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8511-2312-42A8-854D-079D43E8EF9A}">
      <dsp:nvSpPr>
        <dsp:cNvPr id="0" name=""/>
        <dsp:cNvSpPr/>
      </dsp:nvSpPr>
      <dsp:spPr>
        <a:xfrm>
          <a:off x="2397722" y="2841506"/>
          <a:ext cx="334895" cy="109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084"/>
              </a:lnTo>
              <a:lnTo>
                <a:pt x="334895" y="109408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B8E9-C2AC-42AA-BF00-39027E0EA5DA}">
      <dsp:nvSpPr>
        <dsp:cNvPr id="0" name=""/>
        <dsp:cNvSpPr/>
      </dsp:nvSpPr>
      <dsp:spPr>
        <a:xfrm>
          <a:off x="2062827" y="2841506"/>
          <a:ext cx="334895" cy="1094084"/>
        </a:xfrm>
        <a:custGeom>
          <a:avLst/>
          <a:gdLst/>
          <a:ahLst/>
          <a:cxnLst/>
          <a:rect l="0" t="0" r="0" b="0"/>
          <a:pathLst>
            <a:path>
              <a:moveTo>
                <a:pt x="334895" y="0"/>
              </a:moveTo>
              <a:lnTo>
                <a:pt x="334895" y="1094084"/>
              </a:lnTo>
              <a:lnTo>
                <a:pt x="0" y="109408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CEE71-1B49-47D6-9B44-FCCBC89E8167}">
      <dsp:nvSpPr>
        <dsp:cNvPr id="0" name=""/>
        <dsp:cNvSpPr/>
      </dsp:nvSpPr>
      <dsp:spPr>
        <a:xfrm>
          <a:off x="3378040" y="1239856"/>
          <a:ext cx="1650109" cy="1094084"/>
        </a:xfrm>
        <a:custGeom>
          <a:avLst/>
          <a:gdLst/>
          <a:ahLst/>
          <a:cxnLst/>
          <a:rect l="0" t="0" r="0" b="0"/>
          <a:pathLst>
            <a:path>
              <a:moveTo>
                <a:pt x="1650109" y="0"/>
              </a:moveTo>
              <a:lnTo>
                <a:pt x="1650109" y="1094084"/>
              </a:lnTo>
              <a:lnTo>
                <a:pt x="0" y="10940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51A6-0279-48B7-9111-BD0C988D386B}">
      <dsp:nvSpPr>
        <dsp:cNvPr id="0" name=""/>
        <dsp:cNvSpPr/>
      </dsp:nvSpPr>
      <dsp:spPr>
        <a:xfrm>
          <a:off x="5028149" y="1239856"/>
          <a:ext cx="3945640" cy="378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2956"/>
              </a:lnTo>
              <a:lnTo>
                <a:pt x="3945640" y="3552956"/>
              </a:lnTo>
              <a:lnTo>
                <a:pt x="3945640" y="37898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AD96-ACE0-43C6-A69F-5F41BFF41EF7}">
      <dsp:nvSpPr>
        <dsp:cNvPr id="0" name=""/>
        <dsp:cNvSpPr/>
      </dsp:nvSpPr>
      <dsp:spPr>
        <a:xfrm>
          <a:off x="5028149" y="1239856"/>
          <a:ext cx="1315213" cy="378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2956"/>
              </a:lnTo>
              <a:lnTo>
                <a:pt x="1315213" y="3552956"/>
              </a:lnTo>
              <a:lnTo>
                <a:pt x="1315213" y="37898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5E6D9-3003-442A-9E76-FBF503E3E214}">
      <dsp:nvSpPr>
        <dsp:cNvPr id="0" name=""/>
        <dsp:cNvSpPr/>
      </dsp:nvSpPr>
      <dsp:spPr>
        <a:xfrm>
          <a:off x="3712936" y="1239856"/>
          <a:ext cx="1315213" cy="3789820"/>
        </a:xfrm>
        <a:custGeom>
          <a:avLst/>
          <a:gdLst/>
          <a:ahLst/>
          <a:cxnLst/>
          <a:rect l="0" t="0" r="0" b="0"/>
          <a:pathLst>
            <a:path>
              <a:moveTo>
                <a:pt x="1315213" y="0"/>
              </a:moveTo>
              <a:lnTo>
                <a:pt x="1315213" y="3552956"/>
              </a:lnTo>
              <a:lnTo>
                <a:pt x="0" y="3552956"/>
              </a:lnTo>
              <a:lnTo>
                <a:pt x="0" y="37898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4A20B-CB3A-4BE6-899D-BCB3C5D42676}">
      <dsp:nvSpPr>
        <dsp:cNvPr id="0" name=""/>
        <dsp:cNvSpPr/>
      </dsp:nvSpPr>
      <dsp:spPr>
        <a:xfrm>
          <a:off x="1082509" y="1239856"/>
          <a:ext cx="3945640" cy="3789820"/>
        </a:xfrm>
        <a:custGeom>
          <a:avLst/>
          <a:gdLst/>
          <a:ahLst/>
          <a:cxnLst/>
          <a:rect l="0" t="0" r="0" b="0"/>
          <a:pathLst>
            <a:path>
              <a:moveTo>
                <a:pt x="3945640" y="0"/>
              </a:moveTo>
              <a:lnTo>
                <a:pt x="3945640" y="3552956"/>
              </a:lnTo>
              <a:lnTo>
                <a:pt x="0" y="3552956"/>
              </a:lnTo>
              <a:lnTo>
                <a:pt x="0" y="37898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CAC84-FCFD-4AD5-A79F-B03CC3413AF7}">
      <dsp:nvSpPr>
        <dsp:cNvPr id="0" name=""/>
        <dsp:cNvSpPr/>
      </dsp:nvSpPr>
      <dsp:spPr>
        <a:xfrm>
          <a:off x="4047831" y="22472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324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7831" y="224726"/>
        <a:ext cx="1960635" cy="1015130"/>
      </dsp:txXfrm>
    </dsp:sp>
    <dsp:sp modelId="{E8FEACE4-85DD-4D0E-A048-A82703265E1B}">
      <dsp:nvSpPr>
        <dsp:cNvPr id="0" name=""/>
        <dsp:cNvSpPr/>
      </dsp:nvSpPr>
      <dsp:spPr>
        <a:xfrm>
          <a:off x="4439958" y="101427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39958" y="1014272"/>
        <a:ext cx="1764572" cy="338376"/>
      </dsp:txXfrm>
    </dsp:sp>
    <dsp:sp modelId="{133F51C7-86BC-4CD9-BF2E-69F2BDFC547C}">
      <dsp:nvSpPr>
        <dsp:cNvPr id="0" name=""/>
        <dsp:cNvSpPr/>
      </dsp:nvSpPr>
      <dsp:spPr>
        <a:xfrm>
          <a:off x="102191" y="502967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Природоохранные акции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91" y="5029676"/>
        <a:ext cx="1960635" cy="1015130"/>
      </dsp:txXfrm>
    </dsp:sp>
    <dsp:sp modelId="{076B5827-ADDD-4445-9205-C6E8210F7C51}">
      <dsp:nvSpPr>
        <dsp:cNvPr id="0" name=""/>
        <dsp:cNvSpPr/>
      </dsp:nvSpPr>
      <dsp:spPr>
        <a:xfrm>
          <a:off x="494318" y="581922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4318" y="5819222"/>
        <a:ext cx="1764572" cy="338376"/>
      </dsp:txXfrm>
    </dsp:sp>
    <dsp:sp modelId="{77498ED9-FE10-4022-B66B-4AE7F5135F19}">
      <dsp:nvSpPr>
        <dsp:cNvPr id="0" name=""/>
        <dsp:cNvSpPr/>
      </dsp:nvSpPr>
      <dsp:spPr>
        <a:xfrm>
          <a:off x="2732618" y="502967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618" y="5029676"/>
        <a:ext cx="1960635" cy="1015130"/>
      </dsp:txXfrm>
    </dsp:sp>
    <dsp:sp modelId="{787EBE81-343F-494B-AA86-918F98EB427F}">
      <dsp:nvSpPr>
        <dsp:cNvPr id="0" name=""/>
        <dsp:cNvSpPr/>
      </dsp:nvSpPr>
      <dsp:spPr>
        <a:xfrm>
          <a:off x="3124745" y="581922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124745" y="5819222"/>
        <a:ext cx="1764572" cy="338376"/>
      </dsp:txXfrm>
    </dsp:sp>
    <dsp:sp modelId="{4BAA3843-911D-4FE8-8D89-34384E4B956A}">
      <dsp:nvSpPr>
        <dsp:cNvPr id="0" name=""/>
        <dsp:cNvSpPr/>
      </dsp:nvSpPr>
      <dsp:spPr>
        <a:xfrm>
          <a:off x="5363045" y="502967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Наблюдение за живой и неживой природа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3045" y="5029676"/>
        <a:ext cx="1960635" cy="1015130"/>
      </dsp:txXfrm>
    </dsp:sp>
    <dsp:sp modelId="{67385E51-2308-400A-8204-5BE2DB5CC7AE}">
      <dsp:nvSpPr>
        <dsp:cNvPr id="0" name=""/>
        <dsp:cNvSpPr/>
      </dsp:nvSpPr>
      <dsp:spPr>
        <a:xfrm>
          <a:off x="5755172" y="581922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755172" y="5819222"/>
        <a:ext cx="1764572" cy="338376"/>
      </dsp:txXfrm>
    </dsp:sp>
    <dsp:sp modelId="{072EBBF0-E844-45BE-B756-31895F8F83A6}">
      <dsp:nvSpPr>
        <dsp:cNvPr id="0" name=""/>
        <dsp:cNvSpPr/>
      </dsp:nvSpPr>
      <dsp:spPr>
        <a:xfrm>
          <a:off x="7993472" y="502967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деятельность в природе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3472" y="5029676"/>
        <a:ext cx="1960635" cy="1015130"/>
      </dsp:txXfrm>
    </dsp:sp>
    <dsp:sp modelId="{259B33FA-FDD5-4B39-99C3-25D33759F0A0}">
      <dsp:nvSpPr>
        <dsp:cNvPr id="0" name=""/>
        <dsp:cNvSpPr/>
      </dsp:nvSpPr>
      <dsp:spPr>
        <a:xfrm>
          <a:off x="8385599" y="581922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8385599" y="5819222"/>
        <a:ext cx="1764572" cy="338376"/>
      </dsp:txXfrm>
    </dsp:sp>
    <dsp:sp modelId="{9C2A874A-96B3-4393-8047-0931E5500EE9}">
      <dsp:nvSpPr>
        <dsp:cNvPr id="0" name=""/>
        <dsp:cNvSpPr/>
      </dsp:nvSpPr>
      <dsp:spPr>
        <a:xfrm>
          <a:off x="1417404" y="182637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Экологические праздники и развлечения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7404" y="1826376"/>
        <a:ext cx="1960635" cy="1015130"/>
      </dsp:txXfrm>
    </dsp:sp>
    <dsp:sp modelId="{4F754D9F-EAB6-4B54-8096-8BF48DE0F565}">
      <dsp:nvSpPr>
        <dsp:cNvPr id="0" name=""/>
        <dsp:cNvSpPr/>
      </dsp:nvSpPr>
      <dsp:spPr>
        <a:xfrm>
          <a:off x="1841064" y="2789343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841064" y="2789343"/>
        <a:ext cx="1764572" cy="338376"/>
      </dsp:txXfrm>
    </dsp:sp>
    <dsp:sp modelId="{63F99F68-8EFE-41BE-8C0E-6277B608DAC7}">
      <dsp:nvSpPr>
        <dsp:cNvPr id="0" name=""/>
        <dsp:cNvSpPr/>
      </dsp:nvSpPr>
      <dsp:spPr>
        <a:xfrm>
          <a:off x="102191" y="342802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91" y="3428026"/>
        <a:ext cx="1960635" cy="1015130"/>
      </dsp:txXfrm>
    </dsp:sp>
    <dsp:sp modelId="{C59BA01D-EE46-4A02-9C27-51B5BEDF6FBD}">
      <dsp:nvSpPr>
        <dsp:cNvPr id="0" name=""/>
        <dsp:cNvSpPr/>
      </dsp:nvSpPr>
      <dsp:spPr>
        <a:xfrm>
          <a:off x="494318" y="421757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4318" y="4217572"/>
        <a:ext cx="1764572" cy="338376"/>
      </dsp:txXfrm>
    </dsp:sp>
    <dsp:sp modelId="{3988A9BF-6B61-46E6-ABC4-6EFE073176BC}">
      <dsp:nvSpPr>
        <dsp:cNvPr id="0" name=""/>
        <dsp:cNvSpPr/>
      </dsp:nvSpPr>
      <dsp:spPr>
        <a:xfrm>
          <a:off x="2732618" y="342802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Экологические проекты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618" y="3428026"/>
        <a:ext cx="1960635" cy="1015130"/>
      </dsp:txXfrm>
    </dsp:sp>
    <dsp:sp modelId="{AAF5ED58-F6AF-4652-A636-DD5001C41513}">
      <dsp:nvSpPr>
        <dsp:cNvPr id="0" name=""/>
        <dsp:cNvSpPr/>
      </dsp:nvSpPr>
      <dsp:spPr>
        <a:xfrm>
          <a:off x="3124745" y="421757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124745" y="4217572"/>
        <a:ext cx="1764572" cy="338376"/>
      </dsp:txXfrm>
    </dsp:sp>
    <dsp:sp modelId="{8534FEA8-42E9-4786-94DE-217D142C6700}">
      <dsp:nvSpPr>
        <dsp:cNvPr id="0" name=""/>
        <dsp:cNvSpPr/>
      </dsp:nvSpPr>
      <dsp:spPr>
        <a:xfrm>
          <a:off x="5363045" y="182637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3045" y="1826376"/>
        <a:ext cx="1960635" cy="1015130"/>
      </dsp:txXfrm>
    </dsp:sp>
    <dsp:sp modelId="{7F8F9ACB-5704-4EA3-9752-44F982043EDA}">
      <dsp:nvSpPr>
        <dsp:cNvPr id="0" name=""/>
        <dsp:cNvSpPr/>
      </dsp:nvSpPr>
      <dsp:spPr>
        <a:xfrm>
          <a:off x="5755172" y="261592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755172" y="2615922"/>
        <a:ext cx="1764572" cy="338376"/>
      </dsp:txXfrm>
    </dsp:sp>
    <dsp:sp modelId="{8AF97F4F-DB50-4B7F-B248-490F68C7CF21}">
      <dsp:nvSpPr>
        <dsp:cNvPr id="0" name=""/>
        <dsp:cNvSpPr/>
      </dsp:nvSpPr>
      <dsp:spPr>
        <a:xfrm>
          <a:off x="5363045" y="3428026"/>
          <a:ext cx="1960635" cy="10151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4324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опытов и экспериментов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3045" y="3428026"/>
        <a:ext cx="1960635" cy="1015130"/>
      </dsp:txXfrm>
    </dsp:sp>
    <dsp:sp modelId="{1D6682C0-50C7-4923-A095-1A8E07F9320C}">
      <dsp:nvSpPr>
        <dsp:cNvPr id="0" name=""/>
        <dsp:cNvSpPr/>
      </dsp:nvSpPr>
      <dsp:spPr>
        <a:xfrm>
          <a:off x="5755172" y="4217572"/>
          <a:ext cx="1764572" cy="338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755172" y="4217572"/>
        <a:ext cx="1764572" cy="33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91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7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17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8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3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1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2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4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6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7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6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385D-CD5C-40C5-80DB-39C1A03C659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6129F6-8CFD-4AD1-B625-49D91C56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ljuchik.guostrj.ru/" TargetMode="External"/><Relationship Id="rId2" Type="http://schemas.openxmlformats.org/officeDocument/2006/relationships/hyperlink" Target="mailto:kljuchik@guostrj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552" y="1276235"/>
            <a:ext cx="8211671" cy="461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48577" y="129089"/>
            <a:ext cx="7340301" cy="136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детский сад № 5 «Золотой ключик»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Стрежевой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30301321"/>
              </p:ext>
            </p:extLst>
          </p:nvPr>
        </p:nvGraphicFramePr>
        <p:xfrm>
          <a:off x="1588655" y="378692"/>
          <a:ext cx="10252363" cy="638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83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621" y="211585"/>
            <a:ext cx="4374884" cy="58086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9895">
            <a:off x="375946" y="241735"/>
            <a:ext cx="2053827" cy="282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4055">
            <a:off x="9440331" y="347522"/>
            <a:ext cx="2082503" cy="286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8" t="4575" r="5445"/>
          <a:stretch/>
        </p:blipFill>
        <p:spPr>
          <a:xfrm rot="20579597">
            <a:off x="324251" y="3440770"/>
            <a:ext cx="2157215" cy="311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4" t="1438" r="4601"/>
          <a:stretch/>
        </p:blipFill>
        <p:spPr>
          <a:xfrm rot="20597052">
            <a:off x="2421994" y="2543291"/>
            <a:ext cx="1969777" cy="267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9270">
            <a:off x="9390961" y="3474883"/>
            <a:ext cx="2181245" cy="281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3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278" y="140016"/>
            <a:ext cx="10181781" cy="98057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осуществления эколого-краеведческой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53" y="2501152"/>
            <a:ext cx="3180230" cy="424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741" y="1746622"/>
            <a:ext cx="3541060" cy="472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59" y="1192307"/>
            <a:ext cx="4721410" cy="354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8408894" y="4961135"/>
            <a:ext cx="3254188" cy="129927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 экспериментальный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7" b="5257"/>
          <a:stretch/>
        </p:blipFill>
        <p:spPr>
          <a:xfrm>
            <a:off x="123132" y="399209"/>
            <a:ext cx="4700008" cy="24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7"/>
          <a:stretch/>
        </p:blipFill>
        <p:spPr>
          <a:xfrm>
            <a:off x="331925" y="3398940"/>
            <a:ext cx="4192515" cy="304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778" y="119536"/>
            <a:ext cx="2951630" cy="393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2" r="17756"/>
          <a:stretch/>
        </p:blipFill>
        <p:spPr>
          <a:xfrm>
            <a:off x="4509365" y="2607390"/>
            <a:ext cx="2321859" cy="414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008" y="3915579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4161863" y="-69218"/>
            <a:ext cx="3254188" cy="129927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 в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06189" y="1486793"/>
            <a:ext cx="3478306" cy="231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6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96897" y="1038957"/>
            <a:ext cx="4257737" cy="239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ьная выноска 11"/>
          <p:cNvSpPr/>
          <p:nvPr/>
        </p:nvSpPr>
        <p:spPr>
          <a:xfrm>
            <a:off x="8830235" y="107577"/>
            <a:ext cx="3254188" cy="129927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 на территории 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460" y="502023"/>
            <a:ext cx="2723029" cy="363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93072" y="570379"/>
            <a:ext cx="3702424" cy="277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549" y="1023471"/>
            <a:ext cx="2742079" cy="365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814" y="3810000"/>
            <a:ext cx="2177303" cy="290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85" y="3427506"/>
            <a:ext cx="2464174" cy="328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65" y="3577292"/>
            <a:ext cx="2351834" cy="313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665" y="3376705"/>
            <a:ext cx="2540374" cy="338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4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8" y="8886"/>
            <a:ext cx="3625631" cy="271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8830235" y="107577"/>
            <a:ext cx="3254188" cy="129927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 патриотические центры в группах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0" b="21307"/>
          <a:stretch/>
        </p:blipFill>
        <p:spPr>
          <a:xfrm>
            <a:off x="9751032" y="1571121"/>
            <a:ext cx="2392122" cy="326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805" y="4748760"/>
            <a:ext cx="3801034" cy="213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42" b="2353"/>
          <a:stretch/>
        </p:blipFill>
        <p:spPr>
          <a:xfrm>
            <a:off x="7270993" y="927754"/>
            <a:ext cx="2511518" cy="385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08" y="2919961"/>
            <a:ext cx="2410479" cy="382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624" y="4256669"/>
            <a:ext cx="4545337" cy="255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77" b="24314"/>
          <a:stretch/>
        </p:blipFill>
        <p:spPr>
          <a:xfrm>
            <a:off x="4024587" y="178388"/>
            <a:ext cx="3761369" cy="158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279" y="1800341"/>
            <a:ext cx="3275104" cy="245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5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5238" y="412376"/>
            <a:ext cx="3299012" cy="24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398" y="259976"/>
            <a:ext cx="2286000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19" y="3415551"/>
            <a:ext cx="2205318" cy="294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/>
          <a:stretch/>
        </p:blipFill>
        <p:spPr>
          <a:xfrm rot="5400000">
            <a:off x="4534754" y="599231"/>
            <a:ext cx="3119136" cy="209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610" y="3680011"/>
            <a:ext cx="2383492" cy="317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483" y="2438226"/>
            <a:ext cx="3155576" cy="236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34598" y="325386"/>
            <a:ext cx="3528733" cy="264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7601" y="3823445"/>
            <a:ext cx="3263154" cy="244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294" y="4355001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ьная выноска 3"/>
          <p:cNvSpPr/>
          <p:nvPr/>
        </p:nvSpPr>
        <p:spPr>
          <a:xfrm rot="1342854">
            <a:off x="9800780" y="114609"/>
            <a:ext cx="2498516" cy="97754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 на территории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3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8" y="138275"/>
            <a:ext cx="3406993" cy="255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08" y="941293"/>
            <a:ext cx="3478306" cy="260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486" y="138275"/>
            <a:ext cx="2615453" cy="348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299" y="3137646"/>
            <a:ext cx="2696135" cy="359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1559" y="3713911"/>
            <a:ext cx="3863785" cy="217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965" y="138275"/>
            <a:ext cx="2366682" cy="315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141" y="3477627"/>
            <a:ext cx="2534771" cy="337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36" y="3661404"/>
            <a:ext cx="2259106" cy="301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60" y="3643545"/>
            <a:ext cx="2213162" cy="295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29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3551" y="0"/>
            <a:ext cx="4386729" cy="329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4369" y="547484"/>
            <a:ext cx="3426678" cy="257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18902" y="537539"/>
            <a:ext cx="3347122" cy="251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ьная выноска 9"/>
          <p:cNvSpPr/>
          <p:nvPr/>
        </p:nvSpPr>
        <p:spPr>
          <a:xfrm rot="1222381">
            <a:off x="9286143" y="289224"/>
            <a:ext cx="2932147" cy="106622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партнерами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56" y="3466271"/>
            <a:ext cx="4464424" cy="33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50" y="3654109"/>
            <a:ext cx="4069596" cy="305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28" y="2615366"/>
            <a:ext cx="3409689" cy="255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5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4060" y="446181"/>
            <a:ext cx="3957916" cy="296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88" y="3955674"/>
            <a:ext cx="3756212" cy="281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37" y="23156"/>
            <a:ext cx="2884396" cy="384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89" y="198716"/>
            <a:ext cx="2681568" cy="357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197" y="3309471"/>
            <a:ext cx="2661397" cy="354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884" y="3070409"/>
            <a:ext cx="2776818" cy="370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8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098" y="89724"/>
            <a:ext cx="4143486" cy="31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84" y="3311114"/>
            <a:ext cx="4405257" cy="330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8" y="3443700"/>
            <a:ext cx="4558155" cy="303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41" y="118336"/>
            <a:ext cx="4575587" cy="305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66" y="134470"/>
            <a:ext cx="3402106" cy="453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720" y="806822"/>
            <a:ext cx="3705786" cy="494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391" y="1864658"/>
            <a:ext cx="3535456" cy="471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24" y="0"/>
            <a:ext cx="4670611" cy="350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153" y="3588123"/>
            <a:ext cx="4168588" cy="312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753" y="131108"/>
            <a:ext cx="4320988" cy="324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24" y="3747246"/>
            <a:ext cx="3956424" cy="296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3280" y="2549527"/>
            <a:ext cx="4193988" cy="314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167" y="3464858"/>
            <a:ext cx="4052048" cy="303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05" y="71718"/>
            <a:ext cx="4400555" cy="330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6996" y="3889000"/>
            <a:ext cx="3393141" cy="254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762" y="71718"/>
            <a:ext cx="4052453" cy="303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268" y="3464858"/>
            <a:ext cx="4303059" cy="32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6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16" y="3498473"/>
            <a:ext cx="4320990" cy="324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41" y="1769411"/>
            <a:ext cx="3254188" cy="433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16" y="172572"/>
            <a:ext cx="4258237" cy="319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1" y="104499"/>
            <a:ext cx="4349002" cy="326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8" y="3511645"/>
            <a:ext cx="4177553" cy="313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6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159" y="0"/>
            <a:ext cx="4249676" cy="318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78"/>
          <a:stretch/>
        </p:blipFill>
        <p:spPr>
          <a:xfrm>
            <a:off x="6158753" y="3299010"/>
            <a:ext cx="5241961" cy="347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96"/>
          <a:stretch/>
        </p:blipFill>
        <p:spPr>
          <a:xfrm>
            <a:off x="309688" y="3388659"/>
            <a:ext cx="5262282" cy="346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проект\IMG_20160401_16225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177" y="73339"/>
            <a:ext cx="4509247" cy="322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6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686" y="49619"/>
            <a:ext cx="5116722" cy="48751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проекты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7549" y="645816"/>
            <a:ext cx="6680293" cy="28616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ходите по газонам»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 сосновой шишки»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«Плесень – вред или польза?»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«Яркими красками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сверкают»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«Снегоежки»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 хвоста, ни чешуи»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«Где-то реки и озера, где-то край топких болот»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«Помидоры завязываются, а краснеть отказываются»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«Основной промысел нашего края – рыболовство»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648" y="4164094"/>
            <a:ext cx="3215340" cy="241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проект болото конкурс\еще фото\20210202_1103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08" y="3191435"/>
            <a:ext cx="2576078" cy="338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проект болото конкурс\штатиф\20210211_1115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2450" y="425940"/>
            <a:ext cx="1913890" cy="255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проект болото конкурс\б\20210205_10540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686" y="4271707"/>
            <a:ext cx="3310890" cy="248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4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6" r="23739"/>
          <a:stretch>
            <a:fillRect/>
          </a:stretch>
        </p:blipFill>
        <p:spPr>
          <a:xfrm>
            <a:off x="6310252" y="3401023"/>
            <a:ext cx="277177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70914-WA011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235" y="455321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8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412" y="0"/>
            <a:ext cx="5713412" cy="5627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1055" y="424143"/>
            <a:ext cx="4361826" cy="245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9" y="3520888"/>
            <a:ext cx="3956424" cy="222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254" y="674021"/>
            <a:ext cx="3460376" cy="259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225" y="3772915"/>
            <a:ext cx="4049405" cy="269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20" y="562711"/>
            <a:ext cx="3526480" cy="264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54" y="3520888"/>
            <a:ext cx="3935507" cy="295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5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28427" y="1081902"/>
            <a:ext cx="4945838" cy="278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01104" y="2671821"/>
            <a:ext cx="5185852" cy="291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41536" y="2598311"/>
            <a:ext cx="5279945" cy="296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0335" y="1332343"/>
            <a:ext cx="5393995" cy="303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34281" y="206188"/>
            <a:ext cx="4462431" cy="251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540" y="96368"/>
            <a:ext cx="4831978" cy="362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81" y="2997206"/>
            <a:ext cx="5016259" cy="376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3068925"/>
            <a:ext cx="4769224" cy="357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84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257" y="2981254"/>
            <a:ext cx="4198377" cy="315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детский сад №5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ключик»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Стрежевой</a:t>
            </a:r>
          </a:p>
          <a:p>
            <a:pPr mar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636785, Томская область, г. Стрежевой, 3гг, д.25,</a:t>
            </a:r>
          </a:p>
          <a:p>
            <a:pPr marL="0" indent="0" algn="ctr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 E-mail: :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kljuchik@guostrj.ru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kljuchik.guostrj.ru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 тел/факс (382-59) 5-07-10, тел. (382-59) 5-07-09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4" y="1327756"/>
            <a:ext cx="5855882" cy="438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947647" y="624110"/>
            <a:ext cx="499283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всем профессиональных и творческих успехов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8" y="107575"/>
            <a:ext cx="4043083" cy="303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85" y="3443938"/>
            <a:ext cx="2522444" cy="336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60132" y="3325904"/>
            <a:ext cx="4431553" cy="332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67262" y="609880"/>
            <a:ext cx="4018430" cy="301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214" y="107575"/>
            <a:ext cx="2896719" cy="386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7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96" y="159871"/>
            <a:ext cx="4601136" cy="306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957" y="3352799"/>
            <a:ext cx="5323044" cy="299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218" y="159871"/>
            <a:ext cx="5098187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6" y="3300131"/>
            <a:ext cx="4132729" cy="309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6" y="71716"/>
            <a:ext cx="2924291" cy="389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550" y="-1"/>
            <a:ext cx="2949667" cy="393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427" y="2065023"/>
            <a:ext cx="3251832" cy="433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022" y="71716"/>
            <a:ext cx="4225365" cy="316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659" y="3656105"/>
            <a:ext cx="4598894" cy="306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715604"/>
            <a:ext cx="4536141" cy="302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56" y="116541"/>
            <a:ext cx="4693024" cy="312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6" y="125773"/>
            <a:ext cx="4679176" cy="31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41" y="2377141"/>
            <a:ext cx="4518212" cy="301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410" y="4035745"/>
            <a:ext cx="4060612" cy="270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10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035" y="2813832"/>
            <a:ext cx="5235027" cy="392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45" y="0"/>
            <a:ext cx="3917981" cy="293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94155" y="1038827"/>
            <a:ext cx="3771533" cy="282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3004070"/>
            <a:ext cx="4988367" cy="374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93" y="128266"/>
            <a:ext cx="4308437" cy="323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4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69" y="1183507"/>
            <a:ext cx="9794146" cy="276454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эколого-краеведческого и патриотического воспитания в условиях дошкольного образовательного учреждения»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151" y="5333999"/>
            <a:ext cx="4496696" cy="1353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Козадоева Марина Валерьевна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«ЦРР детский сад № 5 «Золотой ключик» городского округа Стрежевой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9" y="104156"/>
            <a:ext cx="10325216" cy="97160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 построения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на региональном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7129" y="1075764"/>
            <a:ext cx="10659036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гордости, любви, привязанности к  своей малой Родине- Стрежевому;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обогатить  знания детей о природе, о нашем таежном, нефтяном  крае;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эмоционально-положительное отношение к людям разных национальностей;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духовную личность, способную поступать нравственно по отношению к природе в различных ситуациях;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окружающей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природе;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777</TotalTime>
  <Words>273</Words>
  <Application>Microsoft Office PowerPoint</Application>
  <PresentationFormat>Широкоэкранный</PresentationFormat>
  <Paragraphs>53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«Интеграция эколого-краеведческого и патриотического воспитания в условиях дошкольного образовательного учреждения»</vt:lpstr>
      <vt:lpstr>Задачи построения образовательного процесса на региональном материале</vt:lpstr>
      <vt:lpstr>Презентация PowerPoint</vt:lpstr>
      <vt:lpstr>Презентация PowerPoint</vt:lpstr>
      <vt:lpstr>Условия для осуществления эколого-краеведческой  работы с детьми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Реализуемые проекты</vt:lpstr>
      <vt:lpstr>Взаимодействие с родителями</vt:lpstr>
      <vt:lpstr>Презентация PowerPoint</vt:lpstr>
      <vt:lpstr>Презентация PowerPoint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Юлия</cp:lastModifiedBy>
  <cp:revision>58</cp:revision>
  <dcterms:created xsi:type="dcterms:W3CDTF">2021-09-22T06:51:56Z</dcterms:created>
  <dcterms:modified xsi:type="dcterms:W3CDTF">2021-11-17T12:56:43Z</dcterms:modified>
</cp:coreProperties>
</file>