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2" r:id="rId2"/>
    <p:sldId id="279" r:id="rId3"/>
    <p:sldId id="272" r:id="rId4"/>
    <p:sldId id="256" r:id="rId5"/>
    <p:sldId id="277" r:id="rId6"/>
    <p:sldId id="260" r:id="rId7"/>
    <p:sldId id="257" r:id="rId8"/>
    <p:sldId id="261" r:id="rId9"/>
    <p:sldId id="281" r:id="rId10"/>
    <p:sldId id="268" r:id="rId11"/>
    <p:sldId id="269" r:id="rId12"/>
    <p:sldId id="270" r:id="rId13"/>
    <p:sldId id="265" r:id="rId14"/>
    <p:sldId id="267" r:id="rId15"/>
    <p:sldId id="264" r:id="rId16"/>
    <p:sldId id="275" r:id="rId17"/>
    <p:sldId id="271" r:id="rId18"/>
    <p:sldId id="273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Международный конкурс «Зеленый паспорт образовательной организации: детский сад-школа-колледж-ВУЗ-дополнительное образование»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Номинация</a:t>
            </a:r>
          </a:p>
          <a:p>
            <a:pPr algn="ctr"/>
            <a:r>
              <a:rPr lang="ru-RU" dirty="0" smtClean="0"/>
              <a:t>«Зеленая школа»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NA SIBIRKINA\Desktop\2018-09-03 20000000\20000000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ALINA SIBIRKINA\Desktop\2018-09-03 20000000\20000000 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6982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GALINA SIBIRKINA\Desktop\2018-09-03 20000000\20000000 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448"/>
            <a:ext cx="4754096" cy="35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GALINA SIBIRKINA\Desktop\2018-09-03 20000000\20000000 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3"/>
          <a:stretch/>
        </p:blipFill>
        <p:spPr bwMode="auto">
          <a:xfrm>
            <a:off x="0" y="3140968"/>
            <a:ext cx="4355976" cy="37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GALINA SIBIRKINA\Desktop\2018-09-03 20000000\20000000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74" y="1136"/>
            <a:ext cx="476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GALINA SIBIRKINA\Desktop\2018-09-03 20000000\20000000 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5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NA SIBIRKINA\Desktop\2018-09-03 20000000\20000000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" y="0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GALINA SIBIRKINA\Desktop\2018-09-03 20000000\20000000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74" y="5720"/>
            <a:ext cx="4779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GALINA SIBIRKINA\Desktop\2018-09-03 20000000\20000000 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1" y="3284984"/>
            <a:ext cx="4564373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NA SIBIRKINA\Pictures\2018-04-12 1\1 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-171400"/>
            <a:ext cx="66077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Гости в нашем саду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NA SIBIRKINA\Pictures\2018-04-12 1\1 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2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NA SIBIRKINA\Pictures\2018-04-12 1\1 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18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ALINA SIBIRKINA\Pictures\2018-04-12 1\1 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ALINA SIBIRKINA\Pictures\2018-04-12 1\1 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1232"/>
            <a:ext cx="421196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5937" y="-13672"/>
            <a:ext cx="4189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Фотосессия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ALINA SIBIRKINA\Desktop\2018-09-03 20000000\20000000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84"/>
            <a:ext cx="4449611" cy="33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GALINA SIBIRKINA\Desktop\2018-09-03 20000000\20000000 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10" y="-1"/>
            <a:ext cx="4622382" cy="34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GALINA SIBIRKINA\Desktop\зс\20000000 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4159"/>
            <a:ext cx="4608917" cy="34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GALINA SIBIRKINA\Desktop\зс\20000000 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17" y="3466786"/>
            <a:ext cx="4563251" cy="34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ALINA SIBIRKINA\Desktop\2018-09-03 20000000\20000000 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" y="0"/>
            <a:ext cx="5041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0"/>
            <a:ext cx="4067944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Новизна проекта</a:t>
            </a:r>
          </a:p>
          <a:p>
            <a:r>
              <a:rPr lang="ru-RU" dirty="0" smtClean="0"/>
              <a:t> </a:t>
            </a:r>
            <a:r>
              <a:rPr lang="ru-RU" sz="2300" dirty="0"/>
              <a:t>В нашей школе появился красивый зеленый уголок – «Зимний сад», который радует всех присутствующих </a:t>
            </a:r>
            <a:r>
              <a:rPr lang="ru-RU" sz="2300" dirty="0" smtClean="0"/>
              <a:t>в      </a:t>
            </a:r>
            <a:r>
              <a:rPr lang="ru-RU" sz="2300" dirty="0"/>
              <a:t>школе, </a:t>
            </a:r>
            <a:r>
              <a:rPr lang="ru-RU" sz="2300" dirty="0" smtClean="0"/>
              <a:t>    даёт </a:t>
            </a:r>
            <a:r>
              <a:rPr lang="ru-RU" sz="2300" dirty="0"/>
              <a:t>дополнительную возможность для проведения уроков окружающего мира, проектно-исследовательской работы учеников и создаёт неповторимую атмосферу лета во время долгой зимы. </a:t>
            </a:r>
          </a:p>
          <a:p>
            <a:r>
              <a:rPr lang="ru-RU" sz="2300" dirty="0"/>
              <a:t>Зимний сад в школе – еще одна отличительная идея, способная подчеркнуть индивидуальность </a:t>
            </a:r>
            <a:r>
              <a:rPr lang="ru-RU" sz="2300" dirty="0" smtClean="0"/>
              <a:t>образовательной организации. 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41321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ALINA SIBIRKINA\Desktop\2018-09-03 20000000\20000000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06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                             Выводы: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- в </a:t>
            </a:r>
            <a:r>
              <a:rPr lang="ru-RU" dirty="0"/>
              <a:t>процессе реализации проекта </a:t>
            </a:r>
            <a:r>
              <a:rPr lang="ru-RU" dirty="0" smtClean="0"/>
              <a:t>изучили </a:t>
            </a:r>
            <a:r>
              <a:rPr lang="ru-RU" dirty="0"/>
              <a:t>необходимую для реализации проекта </a:t>
            </a:r>
            <a:r>
              <a:rPr lang="ru-RU" dirty="0" smtClean="0"/>
              <a:t>  </a:t>
            </a:r>
          </a:p>
          <a:p>
            <a:r>
              <a:rPr lang="ru-RU" dirty="0" smtClean="0"/>
              <a:t>   литературу</a:t>
            </a:r>
            <a:r>
              <a:rPr lang="ru-RU" dirty="0"/>
              <a:t>; </a:t>
            </a:r>
          </a:p>
          <a:p>
            <a:r>
              <a:rPr lang="ru-RU" dirty="0" smtClean="0"/>
              <a:t>- познакомились </a:t>
            </a:r>
            <a:r>
              <a:rPr lang="ru-RU" dirty="0"/>
              <a:t>с вопросами  физиологии комнатных растений; </a:t>
            </a:r>
          </a:p>
          <a:p>
            <a:r>
              <a:rPr lang="ru-RU" dirty="0" smtClean="0"/>
              <a:t>- изучили </a:t>
            </a:r>
            <a:r>
              <a:rPr lang="ru-RU" dirty="0"/>
              <a:t>стили и методы оформления территории, а также способы выращивания </a:t>
            </a:r>
            <a:r>
              <a:rPr lang="ru-RU" dirty="0" smtClean="0"/>
              <a:t>  </a:t>
            </a:r>
          </a:p>
          <a:p>
            <a:r>
              <a:rPr lang="ru-RU" dirty="0"/>
              <a:t> </a:t>
            </a:r>
            <a:r>
              <a:rPr lang="ru-RU" dirty="0" smtClean="0"/>
              <a:t>  растений</a:t>
            </a:r>
            <a:r>
              <a:rPr lang="ru-RU" dirty="0"/>
              <a:t>; </a:t>
            </a:r>
          </a:p>
          <a:p>
            <a:r>
              <a:rPr lang="ru-RU" dirty="0" smtClean="0"/>
              <a:t>- проанализировали </a:t>
            </a:r>
            <a:r>
              <a:rPr lang="ru-RU" dirty="0"/>
              <a:t>значимость зеленой зоны в образовательной и воспитательной </a:t>
            </a:r>
            <a:r>
              <a:rPr lang="ru-RU" dirty="0" smtClean="0"/>
              <a:t>  </a:t>
            </a:r>
          </a:p>
          <a:p>
            <a:r>
              <a:rPr lang="ru-RU" dirty="0" smtClean="0"/>
              <a:t>  работе </a:t>
            </a:r>
            <a:r>
              <a:rPr lang="ru-RU" dirty="0"/>
              <a:t>организации. </a:t>
            </a:r>
          </a:p>
          <a:p>
            <a:r>
              <a:rPr lang="ru-RU" dirty="0"/>
              <a:t>  </a:t>
            </a:r>
            <a:r>
              <a:rPr lang="ru-RU" dirty="0" smtClean="0"/>
              <a:t>                                 </a:t>
            </a:r>
            <a:r>
              <a:rPr lang="ru-RU" b="1" dirty="0" smtClean="0"/>
              <a:t>Эффект </a:t>
            </a:r>
            <a:r>
              <a:rPr lang="ru-RU" b="1" dirty="0"/>
              <a:t>проекта в долгосрочной перспективе: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реализация </a:t>
            </a:r>
            <a:r>
              <a:rPr lang="ru-RU" dirty="0"/>
              <a:t>проекта позволит вовлечь </a:t>
            </a:r>
            <a:r>
              <a:rPr lang="ru-RU" dirty="0" smtClean="0"/>
              <a:t>обучающихся </a:t>
            </a:r>
            <a:r>
              <a:rPr lang="ru-RU" dirty="0"/>
              <a:t>и </a:t>
            </a:r>
            <a:r>
              <a:rPr lang="ru-RU" dirty="0" smtClean="0"/>
              <a:t>     их </a:t>
            </a:r>
            <a:r>
              <a:rPr lang="ru-RU" dirty="0"/>
              <a:t>родителей в </a:t>
            </a:r>
            <a:r>
              <a:rPr lang="ru-RU" dirty="0" smtClean="0"/>
              <a:t>  </a:t>
            </a:r>
          </a:p>
          <a:p>
            <a:r>
              <a:rPr lang="ru-RU" dirty="0"/>
              <a:t> </a:t>
            </a:r>
            <a:r>
              <a:rPr lang="ru-RU" dirty="0" smtClean="0"/>
              <a:t>    практическую </a:t>
            </a:r>
            <a:r>
              <a:rPr lang="ru-RU" dirty="0"/>
              <a:t>деятельность по решению проблем окружающей </a:t>
            </a:r>
            <a:r>
              <a:rPr lang="ru-RU" dirty="0" smtClean="0"/>
              <a:t> среды </a:t>
            </a:r>
            <a:r>
              <a:rPr lang="ru-RU" dirty="0"/>
              <a:t>местного </a:t>
            </a:r>
            <a:r>
              <a:rPr lang="ru-RU" dirty="0" smtClean="0"/>
              <a:t>  </a:t>
            </a:r>
          </a:p>
          <a:p>
            <a:r>
              <a:rPr lang="ru-RU" dirty="0"/>
              <a:t> </a:t>
            </a:r>
            <a:r>
              <a:rPr lang="ru-RU" dirty="0" smtClean="0"/>
              <a:t>    значения</a:t>
            </a:r>
            <a:r>
              <a:rPr lang="ru-RU" dirty="0"/>
              <a:t>; </a:t>
            </a:r>
          </a:p>
          <a:p>
            <a:r>
              <a:rPr lang="ru-RU" dirty="0" smtClean="0"/>
              <a:t>- проект </a:t>
            </a:r>
            <a:r>
              <a:rPr lang="ru-RU" dirty="0"/>
              <a:t>призван повысить общую и экологическую культуру сотрудников школы,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обучающихся </a:t>
            </a:r>
            <a:r>
              <a:rPr lang="ru-RU" dirty="0"/>
              <a:t>и их родителей. </a:t>
            </a:r>
          </a:p>
        </p:txBody>
      </p:sp>
      <p:pic>
        <p:nvPicPr>
          <p:cNvPr id="6" name="Picture 5" descr="C:\Users\GALINA SIBIRKINA\Desktop\зс\3 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3154"/>
            <a:ext cx="3824456" cy="28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ALINA SIBIRKINA\Desktop\зс\20000000 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2907"/>
            <a:ext cx="2121626" cy="28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ALINA SIBIRKINA\Desktop\2018-09-03 20000000\20000000 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45708"/>
            <a:ext cx="2160240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fons.ru-338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Муниципальное бюджетное общеобразовательное учреждение</a:t>
            </a:r>
          </a:p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Новолуговская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средняя школа №57»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530" name="Picture 2" descr="http://sibposelki.ru/images/fotorep/berezki/16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"/>
          <a:stretch/>
        </p:blipFill>
        <p:spPr bwMode="auto">
          <a:xfrm>
            <a:off x="0" y="1958227"/>
            <a:ext cx="9144000" cy="489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5176" y="195822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Школа, мы тобой гордимся,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Не померкнет знаний свет!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 совершенству мы стремимся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На пути больших побед. </a:t>
            </a:r>
          </a:p>
        </p:txBody>
      </p:sp>
    </p:spTree>
    <p:extLst>
      <p:ext uri="{BB962C8B-B14F-4D97-AF65-F5344CB8AC3E}">
        <p14:creationId xmlns:p14="http://schemas.microsoft.com/office/powerpoint/2010/main" val="25308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ALINA SIBIRKINA\Desktop\2018-09-03 20000000\20000000 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ALINA SIBIRKINA\Desktop\2018-09-03 20000000\20000000 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429000"/>
            <a:ext cx="4572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51138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Создание </a:t>
            </a:r>
            <a:r>
              <a:rPr lang="ru-RU" sz="2400" b="1" dirty="0"/>
              <a:t>проекта «Интерьерное озеленение»</a:t>
            </a:r>
            <a:r>
              <a:rPr lang="ru-RU" sz="2400" dirty="0"/>
              <a:t> </a:t>
            </a:r>
          </a:p>
          <a:p>
            <a:r>
              <a:rPr lang="ru-RU" sz="2400" b="1" dirty="0" smtClean="0"/>
              <a:t>                                          «Зимний сад»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Проблема</a:t>
            </a:r>
            <a:r>
              <a:rPr lang="ru-RU" sz="2400" b="1" dirty="0"/>
              <a:t>:</a:t>
            </a:r>
            <a:r>
              <a:rPr lang="ru-RU" sz="2400" dirty="0"/>
              <a:t> Возможность использования зеленой зоны -«Зимнего сада» на территории школы для повышения качества образования и воспитания подрастающего поколения.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762" y="2276872"/>
            <a:ext cx="8820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Большую </a:t>
            </a:r>
            <a:r>
              <a:rPr lang="ru-RU" dirty="0"/>
              <a:t>часть года мы проводим в помещении, поэтому необходимо украсить его вечнозелеными растениями, которые не только украшают, создают уют, но и очищают, увлажняют воздух, обогащают его кислородом. 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5934670"/>
            <a:ext cx="2631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Руководитель проекта: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Сибиркина</a:t>
            </a:r>
            <a:r>
              <a:rPr lang="ru-RU" dirty="0" smtClean="0">
                <a:solidFill>
                  <a:schemeClr val="bg1"/>
                </a:solidFill>
              </a:rPr>
              <a:t> Г.Н.</a:t>
            </a:r>
          </a:p>
        </p:txBody>
      </p:sp>
    </p:spTree>
    <p:extLst>
      <p:ext uri="{BB962C8B-B14F-4D97-AF65-F5344CB8AC3E}">
        <p14:creationId xmlns:p14="http://schemas.microsoft.com/office/powerpoint/2010/main" val="15858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1212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Цель проекта: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dirty="0" smtClean="0"/>
              <a:t>  </a:t>
            </a:r>
            <a:r>
              <a:rPr lang="ru-RU" sz="2000" dirty="0" smtClean="0"/>
              <a:t>Изучение роли школьного зимнего сада, как средства  обеспечения </a:t>
            </a:r>
            <a:r>
              <a:rPr lang="ru-RU" sz="2000" dirty="0"/>
              <a:t>практической направленности изучения </a:t>
            </a:r>
            <a:r>
              <a:rPr lang="ru-RU" sz="2000" dirty="0" smtClean="0"/>
              <a:t> естественнонаучных </a:t>
            </a:r>
            <a:r>
              <a:rPr lang="ru-RU" sz="2000" dirty="0"/>
              <a:t>дисциплин, воспитания детей, а также повышения качества озеленения </a:t>
            </a:r>
            <a:r>
              <a:rPr lang="ru-RU" sz="2000" dirty="0" smtClean="0"/>
              <a:t>образовательной организации, </a:t>
            </a:r>
            <a:r>
              <a:rPr lang="ru-RU" sz="2000" dirty="0"/>
              <a:t>участия детей , родителей и учителей  в озеленении окружающего образовательного пространства. </a:t>
            </a:r>
          </a:p>
        </p:txBody>
      </p:sp>
      <p:pic>
        <p:nvPicPr>
          <p:cNvPr id="7" name="Picture 2" descr="C:\Users\GALINA SIBIRKINA\Pictures\2018-04-12 1\1 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 bwMode="auto">
          <a:xfrm>
            <a:off x="107504" y="1815882"/>
            <a:ext cx="8856984" cy="50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10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Задачи:</a:t>
            </a:r>
            <a:r>
              <a:rPr lang="ru-RU" dirty="0"/>
              <a:t> 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объединить </a:t>
            </a:r>
            <a:r>
              <a:rPr lang="ru-RU" dirty="0"/>
              <a:t>усилия педагогов, </a:t>
            </a:r>
            <a:r>
              <a:rPr lang="ru-RU" dirty="0" smtClean="0"/>
              <a:t>обучающихся, </a:t>
            </a:r>
            <a:r>
              <a:rPr lang="ru-RU" dirty="0"/>
              <a:t>родителей, направленных на благоустройство, улучшение экологической среды школы, эстетическое оформление </a:t>
            </a:r>
            <a:r>
              <a:rPr lang="ru-RU" dirty="0" smtClean="0"/>
              <a:t>«Зимнего сада»; 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 smtClean="0"/>
              <a:t>изучить </a:t>
            </a:r>
            <a:r>
              <a:rPr lang="ru-RU" dirty="0"/>
              <a:t>необходимую для реализации проекта литературу; 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познакомиться </a:t>
            </a:r>
            <a:r>
              <a:rPr lang="ru-RU" dirty="0"/>
              <a:t>с вопросами </a:t>
            </a:r>
            <a:r>
              <a:rPr lang="ru-RU" dirty="0" smtClean="0"/>
              <a:t> </a:t>
            </a:r>
            <a:r>
              <a:rPr lang="ru-RU" dirty="0"/>
              <a:t>физиологии комнатных растений; 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изучить </a:t>
            </a:r>
            <a:r>
              <a:rPr lang="ru-RU" dirty="0"/>
              <a:t>стили и методы оформления территории, а также выращивания растений; 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использовать </a:t>
            </a:r>
            <a:r>
              <a:rPr lang="ru-RU" dirty="0"/>
              <a:t>зимний сад в качестве учебно-методического кабинета, на базе </a:t>
            </a:r>
            <a:r>
              <a:rPr lang="ru-RU" dirty="0" smtClean="0"/>
              <a:t>    </a:t>
            </a:r>
          </a:p>
          <a:p>
            <a:r>
              <a:rPr lang="ru-RU" dirty="0" smtClean="0"/>
              <a:t>   которого </a:t>
            </a:r>
            <a:r>
              <a:rPr lang="ru-RU" dirty="0"/>
              <a:t>будут проводиться уроки </a:t>
            </a:r>
            <a:r>
              <a:rPr lang="ru-RU" dirty="0" smtClean="0"/>
              <a:t>окружающего мира, </a:t>
            </a:r>
            <a:r>
              <a:rPr lang="ru-RU" dirty="0" err="1"/>
              <a:t>проектно</a:t>
            </a:r>
            <a:r>
              <a:rPr lang="ru-RU" dirty="0"/>
              <a:t> - </a:t>
            </a:r>
            <a:r>
              <a:rPr lang="ru-RU" dirty="0" smtClean="0"/>
              <a:t>     </a:t>
            </a:r>
          </a:p>
          <a:p>
            <a:r>
              <a:rPr lang="ru-RU" dirty="0"/>
              <a:t> </a:t>
            </a:r>
            <a:r>
              <a:rPr lang="ru-RU" dirty="0" smtClean="0"/>
              <a:t>  исследовательская </a:t>
            </a:r>
            <a:r>
              <a:rPr lang="ru-RU" dirty="0"/>
              <a:t>работа </a:t>
            </a:r>
            <a:r>
              <a:rPr lang="ru-RU" dirty="0" smtClean="0"/>
              <a:t>обучающихся; 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 smtClean="0"/>
              <a:t>воспитывать </a:t>
            </a:r>
            <a:r>
              <a:rPr lang="ru-RU" dirty="0"/>
              <a:t>активную жизненную позицию, чувство прекрасного; 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проанализировать </a:t>
            </a:r>
            <a:r>
              <a:rPr lang="ru-RU" dirty="0"/>
              <a:t>значимость зеленой зоны – «Зимнего сада» в образовательной и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воспитательной </a:t>
            </a:r>
            <a:r>
              <a:rPr lang="ru-RU" dirty="0"/>
              <a:t>работе организации.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3596640"/>
            <a:ext cx="259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Практическая часть: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C:\Users\GALINA SIBIRKINA\Pictures\2018-04-12 1\1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45370"/>
            <a:ext cx="3989128" cy="28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ALINA SIBIRKINA\Pictures\2018-04-12 1\1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090"/>
            <a:ext cx="2185295" cy="29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GALINA SIBIRKINA\Pictures\2018-04-12 1\1 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/>
          <a:stretch/>
        </p:blipFill>
        <p:spPr bwMode="auto">
          <a:xfrm>
            <a:off x="6364399" y="3965972"/>
            <a:ext cx="2742895" cy="290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NA SIBIRKINA\Pictures\2018-04-12 1\1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NA SIBIRKINA\Pictures\2018-04-12 1\1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NA SIBIRKINA\Pictures\2018-04-12 1\1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579200"/>
            <a:ext cx="34602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Есть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 жизни множество работ.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Есть в небе, на воде, на суше,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Но радость та лишь принесёт,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 которую мы вложим душу.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NA SIBIRKINA\Pictures\2018-04-12 1\1 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3"/>
          <a:stretch/>
        </p:blipFill>
        <p:spPr bwMode="auto">
          <a:xfrm>
            <a:off x="0" y="0"/>
            <a:ext cx="3535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ALINA SIBIRKINA\Pictures\2018-04-12 1\1 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7" b="20666"/>
          <a:stretch/>
        </p:blipFill>
        <p:spPr bwMode="auto">
          <a:xfrm>
            <a:off x="3419872" y="0"/>
            <a:ext cx="572412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5680" y="5645735"/>
            <a:ext cx="5608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Отдых – это, то состояние, в котором вы пребываете, когда никто не говорит вам, чем необходимо заняться.</a:t>
            </a:r>
          </a:p>
        </p:txBody>
      </p:sp>
    </p:spTree>
    <p:extLst>
      <p:ext uri="{BB962C8B-B14F-4D97-AF65-F5344CB8AC3E}">
        <p14:creationId xmlns:p14="http://schemas.microsoft.com/office/powerpoint/2010/main" val="5741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</TotalTime>
  <Words>422</Words>
  <Application>Microsoft Office PowerPoint</Application>
  <PresentationFormat>Экран (4:3)</PresentationFormat>
  <Paragraphs>51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Constantia</vt:lpstr>
      <vt:lpstr>Wingdings 2</vt:lpstr>
      <vt:lpstr>Поток</vt:lpstr>
      <vt:lpstr>Международный конкурс «Зеленый паспорт образовательной организации: детский сад-школа-колледж-ВУЗ-дополнительное 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SIBIRKINA</dc:creator>
  <cp:lastModifiedBy>Admin</cp:lastModifiedBy>
  <cp:revision>32</cp:revision>
  <dcterms:created xsi:type="dcterms:W3CDTF">2018-09-03T14:35:19Z</dcterms:created>
  <dcterms:modified xsi:type="dcterms:W3CDTF">2021-10-28T12:11:13Z</dcterms:modified>
</cp:coreProperties>
</file>