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61" r:id="rId6"/>
    <p:sldId id="257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00"/>
    <a:srgbClr val="00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F850-4025-48BA-9211-25D3B2445AD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B375-7F13-4F6E-B238-FD9E6BFB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33354"/>
            <a:ext cx="7918648" cy="360039"/>
          </a:xfrm>
        </p:spPr>
        <p:txBody>
          <a:bodyPr>
            <a:noAutofit/>
          </a:bodyPr>
          <a:lstStyle/>
          <a:p>
            <a:r>
              <a:rPr lang="ru-RU" alt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«Детский сад №16</a:t>
            </a:r>
            <a:r>
              <a:rPr lang="ru-RU" alt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408912" cy="468052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Экологическая программа 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«Детский сад – территория здоровья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</a:pP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600" dirty="0" smtClean="0">
              <a:solidFill>
                <a:schemeClr val="accen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Зима 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395723"/>
            <a:ext cx="1505372" cy="134525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63880" cy="6048673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4-5 лет: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смогут правильно взаимодействовать с окружающим миром. Участвовать в наблюдении за растениями, животными, птицами. Делиться своими познаниями о живом и неживом.</a:t>
            </a:r>
            <a:b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сформируются элементы экологического сознания и экологически правильного поведения;</a:t>
            </a:r>
            <a:b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будут иметь  представления о природе родного края, её многообразии, целостности живого организма, его потребностях, отличительных особенностях, чертах приспособления к окружающей среде, образе жизни.</a:t>
            </a:r>
            <a:b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сформируется  представления о взаимосвязях и взаимозависимости всех компонентов природы:  животных друг с другом, растений и животных, живой и неживой природы, человека и природы.</a:t>
            </a:r>
            <a:b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получат  знания о безопасном образе жизни, о необходимости обучения быть здоровыми;</a:t>
            </a:r>
            <a:b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сформируются предпосылки поведенческих навыков здорового образа жизни.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237441"/>
            <a:ext cx="2801516" cy="25035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4094" y="404664"/>
            <a:ext cx="8663880" cy="4032448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5- 6лет</a:t>
            </a:r>
            <a:r>
              <a:rPr lang="ru-RU" sz="24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сформируется интерес к исследованию объектов природы, дети смогут делать выводы, устанавливать причинно-следственные связи;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овладеют  навыками экологически безопасного поведения в природе; 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сформируются представления о своём городе, области, о своеобразии природы региона.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430487"/>
            <a:ext cx="2585492" cy="23104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4094" y="404664"/>
            <a:ext cx="8663880" cy="4752528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6-7 лет</a:t>
            </a:r>
            <a:r>
              <a:rPr lang="ru-RU" sz="24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приобретут представления об основных группах животных и растений области, среды обитания;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научатся отличать и называть характерные признаки разных времён года, объяснять причины смены времён года;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сформируются осознанно-бережные, экологически-целесообразные отношения к человеку, к растениям, к животным, к неживой природе, к миру, созданному трудом человека в родному краю;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сформируется осознанное отношение к своему здоровью, навыки  здорового и безопасного образа жизни.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430487"/>
            <a:ext cx="2585492" cy="23104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4094" y="404664"/>
            <a:ext cx="8663880" cy="4752528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приобретут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воспитанию экологической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дошкольника;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смогут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свое профессиональное мастерство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повысят экологическую культуру, приобретут понимание необходимости в экологическом просвещении воспитанников;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пополнят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среду в группе;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повысят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мастерство в организации активных форм сотрудничества с семьей.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430487"/>
            <a:ext cx="2585492" cy="23104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4094" y="404664"/>
            <a:ext cx="8663880" cy="4896544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обогатится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экологических знаний;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повысится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культура, появится понимание необходимости экологического воспитания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возникнет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-образовательное пространства ДОУ и семьи по экологическому воспитанию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появится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участвовать в совместных экологических проектах.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728191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640960" cy="388843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поставленные ФГОС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нацелены на формирование целостной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 – нравственной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 Одной из сторон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– 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</a:p>
          <a:p>
            <a:pPr algn="ctr"/>
            <a:endParaRPr lang="ru-RU" b="1" dirty="0">
              <a:solidFill>
                <a:srgbClr val="00C400"/>
              </a:solidFill>
              <a:latin typeface="Nautilus Pompilius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333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pPr algn="l"/>
            <a:r>
              <a:rPr lang="ru-RU" sz="2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и нормативные </a:t>
            </a:r>
            <a:r>
              <a:rPr lang="ru-RU" sz="2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  <a:r>
              <a:rPr lang="ru-RU" sz="22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1.Федеральный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29.12.2012 года №273-ФЗ «Об образовании в Российской Федерации»; 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Постановление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04.07.2014 года № 41 «Об утверждении СанПиН 2.4.4.3172-14 «Санитарно-эпидемиологическое требования к устройству, содержанию и организации режима работы образовательных организаций дополнительного образования детей»;</a:t>
            </a:r>
            <a:b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Федеральные 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образовательные  стандарты  (ФГОС);</a:t>
            </a:r>
            <a:b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 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программ Н.А. Рыжовой «Наш дом – природа», С.Н. Николаевой «Экологическое воспитание дошкольников», с учётом рекомендаций доктора биологических наук, ведущего научного сотрудника Научного центра медицинской экологии </a:t>
            </a:r>
            <a:r>
              <a:rPr lang="ru-RU" sz="2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Сибирского центра Сибирского отделения Российской академии медицинских наук (г. Иркутск) Е.Н. </a:t>
            </a:r>
            <a:r>
              <a:rPr lang="ru-RU" sz="2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Дзятковской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2647" y="3645024"/>
            <a:ext cx="3595391" cy="32129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основ экологической культуры у детей дошкольного возраста. 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2429" y="5341437"/>
            <a:ext cx="1611571" cy="14401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640960" cy="36724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основах экологической культуры на примере экологически сообразного поведения в быту и природе, безопасного для человека и окружающей среды;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Уточнять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систематизировать и углублять знания о растениях, животных и природных явлениях; о состоянии окружающей среды родного города и области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Формировать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заинтересованное отношение к собственному здоровью  путём соблюдения правил здорового образа жизни и организации здоровье сберегающего характера во всех видах детской деятельности;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Повышать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родителей по проблеме формирования у воспитанников экологической культуры, культуры здорового и безопасного образа жизни детей дошкольного возраста.</a:t>
            </a:r>
            <a:r>
              <a:rPr lang="ru-RU" sz="3200" dirty="0">
                <a:solidFill>
                  <a:srgbClr val="00B050"/>
                </a:solidFill>
              </a:rPr>
              <a:t/>
            </a:r>
            <a:br>
              <a:rPr lang="ru-RU" sz="3200" dirty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8641"/>
            <a:ext cx="5616624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1760" y="31784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программы </a:t>
            </a:r>
            <a:endParaRPr lang="ru-RU" sz="24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196752"/>
            <a:ext cx="799288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и целостность компонентов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19972" y="2060847"/>
            <a:ext cx="504056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619672" y="1916832"/>
            <a:ext cx="504056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380312" y="1916832"/>
            <a:ext cx="504056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996952"/>
            <a:ext cx="2160240" cy="546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71900" y="3197007"/>
            <a:ext cx="2160240" cy="546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01049" y="2996952"/>
            <a:ext cx="2376264" cy="546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299695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4230763"/>
            <a:ext cx="2952328" cy="26383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5" y="260648"/>
            <a:ext cx="8784975" cy="640871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2313931"/>
            <a:ext cx="2808313" cy="971053"/>
          </a:xfrm>
          <a:prstGeom prst="rect">
            <a:avLst/>
          </a:prstGeom>
          <a:solidFill>
            <a:schemeClr val="bg1"/>
          </a:solidFill>
          <a:ln>
            <a:solidFill>
              <a:srgbClr val="00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sz="36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241378" y="720628"/>
            <a:ext cx="1268578" cy="1170387"/>
          </a:xfrm>
          <a:prstGeom prst="straightConnector1">
            <a:avLst/>
          </a:prstGeom>
          <a:ln w="57150">
            <a:solidFill>
              <a:srgbClr val="00C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559699" y="1396199"/>
            <a:ext cx="1512168" cy="936104"/>
          </a:xfrm>
          <a:prstGeom prst="straightConnector1">
            <a:avLst/>
          </a:prstGeom>
          <a:ln w="57150">
            <a:solidFill>
              <a:srgbClr val="00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650568" y="2219475"/>
            <a:ext cx="1641154" cy="467049"/>
          </a:xfrm>
          <a:prstGeom prst="straightConnector1">
            <a:avLst/>
          </a:prstGeom>
          <a:ln w="57150">
            <a:solidFill>
              <a:srgbClr val="00C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86935" y="2889845"/>
            <a:ext cx="1951858" cy="42241"/>
          </a:xfrm>
          <a:prstGeom prst="straightConnector1">
            <a:avLst/>
          </a:prstGeom>
          <a:ln w="57150">
            <a:solidFill>
              <a:srgbClr val="00C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86935" y="3304023"/>
            <a:ext cx="1748543" cy="283654"/>
          </a:xfrm>
          <a:prstGeom prst="straightConnector1">
            <a:avLst/>
          </a:prstGeom>
          <a:ln w="57150">
            <a:solidFill>
              <a:srgbClr val="00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38453" y="3620176"/>
            <a:ext cx="1601749" cy="787904"/>
          </a:xfrm>
          <a:prstGeom prst="straightConnector1">
            <a:avLst/>
          </a:prstGeom>
          <a:ln w="57150">
            <a:solidFill>
              <a:srgbClr val="00C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60032" y="260648"/>
            <a:ext cx="2664296" cy="6090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Научность</a:t>
            </a: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11556" y="967366"/>
            <a:ext cx="2584327" cy="7413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</a:t>
            </a: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81237" y="1895330"/>
            <a:ext cx="2088232" cy="5199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</a:t>
            </a: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2571377"/>
            <a:ext cx="2448272" cy="5933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3287230"/>
            <a:ext cx="2736304" cy="4852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Гуманность </a:t>
            </a: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91722" y="3957687"/>
            <a:ext cx="3312726" cy="8993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Регионализм </a:t>
            </a: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ctr"/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региональный компонент)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66006" y="5043661"/>
            <a:ext cx="3350410" cy="8389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и последовательность</a:t>
            </a:r>
            <a:endParaRPr lang="ru-RU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97491" y="6069263"/>
            <a:ext cx="2736304" cy="6325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03848" y="3772499"/>
            <a:ext cx="1393643" cy="1271163"/>
          </a:xfrm>
          <a:prstGeom prst="straightConnector1">
            <a:avLst/>
          </a:prstGeom>
          <a:ln w="57150">
            <a:solidFill>
              <a:srgbClr val="00D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835333" y="3830447"/>
            <a:ext cx="1480450" cy="2030683"/>
          </a:xfrm>
          <a:prstGeom prst="straightConnector1">
            <a:avLst/>
          </a:prstGeom>
          <a:ln w="57150">
            <a:solidFill>
              <a:srgbClr val="00C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8641"/>
            <a:ext cx="5616624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8680"/>
            <a:ext cx="7992888" cy="1024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 реализации программы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970753" y="1921171"/>
            <a:ext cx="504056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288301">
            <a:off x="896450" y="1830449"/>
            <a:ext cx="504056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981527">
            <a:off x="7604546" y="1869091"/>
            <a:ext cx="504056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996952"/>
            <a:ext cx="1656184" cy="546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2955392"/>
            <a:ext cx="1872208" cy="603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32242" y="2996952"/>
            <a:ext cx="2016222" cy="546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2996952"/>
            <a:ext cx="201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292080" y="1830449"/>
            <a:ext cx="504056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95735" y="3012261"/>
            <a:ext cx="1944217" cy="546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о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1119" y="4725144"/>
            <a:ext cx="2174281" cy="19430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886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 результаты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ориентиров</a:t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3 – 4 лет:   </a:t>
            </a:r>
            <a:br>
              <a:rPr lang="ru-RU"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смогут правильно взаимодействовать с окружающим миром. Участвовать в наблюдении за растениями, животными, птицами. Делиться своими познаниями о живом и неживом мире, делать элементарные выводы и умозаключения; 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будут иметь представления о своем доме, семье, родных и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близких; 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  культурно-гигиенические навыки осознанное отношение к своему здоровью, навыкам здорового и безопасного образа жизни.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2"/>
            </a:avLst>
          </a:prstGeom>
          <a:solidFill>
            <a:srgbClr val="00C400"/>
          </a:solidFill>
          <a:ln>
            <a:solidFill>
              <a:srgbClr val="00C4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3cc7593f64e95bd063856ee3d53a343bab5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Наша планета - Земля!</Template>
  <TotalTime>126</TotalTime>
  <Words>114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казенное дошкольное образовательное учреждение «Детский сад №16»</vt:lpstr>
      <vt:lpstr>Презентация PowerPoint</vt:lpstr>
      <vt:lpstr>Правовые и нормативные документы: 1.Федеральный Закон от 29.12.2012 года №273-ФЗ «Об образовании в Российской Федерации»;  2. Постановление Главного государственного санитарного врача Российской Федерации от 04.07.2014 года № 41 «Об утверждении СанПиН 2.4.4.3172-14 «Санитарно-эпидемиологическое требования к устройству, содержанию и организации режима работы образовательных организаций дополнительного образования детей»; 3. Федеральные  государственные образовательные  стандарты  (ФГОС);  4. С использованием программ Н.А. Рыжовой «Наш дом – природа», С.Н. Николаевой «Экологическое воспитание дошкольников», с учётом рекомендаций доктора биологических наук, ведущего научного сотрудника Научного центра медицинской экологии Восточно – Сибирского центра Сибирского отделения Российской академии медицинских наук (г. Иркутск) Е.Н. Дзятковской.   </vt:lpstr>
      <vt:lpstr>Цель программы:  создание условий для формирования основ экологической культуры у детей дошкольного возраста. </vt:lpstr>
      <vt:lpstr>Задачи:  1. Формировать представления об основах экологической культуры на примере экологически сообразного поведения в быту и природе, безопасного для человека и окружающей среды;   2. Уточнять, систематизировать и углублять знания о растениях, животных и природных явлениях; о состоянии окружающей среды родного города и области.    3. Формировать заинтересованное отношение к собственному здоровью  путём соблюдения правил здорового образа жизни и организации здоровье сберегающего характера во всех видах детской деятельности;   4. Повышать компетентность родителей по проблеме формирования у воспитанников экологической культуры, культуры здорового и безопасного образа жизни детей дошкольного возраста. </vt:lpstr>
      <vt:lpstr>Презентация PowerPoint</vt:lpstr>
      <vt:lpstr>Презентация PowerPoint</vt:lpstr>
      <vt:lpstr>Презентация PowerPoint</vt:lpstr>
      <vt:lpstr>Ожидаемые  результаты  представлены в виде целевых ориентиров Дети 3 – 4 лет:    - смогут правильно взаимодействовать с окружающим миром. Участвовать в наблюдении за растениями, животными, птицами. Делиться своими познаниями о живом и неживом мире, делать элементарные выводы и умозаключения;  -  будут иметь представления о своем доме, семье, родных и близких;   - развивать   культурно-гигиенические навыки осознанное отношение к своему здоровью, навыкам здорового и безопасного образа жизни. </vt:lpstr>
      <vt:lpstr>Дети 4-5 лет:  - смогут правильно взаимодействовать с окружающим миром. Участвовать в наблюдении за растениями, животными, птицами. Делиться своими познаниями о живом и неживом. - у детей сформируются элементы экологического сознания и экологически правильного поведения; - дети будут иметь  представления о природе родного края, её многообразии, целостности живого организма, его потребностях, отличительных особенностях, чертах приспособления к окружающей среде, образе жизни. - у детей сформируется  представления о взаимосвязях и взаимозависимости всех компонентов природы:  животных друг с другом, растений и животных, живой и неживой природы, человека и природы. - получат  знания о безопасном образе жизни, о необходимости обучения быть здоровыми; -  сформируются предпосылки поведенческих навыков здорового образа жизни.</vt:lpstr>
      <vt:lpstr>Дети 5- 6лет:  - сформируется интерес к исследованию объектов природы, дети смогут делать выводы, устанавливать причинно-следственные связи; - овладеют  навыками экологически безопасного поведения в природе;  - сформируются представления о своём городе, области, о своеобразии природы региона. </vt:lpstr>
      <vt:lpstr>Дети 6-7 лет:  - приобретут представления об основных группах животных и растений области, среды обитания; - научатся отличать и называть характерные признаки разных времён года, объяснять причины смены времён года; - у детей сформируются осознанно-бережные, экологически-целесообразные отношения к человеку, к растениям, к животным, к неживой природе, к миру, созданному трудом человека в родному краю; - сформируется осознанное отношение к своему здоровью, навыки  здорового и безопасного образа жизни. </vt:lpstr>
      <vt:lpstr>Педагоги:   -  приобретут опыт работы по воспитанию экологической культуры дошкольника; - смогут повысить свое профессиональное мастерство повысят экологическую культуру, приобретут понимание необходимости в экологическом просвещении воспитанников; - пополнят развивающую среду в группе; - повысят мастерство в организации активных форм сотрудничества с семьей. </vt:lpstr>
      <vt:lpstr>Родители: - обогатится уровень экологических знаний; - повысится экологическая культура, появится понимание необходимости экологического воспитания детей; - возникнет единое воспитательно-образовательное пространства ДОУ и семьи по экологическому воспитанию дошкольников; - появится возможность участвовать в совместных экологических проектах. 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заголовок</dc:title>
  <dc:creator>Элемент</dc:creator>
  <cp:lastModifiedBy>User</cp:lastModifiedBy>
  <cp:revision>18</cp:revision>
  <dcterms:created xsi:type="dcterms:W3CDTF">2021-10-15T13:55:33Z</dcterms:created>
  <dcterms:modified xsi:type="dcterms:W3CDTF">2021-10-19T03:57:16Z</dcterms:modified>
</cp:coreProperties>
</file>