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4" r:id="rId2"/>
    <p:sldMasterId id="2147483851" r:id="rId3"/>
  </p:sldMasterIdLst>
  <p:handoutMasterIdLst>
    <p:handoutMasterId r:id="rId9"/>
  </p:handoutMasterIdLst>
  <p:sldIdLst>
    <p:sldId id="265" r:id="rId4"/>
    <p:sldId id="266" r:id="rId5"/>
    <p:sldId id="267" r:id="rId6"/>
    <p:sldId id="269" r:id="rId7"/>
    <p:sldId id="271" r:id="rId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20AD7-C2FB-4F65-B883-CEB03766129D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E9B86-827F-4086-A659-92BA008A5F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9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BAF179-0546-4164-9336-9D64D1904F6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31CBBB-C44A-4E6C-A91D-CE2CE62DDA3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51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45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7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4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234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1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76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606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4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96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F179-0546-4164-9336-9D64D1904F6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CBBB-C44A-4E6C-A91D-CE2CE62DDA3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44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1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1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F179-0546-4164-9336-9D64D1904F6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CBBB-C44A-4E6C-A91D-CE2CE62DDA3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15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F179-0546-4164-9336-9D64D1904F6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CBBB-C44A-4E6C-A91D-CE2CE62D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3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9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F179-0546-4164-9336-9D64D1904F62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CBBB-C44A-4E6C-A91D-CE2CE62DD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57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010401" y="59885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Межрегиональная научно-практическая конференция </a:t>
            </a:r>
          </a:p>
          <a:p>
            <a:pPr algn="ctr"/>
            <a:r>
              <a:rPr lang="ru-RU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«Воспитание в эпоху цифровизации: вызовы, проблемы, решения»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 марта 2021 года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59885"/>
            <a:ext cx="1423349" cy="14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754020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7010401" y="59885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Межрегиональная научно-практическая конференция </a:t>
            </a:r>
          </a:p>
          <a:p>
            <a:pPr algn="ctr"/>
            <a:r>
              <a:rPr lang="ru-RU" dirty="0">
                <a:solidFill>
                  <a:srgbClr val="70AD47">
                    <a:lumMod val="50000"/>
                  </a:srgb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«Воспитание в эпоху цифровизации: вызовы, проблемы, решения»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26 марта 2021 года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59885"/>
            <a:ext cx="1423349" cy="1441111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1052930" y="1967984"/>
            <a:ext cx="10072269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F4E79"/>
                </a:solidFill>
                <a:latin typeface="Futura PT Book"/>
              </a:rPr>
              <a:t>Размещение информации в социальных сетях</a:t>
            </a:r>
          </a:p>
          <a:p>
            <a:pPr algn="just"/>
            <a:endParaRPr lang="ru-RU" b="1" dirty="0">
              <a:solidFill>
                <a:srgbClr val="1F4E79"/>
              </a:solidFill>
              <a:latin typeface="Futura PT Book"/>
            </a:endParaRPr>
          </a:p>
          <a:p>
            <a:pPr algn="just"/>
            <a:r>
              <a:rPr lang="ru-RU" dirty="0">
                <a:solidFill>
                  <a:srgbClr val="1F4E79"/>
                </a:solidFill>
                <a:latin typeface="Futura PT Book"/>
              </a:rPr>
              <a:t>При публикациях в социальных сетях итогов Вашего участия в конференции предлагаем использовать </a:t>
            </a:r>
            <a:r>
              <a:rPr lang="ru-RU" dirty="0" err="1">
                <a:solidFill>
                  <a:srgbClr val="1F4E79"/>
                </a:solidFill>
                <a:latin typeface="Futura PT Book"/>
              </a:rPr>
              <a:t>хештег</a:t>
            </a:r>
            <a:endParaRPr lang="ru-RU" dirty="0">
              <a:solidFill>
                <a:srgbClr val="1F4E79"/>
              </a:solidFill>
              <a:latin typeface="Futura PT Book"/>
            </a:endParaRPr>
          </a:p>
          <a:p>
            <a:pPr algn="ctr"/>
            <a:r>
              <a:rPr lang="en-US" dirty="0">
                <a:solidFill>
                  <a:srgbClr val="1F4E79"/>
                </a:solidFill>
                <a:latin typeface="Futura PT Book"/>
              </a:rPr>
              <a:t>#</a:t>
            </a:r>
            <a:r>
              <a:rPr lang="ru-RU" dirty="0">
                <a:solidFill>
                  <a:srgbClr val="1F4E79"/>
                </a:solidFill>
                <a:latin typeface="Futura PT Book"/>
              </a:rPr>
              <a:t>КОНФЕРЕНЦИЯИВАНОВО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37704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b="0" kern="1200">
          <a:solidFill>
            <a:srgbClr val="00206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99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719478"/>
            <a:ext cx="1625098" cy="1178819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14849" y="5095876"/>
            <a:ext cx="6781801" cy="779991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Город, страна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Спикер (ФИО, должность, место работы)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3926" y="575294"/>
            <a:ext cx="291464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– 2030.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июня 2021 года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00325" y="256230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выступления</a:t>
            </a:r>
          </a:p>
          <a:p>
            <a:pPr algn="ctr"/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719478"/>
            <a:ext cx="1625098" cy="11788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3926" y="575294"/>
            <a:ext cx="291464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– 2030.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июня 2021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7218" y="2404533"/>
            <a:ext cx="9592732" cy="1532467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l">
              <a:lnSpc>
                <a:spcPct val="12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размещении контактов на слайде укажите: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почту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ссылку на сайт Вашей организации</a:t>
            </a:r>
          </a:p>
          <a:p>
            <a:pPr marL="342900" indent="-342900" algn="l">
              <a:lnSpc>
                <a:spcPct val="120000"/>
              </a:lnSpc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ссылку на сайт проекта/представленного опыта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719478"/>
            <a:ext cx="1625098" cy="11788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3926" y="575294"/>
            <a:ext cx="291464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– 2030.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июня 2021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18168" y="2459566"/>
            <a:ext cx="9592732" cy="153246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публикациях в социальных сетях об итогах Вашего участия в конференции предлагаем использовать хештэги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конференцияобразование2030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мауимцтомск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719478"/>
            <a:ext cx="1625098" cy="11788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619375" y="2293866"/>
            <a:ext cx="7134225" cy="1905788"/>
          </a:xfrm>
        </p:spPr>
        <p:txBody>
          <a:bodyPr>
            <a:normAutofit fontScale="25000" lnSpcReduction="20000"/>
          </a:bodyPr>
          <a:lstStyle/>
          <a:p>
            <a:pPr algn="r">
              <a:lnSpc>
                <a:spcPct val="110000"/>
              </a:lnSpc>
            </a:pPr>
            <a:endParaRPr lang="ru-RU" sz="4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buClr>
                <a:srgbClr val="83992A"/>
              </a:buClr>
            </a:pPr>
            <a:r>
              <a:rPr lang="ru-RU" sz="6400" b="1" dirty="0">
                <a:solidFill>
                  <a:srgbClr val="3C977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опыта на конференции: </a:t>
            </a:r>
            <a:endParaRPr lang="ru-RU" sz="6400" b="1" dirty="0" smtClean="0">
              <a:solidFill>
                <a:srgbClr val="3C9770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0000"/>
              </a:lnSpc>
              <a:buClr>
                <a:srgbClr val="83992A"/>
              </a:buClr>
            </a:pPr>
            <a:r>
              <a:rPr lang="ru-RU" sz="6400" b="1" dirty="0" smtClean="0">
                <a:solidFill>
                  <a:srgbClr val="3C977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400" b="1" dirty="0">
                <a:solidFill>
                  <a:srgbClr val="3C9770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 как Вы делали для достижения результата?»</a:t>
            </a:r>
          </a:p>
          <a:p>
            <a:pPr algn="r">
              <a:lnSpc>
                <a:spcPct val="110000"/>
              </a:lnSpc>
            </a:pPr>
            <a:endParaRPr lang="ru-RU" sz="6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Познакомьте </a:t>
            </a: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видеоконференции:</a:t>
            </a:r>
          </a:p>
          <a:p>
            <a:pPr algn="r">
              <a:lnSpc>
                <a:spcPct val="110000"/>
              </a:lnSpc>
            </a:pPr>
            <a:r>
              <a:rPr lang="ru-RU" sz="6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</a:t>
            </a:r>
            <a:r>
              <a:rPr lang="ru-RU" sz="6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алгоритмом деятельности, технологиями, методическими разработками и др., которые обеспечили эффективность управленческой и педагогической деятельности </a:t>
            </a:r>
            <a:endParaRPr lang="ru-RU" sz="6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3926" y="575294"/>
            <a:ext cx="291464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– 2030.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июня 2021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4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8" y="719478"/>
            <a:ext cx="1625098" cy="117881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14849" y="5095876"/>
            <a:ext cx="6781801" cy="779991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43926" y="575294"/>
            <a:ext cx="2914649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Международная научно-практическая конференция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«Образование – 2030.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83992A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3992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июня 2021 года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5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109</Words>
  <Application>Microsoft Office PowerPoint</Application>
  <PresentationFormat>Широкоэкранный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Arial Black</vt:lpstr>
      <vt:lpstr>Calibri</vt:lpstr>
      <vt:lpstr>Futura PT Book</vt:lpstr>
      <vt:lpstr>Garamond</vt:lpstr>
      <vt:lpstr>Times New Roman</vt:lpstr>
      <vt:lpstr>4_Тема Office</vt:lpstr>
      <vt:lpstr>8_Тема Office</vt:lpstr>
      <vt:lpstr>Натуральные материалы</vt:lpstr>
      <vt:lpstr>Презентация PowerPoint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efi</dc:creator>
  <cp:lastModifiedBy>Оксана Александровна Осипова</cp:lastModifiedBy>
  <cp:revision>21</cp:revision>
  <cp:lastPrinted>2021-03-10T11:46:55Z</cp:lastPrinted>
  <dcterms:created xsi:type="dcterms:W3CDTF">2021-02-17T12:56:04Z</dcterms:created>
  <dcterms:modified xsi:type="dcterms:W3CDTF">2021-03-19T05:18:57Z</dcterms:modified>
</cp:coreProperties>
</file>