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</p:sldMasterIdLst>
  <p:sldIdLst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78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7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7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0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5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3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6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9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0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10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F179-0546-4164-9336-9D64D1904F62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CBBB-C44A-4E6C-A91D-CE2CE62DD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010401" y="59885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Межрегиональная научно-практическая конференция </a:t>
            </a:r>
          </a:p>
          <a:p>
            <a:pPr algn="ctr"/>
            <a:r>
              <a:rPr lang="ru-RU" dirty="0">
                <a:solidFill>
                  <a:srgbClr val="70AD4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«Воспитание в эпоху цифровизации: вызовы, проблемы, решения»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26 марта 2021 года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5" y="59885"/>
            <a:ext cx="1423349" cy="144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5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0" kern="1200">
          <a:solidFill>
            <a:srgbClr val="0020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010401" y="59885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Межрегиональная научно-практическая конференция </a:t>
            </a:r>
          </a:p>
          <a:p>
            <a:pPr algn="ctr"/>
            <a:r>
              <a:rPr lang="ru-RU" dirty="0">
                <a:solidFill>
                  <a:srgbClr val="70AD4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«Воспитание в эпоху цифровизации: вызовы, проблемы, решения»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26 марта 2021 года 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5" y="59885"/>
            <a:ext cx="1423349" cy="1441111"/>
          </a:xfrm>
          <a:prstGeom prst="rect">
            <a:avLst/>
          </a:prstGeom>
        </p:spPr>
      </p:pic>
      <p:sp>
        <p:nvSpPr>
          <p:cNvPr id="2" name="Прямоугольник 1"/>
          <p:cNvSpPr/>
          <p:nvPr userDrawn="1"/>
        </p:nvSpPr>
        <p:spPr>
          <a:xfrm>
            <a:off x="1052930" y="1967984"/>
            <a:ext cx="1007226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1F4E79"/>
                </a:solidFill>
                <a:latin typeface="Futura PT Book"/>
              </a:rPr>
              <a:t>Размещение информации в социальных сетях</a:t>
            </a:r>
          </a:p>
          <a:p>
            <a:pPr algn="just"/>
            <a:endParaRPr lang="ru-RU" b="1" dirty="0">
              <a:solidFill>
                <a:srgbClr val="1F4E79"/>
              </a:solidFill>
              <a:latin typeface="Futura PT Book"/>
            </a:endParaRPr>
          </a:p>
          <a:p>
            <a:pPr algn="just"/>
            <a:r>
              <a:rPr lang="ru-RU" dirty="0">
                <a:solidFill>
                  <a:srgbClr val="1F4E79"/>
                </a:solidFill>
                <a:latin typeface="Futura PT Book"/>
              </a:rPr>
              <a:t>При публикациях в социальных сетях итогов Вашего участия в конференции предлагаем использовать </a:t>
            </a:r>
            <a:r>
              <a:rPr lang="ru-RU" dirty="0" err="1">
                <a:solidFill>
                  <a:srgbClr val="1F4E79"/>
                </a:solidFill>
                <a:latin typeface="Futura PT Book"/>
              </a:rPr>
              <a:t>хештег</a:t>
            </a:r>
            <a:endParaRPr lang="ru-RU" dirty="0">
              <a:solidFill>
                <a:srgbClr val="1F4E79"/>
              </a:solidFill>
              <a:latin typeface="Futura PT Book"/>
            </a:endParaRPr>
          </a:p>
          <a:p>
            <a:pPr algn="ctr"/>
            <a:r>
              <a:rPr lang="en-US" dirty="0">
                <a:solidFill>
                  <a:srgbClr val="1F4E79"/>
                </a:solidFill>
                <a:latin typeface="Futura PT Book"/>
              </a:rPr>
              <a:t>#</a:t>
            </a:r>
            <a:r>
              <a:rPr lang="ru-RU" dirty="0">
                <a:solidFill>
                  <a:srgbClr val="1F4E79"/>
                </a:solidFill>
                <a:latin typeface="Futura PT Book"/>
              </a:rPr>
              <a:t>КОНФЕРЕНЦИЯИВАНОВО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3770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b="0" kern="1200">
          <a:solidFill>
            <a:srgbClr val="0020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230" y="2532361"/>
            <a:ext cx="9144000" cy="1927495"/>
          </a:xfrm>
          <a:solidFill>
            <a:schemeClr val="bg1"/>
          </a:solidFill>
        </p:spPr>
        <p:txBody>
          <a:bodyPr/>
          <a:lstStyle/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Тема выступления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5376585"/>
            <a:ext cx="10374923" cy="82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230" y="2532362"/>
            <a:ext cx="9144000" cy="2833268"/>
          </a:xfrm>
          <a:solidFill>
            <a:schemeClr val="bg1"/>
          </a:solidFill>
        </p:spPr>
        <p:txBody>
          <a:bodyPr/>
          <a:lstStyle/>
          <a:p>
            <a:pPr algn="l"/>
            <a:endParaRPr lang="ru-RU" sz="1800" dirty="0" smtClean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вступлении: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</a:t>
            </a:r>
            <a:r>
              <a:rPr lang="ru-RU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Вашу образовательную организацию;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 расскажите о значимости Вашего опыта для коллег;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цели, задачи и сроки, которые были определены для достижения результата.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148" y="1682152"/>
            <a:ext cx="10170543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Futura PT Book"/>
              </a:rPr>
              <a:t>Представление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Futura PT Book"/>
              </a:rPr>
              <a:t>Вашего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Futura PT Book"/>
              </a:rPr>
              <a:t>опыта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(1-3 СЛАЙДА)</a:t>
            </a:r>
          </a:p>
          <a:p>
            <a:pPr algn="just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Futura PT Book"/>
            </a:endParaRPr>
          </a:p>
          <a:p>
            <a:pPr algn="just"/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представлении Вашего опыта, пожалуйста, ответьте на вопрос:</a:t>
            </a:r>
          </a:p>
          <a:p>
            <a:pPr algn="just"/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«Что и как Вы делали для достижения результата?»</a:t>
            </a:r>
          </a:p>
          <a:p>
            <a:pPr algn="just"/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Познакомьте участников видеоконференции: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программами,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пошаговыми инструкциями,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технологиями,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методическими приёмами,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инструментами,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кейсами и др</a:t>
            </a:r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разработками, </a:t>
            </a:r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 обеспечили достижение результатов управленческой или педагогической деятельности.</a:t>
            </a:r>
          </a:p>
          <a:p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Используйте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графики, диаграммы, схемы, таблицы</a:t>
            </a:r>
          </a:p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наглядного представления своего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98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3653" y="2351739"/>
            <a:ext cx="8916838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представленного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опыта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(1-3 СЛАЙДА)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Представьте </a:t>
            </a: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достигнутые результаты </a:t>
            </a:r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Вашей педагогической деятельности </a:t>
            </a:r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</a:t>
            </a:r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партнёров (администрация, коллеги, обучающиеся), </a:t>
            </a: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которыми </a:t>
            </a:r>
            <a:r>
              <a:rPr lang="ru-RU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связаны перспективы взаимодействия </a:t>
            </a:r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данному направлению</a:t>
            </a:r>
          </a:p>
          <a:p>
            <a:endParaRPr lang="ru-RU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Используйте графики, диаграммы, схемы, таблицы</a:t>
            </a:r>
          </a:p>
          <a:p>
            <a:pPr algn="ctr"/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наглядного представления своего опыта</a:t>
            </a:r>
          </a:p>
        </p:txBody>
      </p:sp>
    </p:spTree>
    <p:extLst>
      <p:ext uri="{BB962C8B-B14F-4D97-AF65-F5344CB8AC3E}">
        <p14:creationId xmlns:p14="http://schemas.microsoft.com/office/powerpoint/2010/main" val="32534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5555" y="2548975"/>
            <a:ext cx="10351698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  <a:p>
            <a:pPr algn="just"/>
            <a:endParaRPr lang="ru-RU" dirty="0" smtClean="0">
              <a:solidFill>
                <a:srgbClr val="1F4E79"/>
              </a:solidFill>
              <a:latin typeface="Futura PT Book"/>
            </a:endParaRPr>
          </a:p>
          <a:p>
            <a:pPr algn="just"/>
            <a:r>
              <a:rPr lang="ru-RU" dirty="0" smtClean="0">
                <a:solidFill>
                  <a:srgbClr val="1F4E79"/>
                </a:solidFill>
                <a:latin typeface="Futura PT Book"/>
              </a:rPr>
              <a:t>При </a:t>
            </a:r>
            <a:r>
              <a:rPr lang="ru-RU" dirty="0">
                <a:solidFill>
                  <a:srgbClr val="1F4E79"/>
                </a:solidFill>
                <a:latin typeface="Futura PT Book"/>
              </a:rPr>
              <a:t>размещении контактов на слайде укажите: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E79"/>
                </a:solidFill>
                <a:latin typeface="Futura PT Book"/>
              </a:rPr>
              <a:t>ссылку </a:t>
            </a:r>
            <a:r>
              <a:rPr lang="ru-RU" dirty="0">
                <a:solidFill>
                  <a:srgbClr val="1F4E79"/>
                </a:solidFill>
                <a:latin typeface="Futura PT Book"/>
              </a:rPr>
              <a:t>на сайт Вашей образовательной организации;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1F4E79"/>
                </a:solidFill>
                <a:latin typeface="Futura PT Book"/>
              </a:rPr>
              <a:t>ссылку </a:t>
            </a:r>
            <a:r>
              <a:rPr lang="ru-RU" dirty="0">
                <a:solidFill>
                  <a:srgbClr val="1F4E79"/>
                </a:solidFill>
                <a:latin typeface="Futura PT Book"/>
              </a:rPr>
              <a:t>на сайт проекта/представленного опыта;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Futura PT Book"/>
              </a:rPr>
              <a:t>электронную почту;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F4E79"/>
                </a:solidFill>
                <a:latin typeface="Futura PT Book"/>
              </a:rPr>
              <a:t>номер телефона (по желанию</a:t>
            </a:r>
            <a:r>
              <a:rPr lang="ru-RU" dirty="0" smtClean="0">
                <a:solidFill>
                  <a:srgbClr val="1F4E79"/>
                </a:solidFill>
                <a:latin typeface="Futura PT Book"/>
              </a:rPr>
              <a:t>).</a:t>
            </a:r>
            <a:endParaRPr lang="ru-RU" dirty="0">
              <a:solidFill>
                <a:srgbClr val="1F4E79"/>
              </a:solidFill>
              <a:latin typeface="Futura PT Book"/>
            </a:endParaRPr>
          </a:p>
        </p:txBody>
      </p:sp>
    </p:spTree>
    <p:extLst>
      <p:ext uri="{BB962C8B-B14F-4D97-AF65-F5344CB8AC3E}">
        <p14:creationId xmlns:p14="http://schemas.microsoft.com/office/powerpoint/2010/main" val="33123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2369" y="2690336"/>
            <a:ext cx="8712679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srgbClr val="1F4E79"/>
              </a:solidFill>
              <a:latin typeface="Futura PT Book"/>
            </a:endParaRPr>
          </a:p>
          <a:p>
            <a:pPr algn="just"/>
            <a:r>
              <a:rPr lang="ru-RU" dirty="0" smtClean="0">
                <a:solidFill>
                  <a:srgbClr val="1F4E79"/>
                </a:solidFill>
                <a:latin typeface="Futura PT Book"/>
              </a:rPr>
              <a:t>При </a:t>
            </a:r>
            <a:r>
              <a:rPr lang="ru-RU" dirty="0">
                <a:solidFill>
                  <a:srgbClr val="1F4E79"/>
                </a:solidFill>
                <a:latin typeface="Futura PT Book"/>
              </a:rPr>
              <a:t>публикациях в социальных сетях итогов Вашего участия в видеоконференции предлагаем использовать </a:t>
            </a:r>
            <a:r>
              <a:rPr lang="ru-RU" dirty="0" err="1" smtClean="0">
                <a:solidFill>
                  <a:srgbClr val="1F4E79"/>
                </a:solidFill>
                <a:latin typeface="Futura PT Book"/>
              </a:rPr>
              <a:t>хештеги</a:t>
            </a:r>
            <a:endParaRPr lang="ru-RU" dirty="0">
              <a:solidFill>
                <a:srgbClr val="1F4E79"/>
              </a:solidFill>
              <a:latin typeface="Futura PT Book"/>
            </a:endParaRPr>
          </a:p>
          <a:p>
            <a:pPr algn="just"/>
            <a:r>
              <a:rPr lang="ru-RU" dirty="0">
                <a:solidFill>
                  <a:srgbClr val="1F4E79"/>
                </a:solidFill>
                <a:latin typeface="Futura PT Book"/>
              </a:rPr>
              <a:t> </a:t>
            </a:r>
          </a:p>
          <a:p>
            <a:pPr algn="ctr"/>
            <a:r>
              <a:rPr lang="ru-RU" dirty="0">
                <a:solidFill>
                  <a:srgbClr val="1F4E79"/>
                </a:solidFill>
                <a:latin typeface="Futura PT Book"/>
              </a:rPr>
              <a:t> </a:t>
            </a:r>
            <a:r>
              <a:rPr lang="en-US" dirty="0" smtClean="0">
                <a:solidFill>
                  <a:srgbClr val="1F4E79"/>
                </a:solidFill>
                <a:latin typeface="Futura PT Book"/>
              </a:rPr>
              <a:t>#</a:t>
            </a:r>
            <a:r>
              <a:rPr lang="ru-RU" dirty="0" smtClean="0">
                <a:solidFill>
                  <a:srgbClr val="1F4E79"/>
                </a:solidFill>
                <a:latin typeface="Futura PT Book"/>
              </a:rPr>
              <a:t>КОНФЕРЕНЦИЯИВАНОВО</a:t>
            </a:r>
          </a:p>
          <a:p>
            <a:pPr algn="ctr"/>
            <a:r>
              <a:rPr lang="ru-RU" dirty="0">
                <a:solidFill>
                  <a:srgbClr val="1F4E79"/>
                </a:solidFill>
                <a:latin typeface="Futura PT Book"/>
              </a:rPr>
              <a:t>#МБУМЦИВАНОВО</a:t>
            </a:r>
          </a:p>
          <a:p>
            <a:pPr algn="ctr"/>
            <a:endParaRPr lang="ru-RU" dirty="0">
              <a:solidFill>
                <a:srgbClr val="1F4E79"/>
              </a:solidFill>
              <a:latin typeface="Futura PT Book"/>
            </a:endParaRPr>
          </a:p>
        </p:txBody>
      </p:sp>
    </p:spTree>
    <p:extLst>
      <p:ext uri="{BB962C8B-B14F-4D97-AF65-F5344CB8AC3E}">
        <p14:creationId xmlns:p14="http://schemas.microsoft.com/office/powerpoint/2010/main" val="258990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359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202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Futura PT Book</vt:lpstr>
      <vt:lpstr>Wingdings</vt:lpstr>
      <vt:lpstr>Тема Office</vt:lpstr>
      <vt:lpstr>4_Тема Office</vt:lpstr>
      <vt:lpstr>8_Тема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efi</dc:creator>
  <cp:lastModifiedBy>efi</cp:lastModifiedBy>
  <cp:revision>12</cp:revision>
  <dcterms:created xsi:type="dcterms:W3CDTF">2021-02-17T12:56:04Z</dcterms:created>
  <dcterms:modified xsi:type="dcterms:W3CDTF">2021-02-20T11:15:14Z</dcterms:modified>
</cp:coreProperties>
</file>