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8" r:id="rId2"/>
    <p:sldId id="266" r:id="rId3"/>
    <p:sldId id="269" r:id="rId4"/>
    <p:sldId id="263" r:id="rId5"/>
    <p:sldId id="268" r:id="rId6"/>
    <p:sldId id="261" r:id="rId7"/>
    <p:sldId id="259" r:id="rId8"/>
    <p:sldId id="267" r:id="rId9"/>
    <p:sldId id="274" r:id="rId10"/>
    <p:sldId id="271" r:id="rId11"/>
    <p:sldId id="272" r:id="rId12"/>
    <p:sldId id="273" r:id="rId13"/>
    <p:sldId id="270" r:id="rId14"/>
    <p:sldId id="264" r:id="rId15"/>
    <p:sldId id="277" r:id="rId16"/>
    <p:sldId id="25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нет</c:v>
                </c:pt>
                <c:pt idx="1">
                  <c:v>да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</c:v>
                </c:pt>
                <c:pt idx="1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нет</c:v>
                </c:pt>
                <c:pt idx="1">
                  <c:v>да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нет</c:v>
                </c:pt>
                <c:pt idx="1">
                  <c:v>да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73788032"/>
        <c:axId val="75510144"/>
        <c:axId val="0"/>
      </c:bar3DChart>
      <c:catAx>
        <c:axId val="73788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5510144"/>
        <c:crosses val="autoZero"/>
        <c:auto val="1"/>
        <c:lblAlgn val="ctr"/>
        <c:lblOffset val="100"/>
        <c:noMultiLvlLbl val="0"/>
      </c:catAx>
      <c:valAx>
        <c:axId val="755101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3788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024624082241096"/>
          <c:y val="8.6149668299336596E-2"/>
          <c:w val="0.76079074169145977"/>
          <c:h val="0.5920176080352160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затрудняюсь ответить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</c:v>
                </c:pt>
                <c:pt idx="1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80089088"/>
        <c:axId val="80090624"/>
        <c:axId val="0"/>
      </c:bar3DChart>
      <c:catAx>
        <c:axId val="80089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0090624"/>
        <c:crosses val="autoZero"/>
        <c:auto val="1"/>
        <c:lblAlgn val="ctr"/>
        <c:lblOffset val="100"/>
        <c:noMultiLvlLbl val="0"/>
      </c:catAx>
      <c:valAx>
        <c:axId val="80090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0089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F5F9BE-CE7B-496A-B0AA-26CB8B4BE12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996AB4A-FE40-412C-9CC4-FDAFB03C5BCD}">
      <dgm:prSet phldrT="[Текст]" custT="1"/>
      <dgm:spPr/>
      <dgm:t>
        <a:bodyPr/>
        <a:lstStyle/>
        <a:p>
          <a:r>
            <a:rPr lang="ru-RU" sz="6000" b="1" dirty="0" smtClean="0">
              <a:latin typeface="Times New Roman" pitchFamily="18" charset="0"/>
              <a:cs typeface="Times New Roman" pitchFamily="18" charset="0"/>
            </a:rPr>
            <a:t>эпохи</a:t>
          </a:r>
          <a:endParaRPr lang="ru-RU" sz="6000" b="1" dirty="0">
            <a:latin typeface="Times New Roman" pitchFamily="18" charset="0"/>
            <a:cs typeface="Times New Roman" pitchFamily="18" charset="0"/>
          </a:endParaRPr>
        </a:p>
      </dgm:t>
    </dgm:pt>
    <dgm:pt modelId="{5C6EFB66-F523-44A2-BF1E-523AB3A1F42F}" type="parTrans" cxnId="{8FBA53BD-3D63-4E78-AC2C-3393A9022A99}">
      <dgm:prSet/>
      <dgm:spPr/>
      <dgm:t>
        <a:bodyPr/>
        <a:lstStyle/>
        <a:p>
          <a:endParaRPr lang="ru-RU"/>
        </a:p>
      </dgm:t>
    </dgm:pt>
    <dgm:pt modelId="{C2E3CEFF-6C96-450B-98B8-C63095C85D84}" type="sibTrans" cxnId="{8FBA53BD-3D63-4E78-AC2C-3393A9022A99}">
      <dgm:prSet/>
      <dgm:spPr/>
      <dgm:t>
        <a:bodyPr/>
        <a:lstStyle/>
        <a:p>
          <a:endParaRPr lang="ru-RU"/>
        </a:p>
      </dgm:t>
    </dgm:pt>
    <dgm:pt modelId="{3A6857A2-7125-459B-B2F9-4D204509EBEC}">
      <dgm:prSet phldrT="[Текст]" custT="1"/>
      <dgm:spPr/>
      <dgm:t>
        <a:bodyPr/>
        <a:lstStyle/>
        <a:p>
          <a:r>
            <a:rPr lang="ru-RU" sz="4000" b="1" dirty="0" smtClean="0">
              <a:latin typeface="Times New Roman" pitchFamily="18" charset="0"/>
              <a:cs typeface="Times New Roman" pitchFamily="18" charset="0"/>
            </a:rPr>
            <a:t>Самая древняя</a:t>
          </a:r>
        </a:p>
        <a:p>
          <a:r>
            <a:rPr lang="ru-RU" sz="4000" b="1" dirty="0" smtClean="0">
              <a:latin typeface="Times New Roman" pitchFamily="18" charset="0"/>
              <a:cs typeface="Times New Roman" pitchFamily="18" charset="0"/>
            </a:rPr>
            <a:t>сотворение земли  </a:t>
          </a:r>
          <a:endParaRPr lang="ru-RU" sz="4000" b="1" dirty="0">
            <a:latin typeface="Times New Roman" pitchFamily="18" charset="0"/>
            <a:cs typeface="Times New Roman" pitchFamily="18" charset="0"/>
          </a:endParaRPr>
        </a:p>
      </dgm:t>
    </dgm:pt>
    <dgm:pt modelId="{283FF4A5-0A6F-4B5B-8B06-477712D73472}" type="parTrans" cxnId="{9F3BB3DA-B4B8-47A0-9C32-25BF1010DF29}">
      <dgm:prSet/>
      <dgm:spPr/>
      <dgm:t>
        <a:bodyPr/>
        <a:lstStyle/>
        <a:p>
          <a:endParaRPr lang="ru-RU"/>
        </a:p>
      </dgm:t>
    </dgm:pt>
    <dgm:pt modelId="{82768EB4-FC72-45D0-862D-DF41EB43C3BC}" type="sibTrans" cxnId="{9F3BB3DA-B4B8-47A0-9C32-25BF1010DF29}">
      <dgm:prSet/>
      <dgm:spPr/>
      <dgm:t>
        <a:bodyPr/>
        <a:lstStyle/>
        <a:p>
          <a:endParaRPr lang="ru-RU"/>
        </a:p>
      </dgm:t>
    </dgm:pt>
    <dgm:pt modelId="{843C3F4A-1FB4-4A00-8D63-FA32CA5527D0}">
      <dgm:prSet custT="1"/>
      <dgm:spPr/>
      <dgm:t>
        <a:bodyPr/>
        <a:lstStyle/>
        <a:p>
          <a:r>
            <a:rPr lang="ru-RU" sz="4000" b="1" dirty="0" smtClean="0">
              <a:latin typeface="Times New Roman" pitchFamily="18" charset="0"/>
              <a:cs typeface="Times New Roman" pitchFamily="18" charset="0"/>
            </a:rPr>
            <a:t>Богатырская эпоха</a:t>
          </a:r>
          <a:endParaRPr lang="ru-RU" sz="4000" b="1" dirty="0">
            <a:latin typeface="Times New Roman" pitchFamily="18" charset="0"/>
            <a:cs typeface="Times New Roman" pitchFamily="18" charset="0"/>
          </a:endParaRPr>
        </a:p>
      </dgm:t>
    </dgm:pt>
    <dgm:pt modelId="{422DE851-A3F6-448B-88B6-99FE3E20376F}" type="parTrans" cxnId="{C86814CB-ABBB-467A-8C53-941880B4D7A5}">
      <dgm:prSet/>
      <dgm:spPr/>
      <dgm:t>
        <a:bodyPr/>
        <a:lstStyle/>
        <a:p>
          <a:endParaRPr lang="ru-RU"/>
        </a:p>
      </dgm:t>
    </dgm:pt>
    <dgm:pt modelId="{E4A93D3D-B615-46FD-A1B6-6BCD4F44D4D1}" type="sibTrans" cxnId="{C86814CB-ABBB-467A-8C53-941880B4D7A5}">
      <dgm:prSet/>
      <dgm:spPr/>
      <dgm:t>
        <a:bodyPr/>
        <a:lstStyle/>
        <a:p>
          <a:endParaRPr lang="ru-RU"/>
        </a:p>
      </dgm:t>
    </dgm:pt>
    <dgm:pt modelId="{A0F9A78A-689A-4070-AE91-B887B1B77AA6}">
      <dgm:prSet custT="1"/>
      <dgm:spPr/>
      <dgm:t>
        <a:bodyPr/>
        <a:lstStyle/>
        <a:p>
          <a:r>
            <a:rPr lang="ru-RU" sz="4000" b="1" dirty="0" smtClean="0">
              <a:latin typeface="Times New Roman" pitchFamily="18" charset="0"/>
              <a:cs typeface="Times New Roman" pitchFamily="18" charset="0"/>
            </a:rPr>
            <a:t>«Эпоха </a:t>
          </a:r>
          <a:r>
            <a:rPr lang="ru-RU" sz="4000" b="1" dirty="0" err="1" smtClean="0">
              <a:latin typeface="Times New Roman" pitchFamily="18" charset="0"/>
              <a:cs typeface="Times New Roman" pitchFamily="18" charset="0"/>
            </a:rPr>
            <a:t>хантыйско</a:t>
          </a:r>
          <a:r>
            <a:rPr lang="ru-RU" sz="4000" b="1" dirty="0" smtClean="0">
              <a:latin typeface="Times New Roman" pitchFamily="18" charset="0"/>
              <a:cs typeface="Times New Roman" pitchFamily="18" charset="0"/>
            </a:rPr>
            <a:t>-мансийского человека»</a:t>
          </a:r>
          <a:endParaRPr lang="ru-RU" sz="4000" b="1" dirty="0">
            <a:latin typeface="Times New Roman" pitchFamily="18" charset="0"/>
            <a:cs typeface="Times New Roman" pitchFamily="18" charset="0"/>
          </a:endParaRPr>
        </a:p>
      </dgm:t>
    </dgm:pt>
    <dgm:pt modelId="{B798A1EB-D3C5-4249-BAF7-22ECE2C50EE3}" type="parTrans" cxnId="{2C108444-9F16-46FA-9F78-545A32A6760E}">
      <dgm:prSet/>
      <dgm:spPr/>
      <dgm:t>
        <a:bodyPr/>
        <a:lstStyle/>
        <a:p>
          <a:endParaRPr lang="ru-RU"/>
        </a:p>
      </dgm:t>
    </dgm:pt>
    <dgm:pt modelId="{FCAA258D-7D73-4067-8189-B547D7240860}" type="sibTrans" cxnId="{2C108444-9F16-46FA-9F78-545A32A6760E}">
      <dgm:prSet/>
      <dgm:spPr/>
      <dgm:t>
        <a:bodyPr/>
        <a:lstStyle/>
        <a:p>
          <a:endParaRPr lang="ru-RU"/>
        </a:p>
      </dgm:t>
    </dgm:pt>
    <dgm:pt modelId="{950571FD-561B-4B08-9701-00EA019F1B2F}" type="pres">
      <dgm:prSet presAssocID="{7CF5F9BE-CE7B-496A-B0AA-26CB8B4BE12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7383AF-E0F4-4E75-8487-5A171FC1146C}" type="pres">
      <dgm:prSet presAssocID="{1996AB4A-FE40-412C-9CC4-FDAFB03C5BCD}" presName="root1" presStyleCnt="0"/>
      <dgm:spPr/>
    </dgm:pt>
    <dgm:pt modelId="{0AFF4E93-BFCA-40D6-8652-366992BFE4C1}" type="pres">
      <dgm:prSet presAssocID="{1996AB4A-FE40-412C-9CC4-FDAFB03C5BCD}" presName="LevelOneTextNode" presStyleLbl="node0" presStyleIdx="0" presStyleCnt="1" custScaleY="1149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10C56A-5B60-4F43-AE74-BE78B35880E8}" type="pres">
      <dgm:prSet presAssocID="{1996AB4A-FE40-412C-9CC4-FDAFB03C5BCD}" presName="level2hierChild" presStyleCnt="0"/>
      <dgm:spPr/>
    </dgm:pt>
    <dgm:pt modelId="{1EC82726-FFDA-4DF9-AE03-E3BEC0140907}" type="pres">
      <dgm:prSet presAssocID="{283FF4A5-0A6F-4B5B-8B06-477712D73472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5C54E3AD-CBF6-42EF-B69E-9ACA04A0BAAB}" type="pres">
      <dgm:prSet presAssocID="{283FF4A5-0A6F-4B5B-8B06-477712D73472}" presName="connTx" presStyleLbl="parChTrans1D2" presStyleIdx="0" presStyleCnt="3"/>
      <dgm:spPr/>
      <dgm:t>
        <a:bodyPr/>
        <a:lstStyle/>
        <a:p>
          <a:endParaRPr lang="ru-RU"/>
        </a:p>
      </dgm:t>
    </dgm:pt>
    <dgm:pt modelId="{80C0F2E2-0EA9-4D0A-867E-B54FA5AE9F52}" type="pres">
      <dgm:prSet presAssocID="{3A6857A2-7125-459B-B2F9-4D204509EBEC}" presName="root2" presStyleCnt="0"/>
      <dgm:spPr/>
    </dgm:pt>
    <dgm:pt modelId="{A614F68B-8070-4DED-9D2D-7CE81B2EE711}" type="pres">
      <dgm:prSet presAssocID="{3A6857A2-7125-459B-B2F9-4D204509EBEC}" presName="LevelTwoTextNode" presStyleLbl="node2" presStyleIdx="0" presStyleCnt="3" custScaleX="137010" custScaleY="2286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9F8B43-514E-4FF8-86A7-6461F6182364}" type="pres">
      <dgm:prSet presAssocID="{3A6857A2-7125-459B-B2F9-4D204509EBEC}" presName="level3hierChild" presStyleCnt="0"/>
      <dgm:spPr/>
    </dgm:pt>
    <dgm:pt modelId="{E98DA618-6C10-40A5-9941-2C9E296D6388}" type="pres">
      <dgm:prSet presAssocID="{422DE851-A3F6-448B-88B6-99FE3E20376F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05C29C51-9FC5-4EE5-94AE-4872C7A9264E}" type="pres">
      <dgm:prSet presAssocID="{422DE851-A3F6-448B-88B6-99FE3E20376F}" presName="connTx" presStyleLbl="parChTrans1D2" presStyleIdx="1" presStyleCnt="3"/>
      <dgm:spPr/>
      <dgm:t>
        <a:bodyPr/>
        <a:lstStyle/>
        <a:p>
          <a:endParaRPr lang="ru-RU"/>
        </a:p>
      </dgm:t>
    </dgm:pt>
    <dgm:pt modelId="{0162F64A-3862-48A7-94CA-1CCFDAF2EC28}" type="pres">
      <dgm:prSet presAssocID="{843C3F4A-1FB4-4A00-8D63-FA32CA5527D0}" presName="root2" presStyleCnt="0"/>
      <dgm:spPr/>
    </dgm:pt>
    <dgm:pt modelId="{80D8B127-4991-4675-A47E-DD2A74577F0D}" type="pres">
      <dgm:prSet presAssocID="{843C3F4A-1FB4-4A00-8D63-FA32CA5527D0}" presName="LevelTwoTextNode" presStyleLbl="node2" presStyleIdx="1" presStyleCnt="3" custScaleX="214532" custScaleY="1410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281FAC-A87F-4756-966F-0CBCEB340155}" type="pres">
      <dgm:prSet presAssocID="{843C3F4A-1FB4-4A00-8D63-FA32CA5527D0}" presName="level3hierChild" presStyleCnt="0"/>
      <dgm:spPr/>
    </dgm:pt>
    <dgm:pt modelId="{E409F374-65A3-47C9-8533-6A01897A94C9}" type="pres">
      <dgm:prSet presAssocID="{B798A1EB-D3C5-4249-BAF7-22ECE2C50EE3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0E4712D4-A28F-40FC-93F0-49AFD015A87A}" type="pres">
      <dgm:prSet presAssocID="{B798A1EB-D3C5-4249-BAF7-22ECE2C50EE3}" presName="connTx" presStyleLbl="parChTrans1D2" presStyleIdx="2" presStyleCnt="3"/>
      <dgm:spPr/>
      <dgm:t>
        <a:bodyPr/>
        <a:lstStyle/>
        <a:p>
          <a:endParaRPr lang="ru-RU"/>
        </a:p>
      </dgm:t>
    </dgm:pt>
    <dgm:pt modelId="{F96A7570-DDB9-443F-B208-36B963F82776}" type="pres">
      <dgm:prSet presAssocID="{A0F9A78A-689A-4070-AE91-B887B1B77AA6}" presName="root2" presStyleCnt="0"/>
      <dgm:spPr/>
    </dgm:pt>
    <dgm:pt modelId="{62242B7E-F5C4-44A5-B063-D01FB72D25DD}" type="pres">
      <dgm:prSet presAssocID="{A0F9A78A-689A-4070-AE91-B887B1B77AA6}" presName="LevelTwoTextNode" presStyleLbl="node2" presStyleIdx="2" presStyleCnt="3" custScaleX="269038" custScaleY="2128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46D1C33-9192-449E-8F89-C4E645623131}" type="pres">
      <dgm:prSet presAssocID="{A0F9A78A-689A-4070-AE91-B887B1B77AA6}" presName="level3hierChild" presStyleCnt="0"/>
      <dgm:spPr/>
    </dgm:pt>
  </dgm:ptLst>
  <dgm:cxnLst>
    <dgm:cxn modelId="{2C108444-9F16-46FA-9F78-545A32A6760E}" srcId="{1996AB4A-FE40-412C-9CC4-FDAFB03C5BCD}" destId="{A0F9A78A-689A-4070-AE91-B887B1B77AA6}" srcOrd="2" destOrd="0" parTransId="{B798A1EB-D3C5-4249-BAF7-22ECE2C50EE3}" sibTransId="{FCAA258D-7D73-4067-8189-B547D7240860}"/>
    <dgm:cxn modelId="{E093CE52-90EC-407F-ABD9-211D9C0DFFA1}" type="presOf" srcId="{7CF5F9BE-CE7B-496A-B0AA-26CB8B4BE12E}" destId="{950571FD-561B-4B08-9701-00EA019F1B2F}" srcOrd="0" destOrd="0" presId="urn:microsoft.com/office/officeart/2008/layout/HorizontalMultiLevelHierarchy"/>
    <dgm:cxn modelId="{9806CF98-C641-490E-BA22-80540AE9C4AD}" type="presOf" srcId="{B798A1EB-D3C5-4249-BAF7-22ECE2C50EE3}" destId="{E409F374-65A3-47C9-8533-6A01897A94C9}" srcOrd="0" destOrd="0" presId="urn:microsoft.com/office/officeart/2008/layout/HorizontalMultiLevelHierarchy"/>
    <dgm:cxn modelId="{EAB83C60-6C83-4003-914E-1A46FAD01957}" type="presOf" srcId="{283FF4A5-0A6F-4B5B-8B06-477712D73472}" destId="{1EC82726-FFDA-4DF9-AE03-E3BEC0140907}" srcOrd="0" destOrd="0" presId="urn:microsoft.com/office/officeart/2008/layout/HorizontalMultiLevelHierarchy"/>
    <dgm:cxn modelId="{C86814CB-ABBB-467A-8C53-941880B4D7A5}" srcId="{1996AB4A-FE40-412C-9CC4-FDAFB03C5BCD}" destId="{843C3F4A-1FB4-4A00-8D63-FA32CA5527D0}" srcOrd="1" destOrd="0" parTransId="{422DE851-A3F6-448B-88B6-99FE3E20376F}" sibTransId="{E4A93D3D-B615-46FD-A1B6-6BCD4F44D4D1}"/>
    <dgm:cxn modelId="{95BAE33F-2C92-489E-8C15-2F1AED581172}" type="presOf" srcId="{422DE851-A3F6-448B-88B6-99FE3E20376F}" destId="{05C29C51-9FC5-4EE5-94AE-4872C7A9264E}" srcOrd="1" destOrd="0" presId="urn:microsoft.com/office/officeart/2008/layout/HorizontalMultiLevelHierarchy"/>
    <dgm:cxn modelId="{A069EB23-38E5-401E-AC34-5836B21CE711}" type="presOf" srcId="{283FF4A5-0A6F-4B5B-8B06-477712D73472}" destId="{5C54E3AD-CBF6-42EF-B69E-9ACA04A0BAAB}" srcOrd="1" destOrd="0" presId="urn:microsoft.com/office/officeart/2008/layout/HorizontalMultiLevelHierarchy"/>
    <dgm:cxn modelId="{AA37C7C3-B952-4F17-B15A-C9F77B4D6F34}" type="presOf" srcId="{843C3F4A-1FB4-4A00-8D63-FA32CA5527D0}" destId="{80D8B127-4991-4675-A47E-DD2A74577F0D}" srcOrd="0" destOrd="0" presId="urn:microsoft.com/office/officeart/2008/layout/HorizontalMultiLevelHierarchy"/>
    <dgm:cxn modelId="{FE8848FA-3DBF-4001-8F82-AE1A9D942A21}" type="presOf" srcId="{422DE851-A3F6-448B-88B6-99FE3E20376F}" destId="{E98DA618-6C10-40A5-9941-2C9E296D6388}" srcOrd="0" destOrd="0" presId="urn:microsoft.com/office/officeart/2008/layout/HorizontalMultiLevelHierarchy"/>
    <dgm:cxn modelId="{42690352-5499-429F-A8EF-CFD63F76BAE4}" type="presOf" srcId="{3A6857A2-7125-459B-B2F9-4D204509EBEC}" destId="{A614F68B-8070-4DED-9D2D-7CE81B2EE711}" srcOrd="0" destOrd="0" presId="urn:microsoft.com/office/officeart/2008/layout/HorizontalMultiLevelHierarchy"/>
    <dgm:cxn modelId="{CD82E7D5-0DE1-43BD-A2E0-949A6692400F}" type="presOf" srcId="{1996AB4A-FE40-412C-9CC4-FDAFB03C5BCD}" destId="{0AFF4E93-BFCA-40D6-8652-366992BFE4C1}" srcOrd="0" destOrd="0" presId="urn:microsoft.com/office/officeart/2008/layout/HorizontalMultiLevelHierarchy"/>
    <dgm:cxn modelId="{8FBA53BD-3D63-4E78-AC2C-3393A9022A99}" srcId="{7CF5F9BE-CE7B-496A-B0AA-26CB8B4BE12E}" destId="{1996AB4A-FE40-412C-9CC4-FDAFB03C5BCD}" srcOrd="0" destOrd="0" parTransId="{5C6EFB66-F523-44A2-BF1E-523AB3A1F42F}" sibTransId="{C2E3CEFF-6C96-450B-98B8-C63095C85D84}"/>
    <dgm:cxn modelId="{14B0B312-56EF-46EE-BFD3-A6CA11409D92}" type="presOf" srcId="{A0F9A78A-689A-4070-AE91-B887B1B77AA6}" destId="{62242B7E-F5C4-44A5-B063-D01FB72D25DD}" srcOrd="0" destOrd="0" presId="urn:microsoft.com/office/officeart/2008/layout/HorizontalMultiLevelHierarchy"/>
    <dgm:cxn modelId="{9F3BB3DA-B4B8-47A0-9C32-25BF1010DF29}" srcId="{1996AB4A-FE40-412C-9CC4-FDAFB03C5BCD}" destId="{3A6857A2-7125-459B-B2F9-4D204509EBEC}" srcOrd="0" destOrd="0" parTransId="{283FF4A5-0A6F-4B5B-8B06-477712D73472}" sibTransId="{82768EB4-FC72-45D0-862D-DF41EB43C3BC}"/>
    <dgm:cxn modelId="{7AC8866F-9C0B-4A72-9C38-C2D679059FF9}" type="presOf" srcId="{B798A1EB-D3C5-4249-BAF7-22ECE2C50EE3}" destId="{0E4712D4-A28F-40FC-93F0-49AFD015A87A}" srcOrd="1" destOrd="0" presId="urn:microsoft.com/office/officeart/2008/layout/HorizontalMultiLevelHierarchy"/>
    <dgm:cxn modelId="{66A32EB1-B8B7-4F9C-BEE6-260113C161A0}" type="presParOf" srcId="{950571FD-561B-4B08-9701-00EA019F1B2F}" destId="{F37383AF-E0F4-4E75-8487-5A171FC1146C}" srcOrd="0" destOrd="0" presId="urn:microsoft.com/office/officeart/2008/layout/HorizontalMultiLevelHierarchy"/>
    <dgm:cxn modelId="{8ADA5C32-046C-4FAE-AB0A-8AA220C0D2DC}" type="presParOf" srcId="{F37383AF-E0F4-4E75-8487-5A171FC1146C}" destId="{0AFF4E93-BFCA-40D6-8652-366992BFE4C1}" srcOrd="0" destOrd="0" presId="urn:microsoft.com/office/officeart/2008/layout/HorizontalMultiLevelHierarchy"/>
    <dgm:cxn modelId="{A3232EF6-83EE-4C83-A412-22280ED5B4EA}" type="presParOf" srcId="{F37383AF-E0F4-4E75-8487-5A171FC1146C}" destId="{C410C56A-5B60-4F43-AE74-BE78B35880E8}" srcOrd="1" destOrd="0" presId="urn:microsoft.com/office/officeart/2008/layout/HorizontalMultiLevelHierarchy"/>
    <dgm:cxn modelId="{50CF0DB5-D958-46F5-99CA-F3AD57274A87}" type="presParOf" srcId="{C410C56A-5B60-4F43-AE74-BE78B35880E8}" destId="{1EC82726-FFDA-4DF9-AE03-E3BEC0140907}" srcOrd="0" destOrd="0" presId="urn:microsoft.com/office/officeart/2008/layout/HorizontalMultiLevelHierarchy"/>
    <dgm:cxn modelId="{9A38ED25-4D02-4CC8-B31E-C801CEF8F0F3}" type="presParOf" srcId="{1EC82726-FFDA-4DF9-AE03-E3BEC0140907}" destId="{5C54E3AD-CBF6-42EF-B69E-9ACA04A0BAAB}" srcOrd="0" destOrd="0" presId="urn:microsoft.com/office/officeart/2008/layout/HorizontalMultiLevelHierarchy"/>
    <dgm:cxn modelId="{30072019-C09F-4AAF-AEF0-717AADD2EF9D}" type="presParOf" srcId="{C410C56A-5B60-4F43-AE74-BE78B35880E8}" destId="{80C0F2E2-0EA9-4D0A-867E-B54FA5AE9F52}" srcOrd="1" destOrd="0" presId="urn:microsoft.com/office/officeart/2008/layout/HorizontalMultiLevelHierarchy"/>
    <dgm:cxn modelId="{C00F1E7B-F856-4E9B-908C-AB0BD5F7A997}" type="presParOf" srcId="{80C0F2E2-0EA9-4D0A-867E-B54FA5AE9F52}" destId="{A614F68B-8070-4DED-9D2D-7CE81B2EE711}" srcOrd="0" destOrd="0" presId="urn:microsoft.com/office/officeart/2008/layout/HorizontalMultiLevelHierarchy"/>
    <dgm:cxn modelId="{8DF8D1FC-FB43-4B7D-9CB3-B6E418D051EA}" type="presParOf" srcId="{80C0F2E2-0EA9-4D0A-867E-B54FA5AE9F52}" destId="{719F8B43-514E-4FF8-86A7-6461F6182364}" srcOrd="1" destOrd="0" presId="urn:microsoft.com/office/officeart/2008/layout/HorizontalMultiLevelHierarchy"/>
    <dgm:cxn modelId="{8B1FB833-019A-42EE-A501-F0D574B170E0}" type="presParOf" srcId="{C410C56A-5B60-4F43-AE74-BE78B35880E8}" destId="{E98DA618-6C10-40A5-9941-2C9E296D6388}" srcOrd="2" destOrd="0" presId="urn:microsoft.com/office/officeart/2008/layout/HorizontalMultiLevelHierarchy"/>
    <dgm:cxn modelId="{6ECFE002-B773-4123-B7F7-D1EF504CD24C}" type="presParOf" srcId="{E98DA618-6C10-40A5-9941-2C9E296D6388}" destId="{05C29C51-9FC5-4EE5-94AE-4872C7A9264E}" srcOrd="0" destOrd="0" presId="urn:microsoft.com/office/officeart/2008/layout/HorizontalMultiLevelHierarchy"/>
    <dgm:cxn modelId="{BE761376-4633-45EE-B78C-3FF752FB9529}" type="presParOf" srcId="{C410C56A-5B60-4F43-AE74-BE78B35880E8}" destId="{0162F64A-3862-48A7-94CA-1CCFDAF2EC28}" srcOrd="3" destOrd="0" presId="urn:microsoft.com/office/officeart/2008/layout/HorizontalMultiLevelHierarchy"/>
    <dgm:cxn modelId="{47EAADD7-6243-4A50-9343-291A38724116}" type="presParOf" srcId="{0162F64A-3862-48A7-94CA-1CCFDAF2EC28}" destId="{80D8B127-4991-4675-A47E-DD2A74577F0D}" srcOrd="0" destOrd="0" presId="urn:microsoft.com/office/officeart/2008/layout/HorizontalMultiLevelHierarchy"/>
    <dgm:cxn modelId="{FFBF7B34-D61A-46D0-98F8-F9B7066C320E}" type="presParOf" srcId="{0162F64A-3862-48A7-94CA-1CCFDAF2EC28}" destId="{C8281FAC-A87F-4756-966F-0CBCEB340155}" srcOrd="1" destOrd="0" presId="urn:microsoft.com/office/officeart/2008/layout/HorizontalMultiLevelHierarchy"/>
    <dgm:cxn modelId="{4878E584-2995-41E4-967E-6EA9BD64C652}" type="presParOf" srcId="{C410C56A-5B60-4F43-AE74-BE78B35880E8}" destId="{E409F374-65A3-47C9-8533-6A01897A94C9}" srcOrd="4" destOrd="0" presId="urn:microsoft.com/office/officeart/2008/layout/HorizontalMultiLevelHierarchy"/>
    <dgm:cxn modelId="{D83D36F4-ECA2-448E-82F4-57234A556E13}" type="presParOf" srcId="{E409F374-65A3-47C9-8533-6A01897A94C9}" destId="{0E4712D4-A28F-40FC-93F0-49AFD015A87A}" srcOrd="0" destOrd="0" presId="urn:microsoft.com/office/officeart/2008/layout/HorizontalMultiLevelHierarchy"/>
    <dgm:cxn modelId="{18CA4F56-D510-420C-833F-C6D8A528C4BB}" type="presParOf" srcId="{C410C56A-5B60-4F43-AE74-BE78B35880E8}" destId="{F96A7570-DDB9-443F-B208-36B963F82776}" srcOrd="5" destOrd="0" presId="urn:microsoft.com/office/officeart/2008/layout/HorizontalMultiLevelHierarchy"/>
    <dgm:cxn modelId="{5A8838B0-358B-436C-8F55-F18E422DBD8A}" type="presParOf" srcId="{F96A7570-DDB9-443F-B208-36B963F82776}" destId="{62242B7E-F5C4-44A5-B063-D01FB72D25DD}" srcOrd="0" destOrd="0" presId="urn:microsoft.com/office/officeart/2008/layout/HorizontalMultiLevelHierarchy"/>
    <dgm:cxn modelId="{B447BB07-70ED-4DBD-ABB7-600E6C960E55}" type="presParOf" srcId="{F96A7570-DDB9-443F-B208-36B963F82776}" destId="{746D1C33-9192-449E-8F89-C4E64562313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37A816-645C-44A8-B23D-8D48BBDF5681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0321CD-5E00-4140-927B-87225B4F823A}">
      <dgm:prSet phldrT="[Текст]" custT="1"/>
      <dgm:spPr/>
      <dgm:t>
        <a:bodyPr/>
        <a:lstStyle/>
        <a:p>
          <a:r>
            <a:rPr lang="ru-RU" sz="3000" b="1" dirty="0" smtClean="0">
              <a:latin typeface="Times New Roman" pitchFamily="18" charset="0"/>
              <a:cs typeface="Times New Roman" pitchFamily="18" charset="0"/>
            </a:rPr>
            <a:t>стихии природы</a:t>
          </a:r>
        </a:p>
      </dgm:t>
    </dgm:pt>
    <dgm:pt modelId="{A5CA8DDD-63AF-4F43-AC17-3C51244718F6}" type="parTrans" cxnId="{4FD0DFCD-E08F-4D39-82A1-58C291D74CE9}">
      <dgm:prSet/>
      <dgm:spPr/>
      <dgm:t>
        <a:bodyPr/>
        <a:lstStyle/>
        <a:p>
          <a:endParaRPr lang="ru-RU"/>
        </a:p>
      </dgm:t>
    </dgm:pt>
    <dgm:pt modelId="{641BD607-999B-4A49-BA1D-F87E168B9D34}" type="sibTrans" cxnId="{4FD0DFCD-E08F-4D39-82A1-58C291D74CE9}">
      <dgm:prSet/>
      <dgm:spPr/>
      <dgm:t>
        <a:bodyPr/>
        <a:lstStyle/>
        <a:p>
          <a:endParaRPr lang="ru-RU"/>
        </a:p>
      </dgm:t>
    </dgm:pt>
    <dgm:pt modelId="{70818618-259F-44F0-A97C-8145140D0959}">
      <dgm:prSet phldrT="[Текст]" custT="1"/>
      <dgm:spPr/>
      <dgm:t>
        <a:bodyPr/>
        <a:lstStyle/>
        <a:p>
          <a:r>
            <a:rPr lang="ru-RU" sz="3000" b="1" dirty="0" smtClean="0">
              <a:latin typeface="Times New Roman" pitchFamily="18" charset="0"/>
              <a:cs typeface="Times New Roman" pitchFamily="18" charset="0"/>
            </a:rPr>
            <a:t>мир человека</a:t>
          </a:r>
        </a:p>
      </dgm:t>
    </dgm:pt>
    <dgm:pt modelId="{B0DBB836-5F66-429D-828E-99DE5500A046}" type="parTrans" cxnId="{739DB77A-D372-46D8-8B59-C3DDD6182811}">
      <dgm:prSet/>
      <dgm:spPr/>
      <dgm:t>
        <a:bodyPr/>
        <a:lstStyle/>
        <a:p>
          <a:endParaRPr lang="ru-RU"/>
        </a:p>
      </dgm:t>
    </dgm:pt>
    <dgm:pt modelId="{71B0D267-F9BD-4032-9BA6-638C9B89C008}" type="sibTrans" cxnId="{739DB77A-D372-46D8-8B59-C3DDD6182811}">
      <dgm:prSet/>
      <dgm:spPr/>
      <dgm:t>
        <a:bodyPr/>
        <a:lstStyle/>
        <a:p>
          <a:endParaRPr lang="ru-RU"/>
        </a:p>
      </dgm:t>
    </dgm:pt>
    <dgm:pt modelId="{AC89CD93-E880-4D04-ABEA-BB78FBDA90C1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растительный мир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7822FD28-B757-4E84-8F49-E8A74BAEC905}" type="parTrans" cxnId="{7E6F83D6-6E34-4E87-891C-2BB268E75E02}">
      <dgm:prSet/>
      <dgm:spPr/>
      <dgm:t>
        <a:bodyPr/>
        <a:lstStyle/>
        <a:p>
          <a:endParaRPr lang="ru-RU"/>
        </a:p>
      </dgm:t>
    </dgm:pt>
    <dgm:pt modelId="{DAB0405E-2BB5-4060-9F13-8B5B19EF7939}" type="sibTrans" cxnId="{7E6F83D6-6E34-4E87-891C-2BB268E75E02}">
      <dgm:prSet/>
      <dgm:spPr/>
      <dgm:t>
        <a:bodyPr/>
        <a:lstStyle/>
        <a:p>
          <a:endParaRPr lang="ru-RU"/>
        </a:p>
      </dgm:t>
    </dgm:pt>
    <dgm:pt modelId="{38127EC9-37D5-49F8-AA02-65225030A5DA}">
      <dgm:prSet phldrT="[Текст]" custT="1"/>
      <dgm:spPr/>
      <dgm:t>
        <a:bodyPr/>
        <a:lstStyle/>
        <a:p>
          <a:r>
            <a:rPr lang="ru-RU" sz="1500" dirty="0" smtClean="0"/>
            <a:t> </a:t>
          </a:r>
          <a:r>
            <a:rPr lang="ru-RU" sz="3000" b="1" dirty="0" smtClean="0">
              <a:latin typeface="Times New Roman" pitchFamily="18" charset="0"/>
              <a:cs typeface="Times New Roman" pitchFamily="18" charset="0"/>
            </a:rPr>
            <a:t>животный мир</a:t>
          </a:r>
          <a:endParaRPr lang="ru-RU" sz="3000" b="1" dirty="0">
            <a:latin typeface="Times New Roman" pitchFamily="18" charset="0"/>
            <a:cs typeface="Times New Roman" pitchFamily="18" charset="0"/>
          </a:endParaRPr>
        </a:p>
      </dgm:t>
    </dgm:pt>
    <dgm:pt modelId="{DEBC73B3-BE0B-4F36-BEF9-2BAB7760FF31}" type="parTrans" cxnId="{DCFA0B50-34C4-4F24-8C5D-FC359BCBCA77}">
      <dgm:prSet/>
      <dgm:spPr/>
      <dgm:t>
        <a:bodyPr/>
        <a:lstStyle/>
        <a:p>
          <a:endParaRPr lang="ru-RU"/>
        </a:p>
      </dgm:t>
    </dgm:pt>
    <dgm:pt modelId="{ABAEBA66-BE5A-4013-BE04-6EC3C2ADC85C}" type="sibTrans" cxnId="{DCFA0B50-34C4-4F24-8C5D-FC359BCBCA77}">
      <dgm:prSet/>
      <dgm:spPr/>
      <dgm:t>
        <a:bodyPr/>
        <a:lstStyle/>
        <a:p>
          <a:endParaRPr lang="ru-RU"/>
        </a:p>
      </dgm:t>
    </dgm:pt>
    <dgm:pt modelId="{4BA0B40D-FA90-4904-A4D8-35F1C1AA3A85}">
      <dgm:prSet custT="1"/>
      <dgm:spPr/>
      <dgm:t>
        <a:bodyPr/>
        <a:lstStyle/>
        <a:p>
          <a:r>
            <a:rPr lang="ru-RU" sz="3200" b="1" dirty="0" smtClean="0">
              <a:latin typeface="Times New Roman" pitchFamily="18" charset="0"/>
              <a:cs typeface="Times New Roman" pitchFamily="18" charset="0"/>
            </a:rPr>
            <a:t>мир духов</a:t>
          </a:r>
          <a:endParaRPr lang="ru-RU" sz="3200" b="1" dirty="0">
            <a:latin typeface="Times New Roman" pitchFamily="18" charset="0"/>
            <a:cs typeface="Times New Roman" pitchFamily="18" charset="0"/>
          </a:endParaRPr>
        </a:p>
      </dgm:t>
    </dgm:pt>
    <dgm:pt modelId="{50682126-1FCD-46A8-9226-D8C40D015B0A}" type="parTrans" cxnId="{0C8E2773-0BB8-4832-A9B6-D3338C8D745D}">
      <dgm:prSet/>
      <dgm:spPr/>
      <dgm:t>
        <a:bodyPr/>
        <a:lstStyle/>
        <a:p>
          <a:endParaRPr lang="ru-RU"/>
        </a:p>
      </dgm:t>
    </dgm:pt>
    <dgm:pt modelId="{A86BE44E-1BDE-415C-AA59-99E20B01C3E8}" type="sibTrans" cxnId="{0C8E2773-0BB8-4832-A9B6-D3338C8D745D}">
      <dgm:prSet/>
      <dgm:spPr/>
      <dgm:t>
        <a:bodyPr/>
        <a:lstStyle/>
        <a:p>
          <a:endParaRPr lang="ru-RU"/>
        </a:p>
      </dgm:t>
    </dgm:pt>
    <dgm:pt modelId="{C47A17F1-94B1-4775-AA78-1676C204CF9D}" type="pres">
      <dgm:prSet presAssocID="{AA37A816-645C-44A8-B23D-8D48BBDF568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B53A9A-CA11-458A-816A-1AB76A74CF05}" type="pres">
      <dgm:prSet presAssocID="{EF0321CD-5E00-4140-927B-87225B4F823A}" presName="node" presStyleLbl="node1" presStyleIdx="0" presStyleCnt="5" custScaleX="113196" custScaleY="84448" custRadScaleRad="100071" custRadScaleInc="-12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ED4B5D-DD2D-456E-AD5B-8DAA4539A240}" type="pres">
      <dgm:prSet presAssocID="{EF0321CD-5E00-4140-927B-87225B4F823A}" presName="spNode" presStyleCnt="0"/>
      <dgm:spPr/>
    </dgm:pt>
    <dgm:pt modelId="{CEF2F9CE-D810-43FF-96C2-BFB16BFA177B}" type="pres">
      <dgm:prSet presAssocID="{641BD607-999B-4A49-BA1D-F87E168B9D34}" presName="sibTrans" presStyleLbl="sibTrans1D1" presStyleIdx="0" presStyleCnt="5"/>
      <dgm:spPr/>
      <dgm:t>
        <a:bodyPr/>
        <a:lstStyle/>
        <a:p>
          <a:endParaRPr lang="ru-RU"/>
        </a:p>
      </dgm:t>
    </dgm:pt>
    <dgm:pt modelId="{D53D7113-F704-4D7D-A482-7EFCDEF810F4}" type="pres">
      <dgm:prSet presAssocID="{70818618-259F-44F0-A97C-8145140D0959}" presName="node" presStyleLbl="node1" presStyleIdx="1" presStyleCnt="5" custScaleX="118064" custScaleY="81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3A6B8-1461-4F4D-BDF8-FF308A73D4E9}" type="pres">
      <dgm:prSet presAssocID="{70818618-259F-44F0-A97C-8145140D0959}" presName="spNode" presStyleCnt="0"/>
      <dgm:spPr/>
    </dgm:pt>
    <dgm:pt modelId="{40AECA0C-652E-43F9-AF78-6688BC4062C0}" type="pres">
      <dgm:prSet presAssocID="{71B0D267-F9BD-4032-9BA6-638C9B89C008}" presName="sibTrans" presStyleLbl="sibTrans1D1" presStyleIdx="1" presStyleCnt="5"/>
      <dgm:spPr/>
      <dgm:t>
        <a:bodyPr/>
        <a:lstStyle/>
        <a:p>
          <a:endParaRPr lang="ru-RU"/>
        </a:p>
      </dgm:t>
    </dgm:pt>
    <dgm:pt modelId="{4326AAB8-0309-4194-ABB8-9FFEC2ABFF70}" type="pres">
      <dgm:prSet presAssocID="{4BA0B40D-FA90-4904-A4D8-35F1C1AA3A85}" presName="node" presStyleLbl="node1" presStyleIdx="2" presStyleCnt="5" custScaleX="114933" custScaleY="901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6F1702-F4A9-4BC4-81FA-B53EF77E162D}" type="pres">
      <dgm:prSet presAssocID="{4BA0B40D-FA90-4904-A4D8-35F1C1AA3A85}" presName="spNode" presStyleCnt="0"/>
      <dgm:spPr/>
    </dgm:pt>
    <dgm:pt modelId="{1E251BEF-BB4B-416B-8DD1-A14BD4E876A9}" type="pres">
      <dgm:prSet presAssocID="{A86BE44E-1BDE-415C-AA59-99E20B01C3E8}" presName="sibTrans" presStyleLbl="sibTrans1D1" presStyleIdx="2" presStyleCnt="5"/>
      <dgm:spPr/>
      <dgm:t>
        <a:bodyPr/>
        <a:lstStyle/>
        <a:p>
          <a:endParaRPr lang="ru-RU"/>
        </a:p>
      </dgm:t>
    </dgm:pt>
    <dgm:pt modelId="{BC9E5311-994E-4E53-BEB3-57658551D92C}" type="pres">
      <dgm:prSet presAssocID="{AC89CD93-E880-4D04-ABEA-BB78FBDA90C1}" presName="node" presStyleLbl="node1" presStyleIdx="3" presStyleCnt="5" custScaleX="129164" custScaleY="901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F0DAB5-D068-48B1-A5A4-7B22A89840BB}" type="pres">
      <dgm:prSet presAssocID="{AC89CD93-E880-4D04-ABEA-BB78FBDA90C1}" presName="spNode" presStyleCnt="0"/>
      <dgm:spPr/>
    </dgm:pt>
    <dgm:pt modelId="{EA8ED0DC-3A1F-4E31-A95C-F481D589C790}" type="pres">
      <dgm:prSet presAssocID="{DAB0405E-2BB5-4060-9F13-8B5B19EF7939}" presName="sibTrans" presStyleLbl="sibTrans1D1" presStyleIdx="3" presStyleCnt="5"/>
      <dgm:spPr/>
      <dgm:t>
        <a:bodyPr/>
        <a:lstStyle/>
        <a:p>
          <a:endParaRPr lang="ru-RU"/>
        </a:p>
      </dgm:t>
    </dgm:pt>
    <dgm:pt modelId="{72AC6042-BF88-4BDB-AEAB-60EAADBB3EB1}" type="pres">
      <dgm:prSet presAssocID="{38127EC9-37D5-49F8-AA02-65225030A5DA}" presName="node" presStyleLbl="node1" presStyleIdx="4" presStyleCnt="5" custScaleX="117433" custScaleY="909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61D705-3427-4071-9F95-193EAD71E93D}" type="pres">
      <dgm:prSet presAssocID="{38127EC9-37D5-49F8-AA02-65225030A5DA}" presName="spNode" presStyleCnt="0"/>
      <dgm:spPr/>
    </dgm:pt>
    <dgm:pt modelId="{5F35A9B7-44E9-4594-8464-3B080FC466B2}" type="pres">
      <dgm:prSet presAssocID="{ABAEBA66-BE5A-4013-BE04-6EC3C2ADC85C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8834C453-BE77-425C-AC9F-894CA592BACC}" type="presOf" srcId="{AC89CD93-E880-4D04-ABEA-BB78FBDA90C1}" destId="{BC9E5311-994E-4E53-BEB3-57658551D92C}" srcOrd="0" destOrd="0" presId="urn:microsoft.com/office/officeart/2005/8/layout/cycle6"/>
    <dgm:cxn modelId="{D9C2B49E-86AB-4A22-9A91-7D642F6D219B}" type="presOf" srcId="{38127EC9-37D5-49F8-AA02-65225030A5DA}" destId="{72AC6042-BF88-4BDB-AEAB-60EAADBB3EB1}" srcOrd="0" destOrd="0" presId="urn:microsoft.com/office/officeart/2005/8/layout/cycle6"/>
    <dgm:cxn modelId="{C90EAB4E-F51E-4D04-ABA9-2538AC56E291}" type="presOf" srcId="{4BA0B40D-FA90-4904-A4D8-35F1C1AA3A85}" destId="{4326AAB8-0309-4194-ABB8-9FFEC2ABFF70}" srcOrd="0" destOrd="0" presId="urn:microsoft.com/office/officeart/2005/8/layout/cycle6"/>
    <dgm:cxn modelId="{B9D10291-903A-4DDF-9CE0-4B6211FBF2D4}" type="presOf" srcId="{641BD607-999B-4A49-BA1D-F87E168B9D34}" destId="{CEF2F9CE-D810-43FF-96C2-BFB16BFA177B}" srcOrd="0" destOrd="0" presId="urn:microsoft.com/office/officeart/2005/8/layout/cycle6"/>
    <dgm:cxn modelId="{4FD0DFCD-E08F-4D39-82A1-58C291D74CE9}" srcId="{AA37A816-645C-44A8-B23D-8D48BBDF5681}" destId="{EF0321CD-5E00-4140-927B-87225B4F823A}" srcOrd="0" destOrd="0" parTransId="{A5CA8DDD-63AF-4F43-AC17-3C51244718F6}" sibTransId="{641BD607-999B-4A49-BA1D-F87E168B9D34}"/>
    <dgm:cxn modelId="{7E6F83D6-6E34-4E87-891C-2BB268E75E02}" srcId="{AA37A816-645C-44A8-B23D-8D48BBDF5681}" destId="{AC89CD93-E880-4D04-ABEA-BB78FBDA90C1}" srcOrd="3" destOrd="0" parTransId="{7822FD28-B757-4E84-8F49-E8A74BAEC905}" sibTransId="{DAB0405E-2BB5-4060-9F13-8B5B19EF7939}"/>
    <dgm:cxn modelId="{739DB77A-D372-46D8-8B59-C3DDD6182811}" srcId="{AA37A816-645C-44A8-B23D-8D48BBDF5681}" destId="{70818618-259F-44F0-A97C-8145140D0959}" srcOrd="1" destOrd="0" parTransId="{B0DBB836-5F66-429D-828E-99DE5500A046}" sibTransId="{71B0D267-F9BD-4032-9BA6-638C9B89C008}"/>
    <dgm:cxn modelId="{0572886D-62BB-40F7-B559-A30DF19870C9}" type="presOf" srcId="{ABAEBA66-BE5A-4013-BE04-6EC3C2ADC85C}" destId="{5F35A9B7-44E9-4594-8464-3B080FC466B2}" srcOrd="0" destOrd="0" presId="urn:microsoft.com/office/officeart/2005/8/layout/cycle6"/>
    <dgm:cxn modelId="{105F7048-D538-4021-9F34-13AD37C6B99A}" type="presOf" srcId="{EF0321CD-5E00-4140-927B-87225B4F823A}" destId="{82B53A9A-CA11-458A-816A-1AB76A74CF05}" srcOrd="0" destOrd="0" presId="urn:microsoft.com/office/officeart/2005/8/layout/cycle6"/>
    <dgm:cxn modelId="{68E164A3-A455-431B-B36E-0F9D60A3B15A}" type="presOf" srcId="{DAB0405E-2BB5-4060-9F13-8B5B19EF7939}" destId="{EA8ED0DC-3A1F-4E31-A95C-F481D589C790}" srcOrd="0" destOrd="0" presId="urn:microsoft.com/office/officeart/2005/8/layout/cycle6"/>
    <dgm:cxn modelId="{0C8E2773-0BB8-4832-A9B6-D3338C8D745D}" srcId="{AA37A816-645C-44A8-B23D-8D48BBDF5681}" destId="{4BA0B40D-FA90-4904-A4D8-35F1C1AA3A85}" srcOrd="2" destOrd="0" parTransId="{50682126-1FCD-46A8-9226-D8C40D015B0A}" sibTransId="{A86BE44E-1BDE-415C-AA59-99E20B01C3E8}"/>
    <dgm:cxn modelId="{F6C1908F-D726-45A1-AB20-E616B6BC8A84}" type="presOf" srcId="{A86BE44E-1BDE-415C-AA59-99E20B01C3E8}" destId="{1E251BEF-BB4B-416B-8DD1-A14BD4E876A9}" srcOrd="0" destOrd="0" presId="urn:microsoft.com/office/officeart/2005/8/layout/cycle6"/>
    <dgm:cxn modelId="{26909376-A3B1-46B1-B219-B7DE3E358764}" type="presOf" srcId="{AA37A816-645C-44A8-B23D-8D48BBDF5681}" destId="{C47A17F1-94B1-4775-AA78-1676C204CF9D}" srcOrd="0" destOrd="0" presId="urn:microsoft.com/office/officeart/2005/8/layout/cycle6"/>
    <dgm:cxn modelId="{DCFA0B50-34C4-4F24-8C5D-FC359BCBCA77}" srcId="{AA37A816-645C-44A8-B23D-8D48BBDF5681}" destId="{38127EC9-37D5-49F8-AA02-65225030A5DA}" srcOrd="4" destOrd="0" parTransId="{DEBC73B3-BE0B-4F36-BEF9-2BAB7760FF31}" sibTransId="{ABAEBA66-BE5A-4013-BE04-6EC3C2ADC85C}"/>
    <dgm:cxn modelId="{8DDE2D4E-C825-42CB-8C86-FAC5D0D11DE3}" type="presOf" srcId="{70818618-259F-44F0-A97C-8145140D0959}" destId="{D53D7113-F704-4D7D-A482-7EFCDEF810F4}" srcOrd="0" destOrd="0" presId="urn:microsoft.com/office/officeart/2005/8/layout/cycle6"/>
    <dgm:cxn modelId="{4D29463E-03B2-4F2D-A268-2F9F6FB24439}" type="presOf" srcId="{71B0D267-F9BD-4032-9BA6-638C9B89C008}" destId="{40AECA0C-652E-43F9-AF78-6688BC4062C0}" srcOrd="0" destOrd="0" presId="urn:microsoft.com/office/officeart/2005/8/layout/cycle6"/>
    <dgm:cxn modelId="{EEAE5F3C-14DB-4EA5-99B6-F1A63ED92332}" type="presParOf" srcId="{C47A17F1-94B1-4775-AA78-1676C204CF9D}" destId="{82B53A9A-CA11-458A-816A-1AB76A74CF05}" srcOrd="0" destOrd="0" presId="urn:microsoft.com/office/officeart/2005/8/layout/cycle6"/>
    <dgm:cxn modelId="{3A213A67-C62F-48F3-A921-2A14E9485CFD}" type="presParOf" srcId="{C47A17F1-94B1-4775-AA78-1676C204CF9D}" destId="{34ED4B5D-DD2D-456E-AD5B-8DAA4539A240}" srcOrd="1" destOrd="0" presId="urn:microsoft.com/office/officeart/2005/8/layout/cycle6"/>
    <dgm:cxn modelId="{CA02EB63-F65E-4440-86E5-5684370F4205}" type="presParOf" srcId="{C47A17F1-94B1-4775-AA78-1676C204CF9D}" destId="{CEF2F9CE-D810-43FF-96C2-BFB16BFA177B}" srcOrd="2" destOrd="0" presId="urn:microsoft.com/office/officeart/2005/8/layout/cycle6"/>
    <dgm:cxn modelId="{202B0FD4-67CA-437B-8C5A-C55477CD7630}" type="presParOf" srcId="{C47A17F1-94B1-4775-AA78-1676C204CF9D}" destId="{D53D7113-F704-4D7D-A482-7EFCDEF810F4}" srcOrd="3" destOrd="0" presId="urn:microsoft.com/office/officeart/2005/8/layout/cycle6"/>
    <dgm:cxn modelId="{244ED874-8D10-4BE5-90F4-8EB72CBE6730}" type="presParOf" srcId="{C47A17F1-94B1-4775-AA78-1676C204CF9D}" destId="{CCE3A6B8-1461-4F4D-BDF8-FF308A73D4E9}" srcOrd="4" destOrd="0" presId="urn:microsoft.com/office/officeart/2005/8/layout/cycle6"/>
    <dgm:cxn modelId="{EDDA68BE-863A-4867-882E-8E2BB6EAFFFB}" type="presParOf" srcId="{C47A17F1-94B1-4775-AA78-1676C204CF9D}" destId="{40AECA0C-652E-43F9-AF78-6688BC4062C0}" srcOrd="5" destOrd="0" presId="urn:microsoft.com/office/officeart/2005/8/layout/cycle6"/>
    <dgm:cxn modelId="{B614C850-D353-4BA1-9DA5-4194B2C03BBF}" type="presParOf" srcId="{C47A17F1-94B1-4775-AA78-1676C204CF9D}" destId="{4326AAB8-0309-4194-ABB8-9FFEC2ABFF70}" srcOrd="6" destOrd="0" presId="urn:microsoft.com/office/officeart/2005/8/layout/cycle6"/>
    <dgm:cxn modelId="{99F13558-1340-4124-A657-A01F481D4061}" type="presParOf" srcId="{C47A17F1-94B1-4775-AA78-1676C204CF9D}" destId="{866F1702-F4A9-4BC4-81FA-B53EF77E162D}" srcOrd="7" destOrd="0" presId="urn:microsoft.com/office/officeart/2005/8/layout/cycle6"/>
    <dgm:cxn modelId="{ED75CD59-560B-4A05-AF3A-78E623E9F842}" type="presParOf" srcId="{C47A17F1-94B1-4775-AA78-1676C204CF9D}" destId="{1E251BEF-BB4B-416B-8DD1-A14BD4E876A9}" srcOrd="8" destOrd="0" presId="urn:microsoft.com/office/officeart/2005/8/layout/cycle6"/>
    <dgm:cxn modelId="{DE6DA5A7-CFC8-4E47-AEEB-EAE650E166BD}" type="presParOf" srcId="{C47A17F1-94B1-4775-AA78-1676C204CF9D}" destId="{BC9E5311-994E-4E53-BEB3-57658551D92C}" srcOrd="9" destOrd="0" presId="urn:microsoft.com/office/officeart/2005/8/layout/cycle6"/>
    <dgm:cxn modelId="{4262D16C-F372-41EA-9F7E-A7107B8E089A}" type="presParOf" srcId="{C47A17F1-94B1-4775-AA78-1676C204CF9D}" destId="{0AF0DAB5-D068-48B1-A5A4-7B22A89840BB}" srcOrd="10" destOrd="0" presId="urn:microsoft.com/office/officeart/2005/8/layout/cycle6"/>
    <dgm:cxn modelId="{DB831D7D-C29F-4171-8E54-FA2B123CB989}" type="presParOf" srcId="{C47A17F1-94B1-4775-AA78-1676C204CF9D}" destId="{EA8ED0DC-3A1F-4E31-A95C-F481D589C790}" srcOrd="11" destOrd="0" presId="urn:microsoft.com/office/officeart/2005/8/layout/cycle6"/>
    <dgm:cxn modelId="{3C0CA9E4-2D30-4B61-A186-EF3A797B4759}" type="presParOf" srcId="{C47A17F1-94B1-4775-AA78-1676C204CF9D}" destId="{72AC6042-BF88-4BDB-AEAB-60EAADBB3EB1}" srcOrd="12" destOrd="0" presId="urn:microsoft.com/office/officeart/2005/8/layout/cycle6"/>
    <dgm:cxn modelId="{3C7438FF-E542-43D8-B83B-28F4A97F4D37}" type="presParOf" srcId="{C47A17F1-94B1-4775-AA78-1676C204CF9D}" destId="{DC61D705-3427-4071-9F95-193EAD71E93D}" srcOrd="13" destOrd="0" presId="urn:microsoft.com/office/officeart/2005/8/layout/cycle6"/>
    <dgm:cxn modelId="{58DAC124-1F2C-4D06-9D13-7EF012C4F8F6}" type="presParOf" srcId="{C47A17F1-94B1-4775-AA78-1676C204CF9D}" destId="{5F35A9B7-44E9-4594-8464-3B080FC466B2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09F374-65A3-47C9-8533-6A01897A94C9}">
      <dsp:nvSpPr>
        <dsp:cNvPr id="0" name=""/>
        <dsp:cNvSpPr/>
      </dsp:nvSpPr>
      <dsp:spPr>
        <a:xfrm>
          <a:off x="808773" y="2974640"/>
          <a:ext cx="527381" cy="16871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3690" y="0"/>
              </a:lnTo>
              <a:lnTo>
                <a:pt x="263690" y="1687183"/>
              </a:lnTo>
              <a:lnTo>
                <a:pt x="527381" y="16871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028272" y="3774039"/>
        <a:ext cx="88384" cy="88384"/>
      </dsp:txXfrm>
    </dsp:sp>
    <dsp:sp modelId="{E98DA618-6C10-40A5-9941-2C9E296D6388}">
      <dsp:nvSpPr>
        <dsp:cNvPr id="0" name=""/>
        <dsp:cNvSpPr/>
      </dsp:nvSpPr>
      <dsp:spPr>
        <a:xfrm>
          <a:off x="808773" y="2928920"/>
          <a:ext cx="5273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3690" y="45720"/>
              </a:lnTo>
              <a:lnTo>
                <a:pt x="263690" y="109548"/>
              </a:lnTo>
              <a:lnTo>
                <a:pt x="527381" y="1095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059183" y="2961359"/>
        <a:ext cx="26561" cy="26561"/>
      </dsp:txXfrm>
    </dsp:sp>
    <dsp:sp modelId="{1EC82726-FFDA-4DF9-AE03-E3BEC0140907}">
      <dsp:nvSpPr>
        <dsp:cNvPr id="0" name=""/>
        <dsp:cNvSpPr/>
      </dsp:nvSpPr>
      <dsp:spPr>
        <a:xfrm>
          <a:off x="808773" y="1351285"/>
          <a:ext cx="527381" cy="1623354"/>
        </a:xfrm>
        <a:custGeom>
          <a:avLst/>
          <a:gdLst/>
          <a:ahLst/>
          <a:cxnLst/>
          <a:rect l="0" t="0" r="0" b="0"/>
          <a:pathLst>
            <a:path>
              <a:moveTo>
                <a:pt x="0" y="1623354"/>
              </a:moveTo>
              <a:lnTo>
                <a:pt x="263690" y="1623354"/>
              </a:lnTo>
              <a:lnTo>
                <a:pt x="263690" y="0"/>
              </a:lnTo>
              <a:lnTo>
                <a:pt x="52738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029792" y="2120290"/>
        <a:ext cx="85343" cy="85343"/>
      </dsp:txXfrm>
    </dsp:sp>
    <dsp:sp modelId="{0AFF4E93-BFCA-40D6-8652-366992BFE4C1}">
      <dsp:nvSpPr>
        <dsp:cNvPr id="0" name=""/>
        <dsp:cNvSpPr/>
      </dsp:nvSpPr>
      <dsp:spPr>
        <a:xfrm rot="16200000">
          <a:off x="-2025268" y="2572672"/>
          <a:ext cx="4864148" cy="8039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b="1" kern="1200" dirty="0" smtClean="0">
              <a:latin typeface="Times New Roman" pitchFamily="18" charset="0"/>
              <a:cs typeface="Times New Roman" pitchFamily="18" charset="0"/>
            </a:rPr>
            <a:t>эпохи</a:t>
          </a:r>
          <a:endParaRPr lang="ru-RU" sz="6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-2025268" y="2572672"/>
        <a:ext cx="4864148" cy="803935"/>
      </dsp:txXfrm>
    </dsp:sp>
    <dsp:sp modelId="{A614F68B-8070-4DED-9D2D-7CE81B2EE711}">
      <dsp:nvSpPr>
        <dsp:cNvPr id="0" name=""/>
        <dsp:cNvSpPr/>
      </dsp:nvSpPr>
      <dsp:spPr>
        <a:xfrm>
          <a:off x="1336155" y="432048"/>
          <a:ext cx="3612828" cy="18384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latin typeface="Times New Roman" pitchFamily="18" charset="0"/>
              <a:cs typeface="Times New Roman" pitchFamily="18" charset="0"/>
            </a:rPr>
            <a:t>Самая древняя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latin typeface="Times New Roman" pitchFamily="18" charset="0"/>
              <a:cs typeface="Times New Roman" pitchFamily="18" charset="0"/>
            </a:rPr>
            <a:t>сотворение земли  </a:t>
          </a:r>
          <a:endParaRPr lang="ru-RU" sz="4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36155" y="432048"/>
        <a:ext cx="3612828" cy="1838472"/>
      </dsp:txXfrm>
    </dsp:sp>
    <dsp:sp modelId="{80D8B127-4991-4675-A47E-DD2A74577F0D}">
      <dsp:nvSpPr>
        <dsp:cNvPr id="0" name=""/>
        <dsp:cNvSpPr/>
      </dsp:nvSpPr>
      <dsp:spPr>
        <a:xfrm>
          <a:off x="1336155" y="2471504"/>
          <a:ext cx="5657013" cy="11339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latin typeface="Times New Roman" pitchFamily="18" charset="0"/>
              <a:cs typeface="Times New Roman" pitchFamily="18" charset="0"/>
            </a:rPr>
            <a:t>Богатырская эпоха</a:t>
          </a:r>
          <a:endParaRPr lang="ru-RU" sz="4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36155" y="2471504"/>
        <a:ext cx="5657013" cy="1133927"/>
      </dsp:txXfrm>
    </dsp:sp>
    <dsp:sp modelId="{62242B7E-F5C4-44A5-B063-D01FB72D25DD}">
      <dsp:nvSpPr>
        <dsp:cNvPr id="0" name=""/>
        <dsp:cNvSpPr/>
      </dsp:nvSpPr>
      <dsp:spPr>
        <a:xfrm>
          <a:off x="1336155" y="3806415"/>
          <a:ext cx="7094286" cy="17108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latin typeface="Times New Roman" pitchFamily="18" charset="0"/>
              <a:cs typeface="Times New Roman" pitchFamily="18" charset="0"/>
            </a:rPr>
            <a:t>«Эпоха </a:t>
          </a:r>
          <a:r>
            <a:rPr lang="ru-RU" sz="4000" b="1" kern="1200" dirty="0" err="1" smtClean="0">
              <a:latin typeface="Times New Roman" pitchFamily="18" charset="0"/>
              <a:cs typeface="Times New Roman" pitchFamily="18" charset="0"/>
            </a:rPr>
            <a:t>хантыйско</a:t>
          </a:r>
          <a:r>
            <a:rPr lang="ru-RU" sz="4000" b="1" kern="1200" dirty="0" smtClean="0">
              <a:latin typeface="Times New Roman" pitchFamily="18" charset="0"/>
              <a:cs typeface="Times New Roman" pitchFamily="18" charset="0"/>
            </a:rPr>
            <a:t>-мансийского человека»</a:t>
          </a:r>
          <a:endParaRPr lang="ru-RU" sz="4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36155" y="3806415"/>
        <a:ext cx="7094286" cy="17108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B53A9A-CA11-458A-816A-1AB76A74CF05}">
      <dsp:nvSpPr>
        <dsp:cNvPr id="0" name=""/>
        <dsp:cNvSpPr/>
      </dsp:nvSpPr>
      <dsp:spPr>
        <a:xfrm>
          <a:off x="2993402" y="58436"/>
          <a:ext cx="2543332" cy="12333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latin typeface="Times New Roman" pitchFamily="18" charset="0"/>
              <a:cs typeface="Times New Roman" pitchFamily="18" charset="0"/>
            </a:rPr>
            <a:t>стихии природы</a:t>
          </a:r>
        </a:p>
      </dsp:txBody>
      <dsp:txXfrm>
        <a:off x="3053608" y="118642"/>
        <a:ext cx="2422920" cy="1112905"/>
      </dsp:txXfrm>
    </dsp:sp>
    <dsp:sp modelId="{CEF2F9CE-D810-43FF-96C2-BFB16BFA177B}">
      <dsp:nvSpPr>
        <dsp:cNvPr id="0" name=""/>
        <dsp:cNvSpPr/>
      </dsp:nvSpPr>
      <dsp:spPr>
        <a:xfrm>
          <a:off x="1361190" y="673916"/>
          <a:ext cx="5835656" cy="5835656"/>
        </a:xfrm>
        <a:custGeom>
          <a:avLst/>
          <a:gdLst/>
          <a:ahLst/>
          <a:cxnLst/>
          <a:rect l="0" t="0" r="0" b="0"/>
          <a:pathLst>
            <a:path>
              <a:moveTo>
                <a:pt x="4190784" y="292317"/>
              </a:moveTo>
              <a:arcTo wR="2917828" hR="2917828" stAng="17751961" swAng="198186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3D7113-F704-4D7D-A482-7EFCDEF810F4}">
      <dsp:nvSpPr>
        <dsp:cNvPr id="0" name=""/>
        <dsp:cNvSpPr/>
      </dsp:nvSpPr>
      <dsp:spPr>
        <a:xfrm>
          <a:off x="5729597" y="2098972"/>
          <a:ext cx="2652708" cy="11886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latin typeface="Times New Roman" pitchFamily="18" charset="0"/>
              <a:cs typeface="Times New Roman" pitchFamily="18" charset="0"/>
            </a:rPr>
            <a:t>мир человека</a:t>
          </a:r>
        </a:p>
      </dsp:txBody>
      <dsp:txXfrm>
        <a:off x="5787622" y="2156997"/>
        <a:ext cx="2536658" cy="1072592"/>
      </dsp:txXfrm>
    </dsp:sp>
    <dsp:sp modelId="{40AECA0C-652E-43F9-AF78-6688BC4062C0}">
      <dsp:nvSpPr>
        <dsp:cNvPr id="0" name=""/>
        <dsp:cNvSpPr/>
      </dsp:nvSpPr>
      <dsp:spPr>
        <a:xfrm>
          <a:off x="1363103" y="677124"/>
          <a:ext cx="5835656" cy="5835656"/>
        </a:xfrm>
        <a:custGeom>
          <a:avLst/>
          <a:gdLst/>
          <a:ahLst/>
          <a:cxnLst/>
          <a:rect l="0" t="0" r="0" b="0"/>
          <a:pathLst>
            <a:path>
              <a:moveTo>
                <a:pt x="5821541" y="2631168"/>
              </a:moveTo>
              <a:arcTo wR="2917828" hR="2917828" stAng="21261715" swAng="245489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26AAB8-0309-4194-ABB8-9FFEC2ABFF70}">
      <dsp:nvSpPr>
        <dsp:cNvPr id="0" name=""/>
        <dsp:cNvSpPr/>
      </dsp:nvSpPr>
      <dsp:spPr>
        <a:xfrm>
          <a:off x="4704808" y="5297002"/>
          <a:ext cx="2582360" cy="1317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Times New Roman" pitchFamily="18" charset="0"/>
              <a:cs typeface="Times New Roman" pitchFamily="18" charset="0"/>
            </a:rPr>
            <a:t>мир духов</a:t>
          </a:r>
          <a:endParaRPr lang="ru-RU" sz="3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69101" y="5361295"/>
        <a:ext cx="2453774" cy="1188458"/>
      </dsp:txXfrm>
    </dsp:sp>
    <dsp:sp modelId="{1E251BEF-BB4B-416B-8DD1-A14BD4E876A9}">
      <dsp:nvSpPr>
        <dsp:cNvPr id="0" name=""/>
        <dsp:cNvSpPr/>
      </dsp:nvSpPr>
      <dsp:spPr>
        <a:xfrm>
          <a:off x="1363103" y="677124"/>
          <a:ext cx="5835656" cy="5835656"/>
        </a:xfrm>
        <a:custGeom>
          <a:avLst/>
          <a:gdLst/>
          <a:ahLst/>
          <a:cxnLst/>
          <a:rect l="0" t="0" r="0" b="0"/>
          <a:pathLst>
            <a:path>
              <a:moveTo>
                <a:pt x="3334895" y="5805695"/>
              </a:moveTo>
              <a:arcTo wR="2917828" hR="2917828" stAng="4906928" swAng="79643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9E5311-994E-4E53-BEB3-57658551D92C}">
      <dsp:nvSpPr>
        <dsp:cNvPr id="0" name=""/>
        <dsp:cNvSpPr/>
      </dsp:nvSpPr>
      <dsp:spPr>
        <a:xfrm>
          <a:off x="1114821" y="5297002"/>
          <a:ext cx="2902107" cy="1317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растительный мир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79114" y="5361295"/>
        <a:ext cx="2773521" cy="1188458"/>
      </dsp:txXfrm>
    </dsp:sp>
    <dsp:sp modelId="{EA8ED0DC-3A1F-4E31-A95C-F481D589C790}">
      <dsp:nvSpPr>
        <dsp:cNvPr id="0" name=""/>
        <dsp:cNvSpPr/>
      </dsp:nvSpPr>
      <dsp:spPr>
        <a:xfrm>
          <a:off x="1363103" y="677124"/>
          <a:ext cx="5835656" cy="5835656"/>
        </a:xfrm>
        <a:custGeom>
          <a:avLst/>
          <a:gdLst/>
          <a:ahLst/>
          <a:cxnLst/>
          <a:rect l="0" t="0" r="0" b="0"/>
          <a:pathLst>
            <a:path>
              <a:moveTo>
                <a:pt x="536174" y="4603487"/>
              </a:moveTo>
              <a:arcTo wR="2917828" hR="2917828" stAng="8682621" swAng="237409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AC6042-BF88-4BDB-AEAB-60EAADBB3EB1}">
      <dsp:nvSpPr>
        <dsp:cNvPr id="0" name=""/>
        <dsp:cNvSpPr/>
      </dsp:nvSpPr>
      <dsp:spPr>
        <a:xfrm>
          <a:off x="186646" y="2029389"/>
          <a:ext cx="2638530" cy="13278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 </a:t>
          </a:r>
          <a:r>
            <a:rPr lang="ru-RU" sz="3000" b="1" kern="1200" dirty="0" smtClean="0">
              <a:latin typeface="Times New Roman" pitchFamily="18" charset="0"/>
              <a:cs typeface="Times New Roman" pitchFamily="18" charset="0"/>
            </a:rPr>
            <a:t>животный мир</a:t>
          </a:r>
          <a:endParaRPr lang="ru-RU" sz="3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1464" y="2094207"/>
        <a:ext cx="2508894" cy="1198171"/>
      </dsp:txXfrm>
    </dsp:sp>
    <dsp:sp modelId="{5F35A9B7-44E9-4594-8464-3B080FC466B2}">
      <dsp:nvSpPr>
        <dsp:cNvPr id="0" name=""/>
        <dsp:cNvSpPr/>
      </dsp:nvSpPr>
      <dsp:spPr>
        <a:xfrm>
          <a:off x="1365234" y="673766"/>
          <a:ext cx="5835656" cy="5835656"/>
        </a:xfrm>
        <a:custGeom>
          <a:avLst/>
          <a:gdLst/>
          <a:ahLst/>
          <a:cxnLst/>
          <a:rect l="0" t="0" r="0" b="0"/>
          <a:pathLst>
            <a:path>
              <a:moveTo>
                <a:pt x="461924" y="1342309"/>
              </a:moveTo>
              <a:arcTo wR="2917828" hR="2917828" stAng="12760866" swAng="18466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9BD89-BE16-47A1-AA13-FAD554AC0D98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68345-8449-47EC-8D06-552E0C7D7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615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AA65-598F-4A61-9D6A-D6C0FD5A48DA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EC7A-AB5D-4E1F-ACE8-EB0B083E7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581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AA65-598F-4A61-9D6A-D6C0FD5A48DA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EC7A-AB5D-4E1F-ACE8-EB0B083E7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423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AA65-598F-4A61-9D6A-D6C0FD5A48DA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EC7A-AB5D-4E1F-ACE8-EB0B083E7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405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AA65-598F-4A61-9D6A-D6C0FD5A48DA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EC7A-AB5D-4E1F-ACE8-EB0B083E7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617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AA65-598F-4A61-9D6A-D6C0FD5A48DA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EC7A-AB5D-4E1F-ACE8-EB0B083E7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755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AA65-598F-4A61-9D6A-D6C0FD5A48DA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EC7A-AB5D-4E1F-ACE8-EB0B083E7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363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AA65-598F-4A61-9D6A-D6C0FD5A48DA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EC7A-AB5D-4E1F-ACE8-EB0B083E7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024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AA65-598F-4A61-9D6A-D6C0FD5A48DA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EC7A-AB5D-4E1F-ACE8-EB0B083E7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85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AA65-598F-4A61-9D6A-D6C0FD5A48DA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EC7A-AB5D-4E1F-ACE8-EB0B083E7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88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AA65-598F-4A61-9D6A-D6C0FD5A48DA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EC7A-AB5D-4E1F-ACE8-EB0B083E7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56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AA65-598F-4A61-9D6A-D6C0FD5A48DA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1EC7A-AB5D-4E1F-ACE8-EB0B083E7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547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8AA65-598F-4A61-9D6A-D6C0FD5A48DA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1EC7A-AB5D-4E1F-ACE8-EB0B083E7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58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gor\Desktop\сасасас\эко\экология\«Юные-экологи»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2" r="22244"/>
          <a:stretch/>
        </p:blipFill>
        <p:spPr bwMode="auto">
          <a:xfrm>
            <a:off x="73078" y="188640"/>
            <a:ext cx="3802264" cy="230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49" y="4437112"/>
            <a:ext cx="293846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4" y="4509843"/>
            <a:ext cx="2786063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48369"/>
            <a:ext cx="2676525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862" y="2852936"/>
            <a:ext cx="6846887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84168" y="4537591"/>
            <a:ext cx="28083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Выполнила : </a:t>
            </a:r>
          </a:p>
          <a:p>
            <a:pPr lvl="0" algn="ctr"/>
            <a:r>
              <a:rPr 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Найбауэр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Анна,</a:t>
            </a:r>
          </a:p>
          <a:p>
            <a:pPr lvl="0" algn="ctr"/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ученица 1 и класса</a:t>
            </a:r>
          </a:p>
          <a:p>
            <a:pPr lvl="0" algn="ctr"/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МБОУ СОШ №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pPr lvl="0"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Руководитель:</a:t>
            </a:r>
          </a:p>
          <a:p>
            <a:pPr lvl="0" algn="ctr"/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Алямкина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Н.А.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998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анна югра 22\рисунки\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776864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62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416" y="391095"/>
            <a:ext cx="4768306" cy="3469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73" y="3238278"/>
            <a:ext cx="4566059" cy="3311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076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14039"/>
            <a:ext cx="7442794" cy="5413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211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60"/>
            <a:ext cx="5072063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2636912"/>
            <a:ext cx="5730875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541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92150"/>
            <a:ext cx="8028384" cy="72554"/>
          </a:xfrm>
        </p:spPr>
        <p:txBody>
          <a:bodyPr>
            <a:noAutofit/>
          </a:bodyPr>
          <a:lstStyle/>
          <a:p>
            <a:pPr indent="179705" algn="just">
              <a:spcAft>
                <a:spcPts val="0"/>
              </a:spcAft>
            </a:pPr>
            <a:r>
              <a:rPr lang="ru-RU" sz="3600" b="1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3600" b="1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</a:b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23528" y="332656"/>
            <a:ext cx="8280920" cy="6120533"/>
          </a:xfrm>
        </p:spPr>
        <p:txBody>
          <a:bodyPr>
            <a:normAutofit lnSpcReduction="10000"/>
          </a:bodyPr>
          <a:lstStyle/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b="1" dirty="0">
                <a:solidFill>
                  <a:srgbClr val="7030A0"/>
                </a:solidFill>
                <a:latin typeface="Times New Roman"/>
                <a:ea typeface="Times New Roman"/>
              </a:rPr>
              <a:t>Бережное отношения </a:t>
            </a:r>
            <a:r>
              <a:rPr lang="ru-RU" sz="2800" dirty="0">
                <a:solidFill>
                  <a:srgbClr val="7030A0"/>
                </a:solidFill>
                <a:latin typeface="Times New Roman"/>
                <a:ea typeface="Times New Roman"/>
              </a:rPr>
              <a:t>к природе у народов Югры, </a:t>
            </a:r>
            <a:r>
              <a:rPr lang="ru-RU" sz="2800" b="1" dirty="0">
                <a:solidFill>
                  <a:srgbClr val="7030A0"/>
                </a:solidFill>
                <a:latin typeface="Times New Roman"/>
                <a:ea typeface="Times New Roman"/>
              </a:rPr>
              <a:t>закладывается в семье, </a:t>
            </a:r>
            <a:r>
              <a:rPr lang="ru-RU" sz="2800" dirty="0">
                <a:solidFill>
                  <a:srgbClr val="7030A0"/>
                </a:solidFill>
                <a:latin typeface="Times New Roman"/>
                <a:ea typeface="Times New Roman"/>
              </a:rPr>
              <a:t>через сказки, мифы, праздники. </a:t>
            </a:r>
            <a:endParaRPr lang="ru-RU" sz="2800" dirty="0" smtClean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Фольклор 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готовит</a:t>
            </a:r>
            <a:r>
              <a:rPr lang="ru-RU" sz="2800" dirty="0">
                <a:solidFill>
                  <a:srgbClr val="7030A0"/>
                </a:solidFill>
                <a:latin typeface="Times New Roman"/>
                <a:ea typeface="Times New Roman"/>
              </a:rPr>
              <a:t>, детей </a:t>
            </a:r>
            <a:r>
              <a:rPr lang="ru-RU" sz="2800" b="1" dirty="0">
                <a:solidFill>
                  <a:srgbClr val="7030A0"/>
                </a:solidFill>
                <a:latin typeface="Times New Roman"/>
                <a:ea typeface="Times New Roman"/>
              </a:rPr>
              <a:t>к жизни в лесу </a:t>
            </a:r>
            <a:r>
              <a:rPr lang="ru-RU" sz="2800" dirty="0">
                <a:solidFill>
                  <a:srgbClr val="7030A0"/>
                </a:solidFill>
                <a:latin typeface="Times New Roman"/>
                <a:ea typeface="Times New Roman"/>
              </a:rPr>
              <a:t>и </a:t>
            </a:r>
            <a:r>
              <a:rPr lang="ru-RU" sz="2800" b="1" dirty="0">
                <a:solidFill>
                  <a:srgbClr val="7030A0"/>
                </a:solidFill>
                <a:latin typeface="Times New Roman"/>
                <a:ea typeface="Times New Roman"/>
              </a:rPr>
              <a:t>учит уважительному и бережному отношению </a:t>
            </a:r>
            <a:r>
              <a:rPr lang="ru-RU" sz="2800" dirty="0">
                <a:solidFill>
                  <a:srgbClr val="7030A0"/>
                </a:solidFill>
                <a:latin typeface="Times New Roman"/>
                <a:ea typeface="Times New Roman"/>
              </a:rPr>
              <a:t>к </a:t>
            </a:r>
            <a:r>
              <a:rPr lang="ru-RU" sz="2800" dirty="0" smtClean="0">
                <a:solidFill>
                  <a:srgbClr val="7030A0"/>
                </a:solidFill>
                <a:latin typeface="Times New Roman"/>
                <a:ea typeface="Times New Roman"/>
              </a:rPr>
              <a:t>природе. </a:t>
            </a: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Экологический опыт</a:t>
            </a:r>
            <a:endParaRPr lang="ru-RU" sz="2800" b="1" dirty="0" smtClean="0">
              <a:solidFill>
                <a:srgbClr val="7030A0"/>
              </a:solidFill>
              <a:effectLst/>
              <a:latin typeface="Times New Roman"/>
              <a:ea typeface="Times New Roman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Народов Югры </a:t>
            </a:r>
            <a:r>
              <a:rPr lang="ru-RU" sz="2800" b="1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бесценен,</a:t>
            </a:r>
            <a:r>
              <a:rPr lang="ru-RU" sz="2800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 </a:t>
            </a: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его нужно знать и сохранять. </a:t>
            </a:r>
          </a:p>
          <a:p>
            <a:endParaRPr lang="ru-RU" dirty="0"/>
          </a:p>
        </p:txBody>
      </p:sp>
      <p:pic>
        <p:nvPicPr>
          <p:cNvPr id="11266" name="Picture 2" descr="F:\картинки\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3573016"/>
            <a:ext cx="3911023" cy="2843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28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91264" cy="324036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«Как сегодня  сам относишься к природе, так завтра будет жить твой народ»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24589"/>
            <a:ext cx="5158084" cy="3930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16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95536" y="3429000"/>
            <a:ext cx="8280920" cy="33131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Кто я?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Старинная сказка так про меня говорила: будто сидит меж плечами рот разговорчивый мой.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Очи, как два полумесяца,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Не на лице моём светятся,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А на груди ледяной…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Звали меня </a:t>
            </a:r>
            <a:r>
              <a:rPr lang="ru-RU" sz="2400" b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югорцем</a:t>
            </a: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,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Землю мою-Югрой.</a:t>
            </a:r>
            <a:endParaRPr lang="ru-RU" sz="2400" dirty="0"/>
          </a:p>
        </p:txBody>
      </p:sp>
      <p:pic>
        <p:nvPicPr>
          <p:cNvPr id="2050" name="Picture 2" descr="F:\картинки\4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8" b="28224"/>
          <a:stretch/>
        </p:blipFill>
        <p:spPr bwMode="auto">
          <a:xfrm>
            <a:off x="395536" y="188640"/>
            <a:ext cx="8280920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95913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332656"/>
            <a:ext cx="3672408" cy="1224136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ХАНТЫ. МАНСИ. </a:t>
            </a:r>
            <a:r>
              <a:rPr lang="ru-RU" sz="2400" i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400" i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400" i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КТО </a:t>
            </a:r>
            <a:r>
              <a:rPr lang="ru-RU" sz="2400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МЫ?</a:t>
            </a:r>
            <a:r>
              <a:rPr lang="ru-RU" sz="2400" i="1" dirty="0" smtClean="0">
                <a:solidFill>
                  <a:srgbClr val="7030A0"/>
                </a:solidFill>
                <a:ea typeface="Calibri"/>
                <a:cs typeface="Times New Roman"/>
              </a:rPr>
              <a:t/>
            </a:r>
            <a:br>
              <a:rPr lang="ru-RU" sz="2400" i="1" dirty="0" smtClean="0">
                <a:solidFill>
                  <a:srgbClr val="7030A0"/>
                </a:solidFill>
                <a:ea typeface="Calibri"/>
                <a:cs typeface="Times New Roman"/>
              </a:rPr>
            </a:br>
            <a:endParaRPr lang="ru-RU" sz="2400" i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F:\картинки\8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40"/>
            <a:ext cx="4752975" cy="3455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251520" y="1556792"/>
            <a:ext cx="4968552" cy="5184576"/>
          </a:xfrm>
        </p:spPr>
        <p:txBody>
          <a:bodyPr>
            <a:normAutofit fontScale="70000" lnSpcReduction="20000"/>
          </a:bodyPr>
          <a:lstStyle/>
          <a:p>
            <a:pPr indent="179705" algn="ctr">
              <a:lnSpc>
                <a:spcPct val="115000"/>
              </a:lnSpc>
              <a:spcAft>
                <a:spcPts val="1000"/>
              </a:spcAft>
              <a:tabLst>
                <a:tab pos="9181465" algn="l"/>
              </a:tabLst>
            </a:pPr>
            <a:r>
              <a:rPr lang="ru-RU" sz="15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sz="3100" b="1" i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Ханты</a:t>
            </a:r>
            <a:r>
              <a:rPr lang="ru-RU" sz="31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. Манси.</a:t>
            </a:r>
            <a:endParaRPr lang="ru-RU" sz="3100" i="1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indent="179705" algn="ctr">
              <a:lnSpc>
                <a:spcPct val="120000"/>
              </a:lnSpc>
              <a:spcAft>
                <a:spcPts val="1000"/>
              </a:spcAft>
              <a:tabLst>
                <a:tab pos="9181465" algn="l"/>
              </a:tabLst>
            </a:pPr>
            <a:r>
              <a:rPr lang="ru-RU" sz="31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Кто мы? Откуда?</a:t>
            </a:r>
            <a:endParaRPr lang="ru-RU" sz="3100" i="1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indent="179705" algn="ctr">
              <a:lnSpc>
                <a:spcPct val="120000"/>
              </a:lnSpc>
              <a:spcAft>
                <a:spcPts val="1000"/>
              </a:spcAft>
              <a:tabLst>
                <a:tab pos="9181465" algn="l"/>
              </a:tabLst>
            </a:pPr>
            <a:r>
              <a:rPr lang="ru-RU" sz="31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Дикари? Туземцы?</a:t>
            </a:r>
            <a:endParaRPr lang="ru-RU" sz="3100" i="1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indent="179705" algn="ctr">
              <a:lnSpc>
                <a:spcPct val="120000"/>
              </a:lnSpc>
              <a:spcAft>
                <a:spcPts val="1000"/>
              </a:spcAft>
              <a:tabLst>
                <a:tab pos="9181465" algn="l"/>
              </a:tabLst>
            </a:pPr>
            <a:r>
              <a:rPr lang="ru-RU" sz="31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Наивные дети снегов в грубых оленьих шкурах?</a:t>
            </a:r>
            <a:endParaRPr lang="ru-RU" sz="3100" i="1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indent="179705" algn="ctr">
              <a:lnSpc>
                <a:spcPct val="120000"/>
              </a:lnSpc>
              <a:spcAft>
                <a:spcPts val="1000"/>
              </a:spcAft>
              <a:tabLst>
                <a:tab pos="9181465" algn="l"/>
              </a:tabLst>
            </a:pPr>
            <a:r>
              <a:rPr lang="ru-RU" sz="31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И будто песни наши из двух звуков-слов.</a:t>
            </a:r>
            <a:endParaRPr lang="ru-RU" sz="3100" i="1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indent="179705" algn="ctr">
              <a:lnSpc>
                <a:spcPct val="120000"/>
              </a:lnSpc>
              <a:spcAft>
                <a:spcPts val="1000"/>
              </a:spcAft>
              <a:tabLst>
                <a:tab pos="9181465" algn="l"/>
              </a:tabLst>
            </a:pPr>
            <a:r>
              <a:rPr lang="ru-RU" sz="31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И будто поём лишь о том ,что видим.</a:t>
            </a:r>
            <a:endParaRPr lang="ru-RU" sz="3100" i="1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indent="179705" algn="ctr">
              <a:lnSpc>
                <a:spcPct val="120000"/>
              </a:lnSpc>
              <a:spcAft>
                <a:spcPts val="1000"/>
              </a:spcAft>
              <a:tabLst>
                <a:tab pos="9181465" algn="l"/>
              </a:tabLst>
            </a:pPr>
            <a:r>
              <a:rPr lang="ru-RU" sz="31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И будто вовсе не поём, а мычим и рычим.</a:t>
            </a:r>
            <a:endParaRPr lang="ru-RU" sz="3100" i="1" dirty="0">
              <a:solidFill>
                <a:srgbClr val="7030A0"/>
              </a:solidFill>
              <a:ea typeface="Calibri"/>
              <a:cs typeface="Times New Roman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effectLst/>
                <a:latin typeface="Times New Roman"/>
                <a:ea typeface="Times New Roman"/>
              </a:rPr>
              <a:t>Что я знаю о своем родном крае?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51520" y="5085184"/>
            <a:ext cx="4245868" cy="1772816"/>
          </a:xfrm>
        </p:spPr>
        <p:txBody>
          <a:bodyPr>
            <a:normAutofit fontScale="92500" lnSpcReduction="20000"/>
          </a:bodyPr>
          <a:lstStyle/>
          <a:p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Знаете ли вы сказы, легенды, пословицы и поговорки ханты и манси? </a:t>
            </a:r>
          </a:p>
          <a:p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16612087"/>
              </p:ext>
            </p:extLst>
          </p:nvPr>
        </p:nvGraphicFramePr>
        <p:xfrm>
          <a:off x="457200" y="1125538"/>
          <a:ext cx="4040188" cy="4032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5148064" y="4941168"/>
            <a:ext cx="3538736" cy="172819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Хотели бы вы лучше узнать фольклор коренных народов Югры? </a:t>
            </a:r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410185520"/>
              </p:ext>
            </p:extLst>
          </p:nvPr>
        </p:nvGraphicFramePr>
        <p:xfrm>
          <a:off x="4645025" y="1125538"/>
          <a:ext cx="4041775" cy="4032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2828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115888"/>
            <a:ext cx="8173789" cy="1296987"/>
          </a:xfrm>
        </p:spPr>
        <p:txBody>
          <a:bodyPr>
            <a:noAutofit/>
          </a:bodyPr>
          <a:lstStyle/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Познакомиться 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одной из древнейших сибирских культур через фольклорные произведения для создания альбома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««Экология  Югры в рисунках»»</a:t>
            </a:r>
            <a:b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95536" y="1341438"/>
            <a:ext cx="8496944" cy="532765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ru-RU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Познакомиться с литературой по выбранной теме. </a:t>
            </a:r>
          </a:p>
          <a:p>
            <a:pPr lvl="0"/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Изучить виды устного творчества коренных народов.</a:t>
            </a:r>
          </a:p>
          <a:p>
            <a:pPr lvl="0"/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Выявить произведения экологического характера.</a:t>
            </a:r>
          </a:p>
          <a:p>
            <a:pPr lvl="0"/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Систематизировать произведения экологического характера.</a:t>
            </a:r>
          </a:p>
          <a:p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Создать 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иллюстрации к фольклору (экологической направленности) ханты и манси. </a:t>
            </a:r>
          </a:p>
          <a:p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Познакомить одноклассников с фольклором (экологической направленности) ханты и манси с помощью альбома «Экология  Югры в рисунках».</a:t>
            </a:r>
          </a:p>
          <a:p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Привлечь 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ребят к бережному отношению к природе родного края.</a:t>
            </a:r>
          </a:p>
          <a:p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Привлечь 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ребят к совместной работе по иллюстрации сказок, мифов и  праздников коренных народов Югры.</a:t>
            </a:r>
          </a:p>
          <a:p>
            <a:pPr marL="0" indent="0">
              <a:lnSpc>
                <a:spcPct val="160000"/>
              </a:lnSpc>
              <a:buNone/>
            </a:pPr>
            <a:endParaRPr lang="ru-RU" sz="31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60000"/>
              </a:lnSpc>
            </a:pPr>
            <a:endParaRPr lang="ru-RU" sz="31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50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7030A0"/>
                </a:solidFill>
                <a:latin typeface="Times New Roman"/>
                <a:ea typeface="Times New Roman"/>
              </a:rPr>
              <a:t>ВРЕМЕННЫЕ ЭПОХИ ФОЛЬКЛОРА</a:t>
            </a:r>
            <a:endParaRPr lang="ru-RU" b="1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56385"/>
              </p:ext>
            </p:extLst>
          </p:nvPr>
        </p:nvGraphicFramePr>
        <p:xfrm>
          <a:off x="467544" y="908720"/>
          <a:ext cx="8435280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607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Жанры фольклора ханты и манси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538673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Священные сказки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— мифы (</a:t>
            </a:r>
            <a:r>
              <a:rPr lang="ru-RU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унтум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ялпы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«</a:t>
            </a:r>
            <a:r>
              <a:rPr lang="ru-RU" sz="2800" dirty="0" smtClean="0">
                <a:solidFill>
                  <a:srgbClr val="7030A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героические»          «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</a:t>
            </a:r>
            <a:r>
              <a:rPr lang="ru-RU" sz="2800" dirty="0" smtClean="0">
                <a:solidFill>
                  <a:srgbClr val="7030A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осмологические»</a:t>
            </a:r>
          </a:p>
          <a:p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Героические песни-сказания 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тэрнын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эргыт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sz="28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Призывные песни, речи 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кaстыл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нaй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oтыр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кaстыл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80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</a:p>
          <a:p>
            <a:r>
              <a:rPr lang="ru-RU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Клятвоприношения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нюлтыл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лaтын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,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заклинания 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сaтыл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лaтын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Медвежьи песни 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уй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эргыт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sz="28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Песни-представления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(</a:t>
            </a:r>
            <a:r>
              <a:rPr lang="ru-RU" sz="2800" dirty="0" err="1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тулыглапыт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тулыглап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эргыт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Лирические песни 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(</a:t>
            </a:r>
            <a:r>
              <a:rPr lang="ru-RU" sz="2800" dirty="0" err="1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эрыг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буквально — «нужная»)</a:t>
            </a:r>
          </a:p>
          <a:p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Воспевание ребёнка 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няврам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улылап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62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3568" y="1"/>
            <a:ext cx="8064896" cy="112474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Жанры фольклора ханты и манси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23528" y="908720"/>
            <a:ext cx="8424936" cy="5688632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ru-RU" sz="2800" b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Загадки </a:t>
            </a:r>
            <a:r>
              <a:rPr lang="ru-RU" sz="280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(</a:t>
            </a:r>
            <a:r>
              <a:rPr lang="ru-RU" sz="2800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амсит</a:t>
            </a:r>
            <a:r>
              <a:rPr lang="ru-RU" sz="280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), </a:t>
            </a:r>
            <a:r>
              <a:rPr lang="ru-RU" sz="2800" b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пословицы и поговорки </a:t>
            </a:r>
            <a:r>
              <a:rPr lang="ru-RU" sz="280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(</a:t>
            </a:r>
            <a:r>
              <a:rPr lang="ru-RU" sz="2800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ханисьтап</a:t>
            </a:r>
            <a:r>
              <a:rPr lang="ru-RU" sz="280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латныт-потрыт</a:t>
            </a:r>
            <a:r>
              <a:rPr lang="ru-RU" sz="2800" b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), нравоучения и запреты </a:t>
            </a:r>
            <a:r>
              <a:rPr lang="ru-RU" sz="280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(</a:t>
            </a:r>
            <a:r>
              <a:rPr lang="ru-RU" sz="2800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ялпынг</a:t>
            </a:r>
            <a:r>
              <a:rPr lang="ru-RU" sz="280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</a:p>
          <a:p>
            <a:pPr lvl="0" algn="just">
              <a:lnSpc>
                <a:spcPct val="120000"/>
              </a:lnSpc>
              <a:buFont typeface="Symbol"/>
              <a:buChar char=""/>
            </a:pP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Богатырские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сказки – сюжеты с богами-духами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>
              <a:lnSpc>
                <a:spcPct val="120000"/>
              </a:lnSpc>
              <a:buFont typeface="Symbol"/>
              <a:buChar char=""/>
            </a:pP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Военные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сказки - сюжет военных столкновений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>
              <a:lnSpc>
                <a:spcPct val="120000"/>
              </a:lnSpc>
              <a:buFont typeface="Symbol"/>
              <a:buChar char=""/>
            </a:pP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Героические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сказки - сюжет межплеменных воин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algn="just">
              <a:lnSpc>
                <a:spcPct val="120000"/>
              </a:lnSpc>
              <a:buFont typeface="Symbol"/>
              <a:buChar char=""/>
            </a:pP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Простые 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сказки – детские </a:t>
            </a:r>
          </a:p>
          <a:p>
            <a:pPr lvl="0" algn="just">
              <a:lnSpc>
                <a:spcPct val="120000"/>
              </a:lnSpc>
              <a:buFont typeface="Symbol"/>
              <a:buChar char=""/>
            </a:pP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Старинные</a:t>
            </a:r>
          </a:p>
          <a:p>
            <a:pPr marL="0" lvl="0" indent="0" algn="just">
              <a:lnSpc>
                <a:spcPct val="120000"/>
              </a:lnSpc>
              <a:buNone/>
            </a:pP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рассказы-сказки (предания)</a:t>
            </a:r>
          </a:p>
          <a:p>
            <a:pPr lvl="0" algn="just">
              <a:lnSpc>
                <a:spcPct val="120000"/>
              </a:lnSpc>
              <a:buFont typeface="Symbol"/>
              <a:buChar char=""/>
            </a:pPr>
            <a:r>
              <a:rPr lang="ru-RU" sz="2800" b="1" dirty="0" err="1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Былички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</a:p>
          <a:p>
            <a:pPr marL="0" lvl="0" indent="0" algn="just">
              <a:lnSpc>
                <a:spcPct val="120000"/>
              </a:lnSpc>
              <a:buNone/>
            </a:pP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рассказы -  «страшилки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84984"/>
            <a:ext cx="5035550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9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F:\картинки\4.jpe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96752"/>
            <a:ext cx="4830766" cy="408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Объект 10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634546429"/>
              </p:ext>
            </p:extLst>
          </p:nvPr>
        </p:nvGraphicFramePr>
        <p:xfrm>
          <a:off x="179512" y="0"/>
          <a:ext cx="8568952" cy="6842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573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0" y="223788"/>
            <a:ext cx="4383087" cy="318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F:\анна югра 22\рисунки\картинки\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68960"/>
            <a:ext cx="4853916" cy="3529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06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363</Words>
  <Application>Microsoft Office PowerPoint</Application>
  <PresentationFormat>Экран (4:3)</PresentationFormat>
  <Paragraphs>68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ХАНТЫ. МАНСИ.  КТО МЫ? </vt:lpstr>
      <vt:lpstr>Что я знаю о своем родном крае?</vt:lpstr>
      <vt:lpstr> Цель: Познакомиться с одной из древнейших сибирских культур через фольклорные произведения для создания альбома ««Экология  Югры в рисунках»» </vt:lpstr>
      <vt:lpstr>ВРЕМЕННЫЕ ЭПОХИ ФОЛЬКЛОРА</vt:lpstr>
      <vt:lpstr>Жанры фольклора ханты и манси</vt:lpstr>
      <vt:lpstr>Жанры фольклора ханты и манси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«Как сегодня  сам относишься к природе, так завтра будет жить твой народ»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Ханты-Мансийский автономный округ Муниципальное бюджетное общеобразовательное учреждение Средняя общеобразовательная школа №5, г.Пыть-Ях       Городская научно-практическая конференция обучающихся «Мы-будущее Югры»     «Сказочная Югра в картинках»                                                                                                                                           Выполнила:                                                                                                  Найбауэр Анна,                                                                                                           ученица 1 «и» класса</dc:title>
  <dc:creator>Igor</dc:creator>
  <cp:lastModifiedBy>Матнурова Гузель Газизовна</cp:lastModifiedBy>
  <cp:revision>30</cp:revision>
  <dcterms:created xsi:type="dcterms:W3CDTF">2018-03-01T18:33:41Z</dcterms:created>
  <dcterms:modified xsi:type="dcterms:W3CDTF">2019-11-29T11:44:03Z</dcterms:modified>
</cp:coreProperties>
</file>