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4" r:id="rId1"/>
  </p:sldMasterIdLst>
  <p:sldIdLst>
    <p:sldId id="260" r:id="rId2"/>
    <p:sldId id="261" r:id="rId3"/>
    <p:sldId id="287" r:id="rId4"/>
    <p:sldId id="300" r:id="rId5"/>
    <p:sldId id="301" r:id="rId6"/>
    <p:sldId id="257" r:id="rId7"/>
    <p:sldId id="282" r:id="rId8"/>
    <p:sldId id="263" r:id="rId9"/>
    <p:sldId id="302" r:id="rId10"/>
    <p:sldId id="303" r:id="rId11"/>
    <p:sldId id="265" r:id="rId12"/>
    <p:sldId id="311" r:id="rId13"/>
    <p:sldId id="304" r:id="rId14"/>
    <p:sldId id="259" r:id="rId15"/>
    <p:sldId id="266" r:id="rId16"/>
    <p:sldId id="305" r:id="rId17"/>
    <p:sldId id="269" r:id="rId18"/>
    <p:sldId id="284" r:id="rId19"/>
    <p:sldId id="306" r:id="rId20"/>
    <p:sldId id="270" r:id="rId21"/>
    <p:sldId id="277" r:id="rId22"/>
    <p:sldId id="278" r:id="rId23"/>
    <p:sldId id="279" r:id="rId24"/>
    <p:sldId id="288" r:id="rId25"/>
    <p:sldId id="289" r:id="rId26"/>
    <p:sldId id="290" r:id="rId27"/>
    <p:sldId id="273" r:id="rId28"/>
    <p:sldId id="307" r:id="rId29"/>
    <p:sldId id="308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309" r:id="rId38"/>
    <p:sldId id="298" r:id="rId39"/>
    <p:sldId id="310" r:id="rId40"/>
    <p:sldId id="299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6" autoAdjust="0"/>
    <p:restoredTop sz="94660"/>
  </p:normalViewPr>
  <p:slideViewPr>
    <p:cSldViewPr>
      <p:cViewPr varScale="1">
        <p:scale>
          <a:sx n="87" d="100"/>
          <a:sy n="87" d="100"/>
        </p:scale>
        <p:origin x="150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7.jpeg"/><Relationship Id="rId4" Type="http://schemas.openxmlformats.org/officeDocument/2006/relationships/slide" Target="slide12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342902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Виртуальная экскурсия </a:t>
            </a:r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b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«Мусорное дело»</a:t>
            </a:r>
            <a:endParaRPr lang="ru-RU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8992" y="4653136"/>
            <a:ext cx="5895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Свердлова Елена Борисовна педагог дополнительного образования МБДОУ «ДСОВ №76»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г.Братск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 bwMode="auto">
          <a:xfrm>
            <a:off x="2717794" y="4186183"/>
            <a:ext cx="5004556" cy="174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Segoe Script" panose="020B0504020000000003" pitchFamily="34" charset="0"/>
                <a:ea typeface="+mn-ea"/>
                <a:cs typeface="+mn-cs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82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6208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Приносим пустое ведро домой, и опять начинаем копить мусор. И так каждый день! При этом в городе проживает от нескольких тысяч до нескольких миллионов человек, и все несут мусор в эти самые контейнеры. Давайте посмотрим, что мы выбрасываем?</a:t>
            </a:r>
            <a:endParaRPr lang="ru-RU" sz="2400" dirty="0"/>
          </a:p>
        </p:txBody>
      </p:sp>
      <p:pic>
        <p:nvPicPr>
          <p:cNvPr id="4" name="Picture 2" descr="F:\Открытое занятие\2064835-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785926"/>
            <a:ext cx="4714908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"/>
            <a:ext cx="8929717" cy="142873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 «Ветер и мусор»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323528" y="5733256"/>
            <a:ext cx="2016224" cy="908720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sldjump"/>
              </a:rPr>
              <a:t>маршрут</a:t>
            </a:r>
            <a:endParaRPr lang="ru-RU" dirty="0"/>
          </a:p>
        </p:txBody>
      </p:sp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357158" y="5715016"/>
            <a:ext cx="2016224" cy="908720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  <a:hlinkClick r:id="rId2" action="ppaction://hlinksldjump"/>
              </a:rPr>
              <a:t>маршрут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857224" y="1857364"/>
            <a:ext cx="828677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Рядом с кучкой мусора ставим вентилятор и включаем его, затем выключаем.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- Что стало с улицей?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- Какой мусор летит дальше всего?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- А теперь соберем весь мусор в урну и снова включим вентилятор.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- Весь мусор остался в урне. Поняли, для чего существуют урны?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- А куда поступает мусор из урн?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91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5" y="1988840"/>
            <a:ext cx="7696969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FF0000"/>
                </a:solidFill>
                <a:effectLst/>
                <a:ea typeface="MS Mincho"/>
                <a:cs typeface="Times New Roman" panose="02020603050405020304" pitchFamily="18" charset="0"/>
              </a:rPr>
              <a:t>Каждый современный город решает вопрос: куда девать мусор? А кто из вас, ребята, задумывался, куда девается мусор  из урн, контейнеров? </a:t>
            </a:r>
          </a:p>
        </p:txBody>
      </p:sp>
    </p:spTree>
    <p:extLst>
      <p:ext uri="{BB962C8B-B14F-4D97-AF65-F5344CB8AC3E}">
        <p14:creationId xmlns:p14="http://schemas.microsoft.com/office/powerpoint/2010/main" val="193604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Ежедневно в городе образуется огромное количество мусора, который вывозят специальными машинами и отправляют на свалку.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Picture 2" descr="F:\Открытое занятие\probki_na_svalke_na_dayut_vyvezti_musor_iz_chelyabinsk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0853" y="1556792"/>
            <a:ext cx="8224786" cy="49440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type="subTitle" idx="1"/>
          </p:nvPr>
        </p:nvSpPr>
        <p:spPr>
          <a:xfrm>
            <a:off x="214282" y="0"/>
            <a:ext cx="8572560" cy="2857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                                  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12824" y="4343924"/>
            <a:ext cx="6583511" cy="147934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4" name="Picture 2" descr="F:\Открытое занятие\zvalka_pazh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214554"/>
            <a:ext cx="8653617" cy="439230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428604"/>
            <a:ext cx="84296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Свалка – это скопление мусора. Свалки находятся за городом, потому что мусор выделяет ядовитые вещества, особенно если происходит возгорание мусора.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4816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19278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F:\Открытое занятие\thumb_66df7619a41fc281e3c98e6c913339d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071678"/>
            <a:ext cx="8501122" cy="4250561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71472" y="357167"/>
            <a:ext cx="82153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MS Mincho" pitchFamily="49" charset="-128"/>
                <a:cs typeface="Times New Roman" pitchFamily="18" charset="0"/>
              </a:rPr>
              <a:t>На свалках размножается большое количество мух, мышей, крыс – переносчиков болезней.</a:t>
            </a:r>
            <a:endParaRPr kumimoji="0" lang="ru-RU" altLang="ja-JP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62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Открытое занятие\living_at_dump_in_phnom_penh_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3770" y="1524000"/>
            <a:ext cx="7656459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52400"/>
            <a:ext cx="8786874" cy="170496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трелка влево 5">
            <a:hlinkClick r:id="rId2" action="ppaction://hlinksldjump"/>
          </p:cNvPr>
          <p:cNvSpPr/>
          <p:nvPr/>
        </p:nvSpPr>
        <p:spPr>
          <a:xfrm>
            <a:off x="323528" y="5733256"/>
            <a:ext cx="2016224" cy="908720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маршрут</a:t>
            </a:r>
            <a:endParaRPr lang="ru-RU" dirty="0"/>
          </a:p>
        </p:txBody>
      </p:sp>
      <p:pic>
        <p:nvPicPr>
          <p:cNvPr id="24577" name="Picture 1" descr="G:\Открытое занятие\musoroszhigatelnyy-zavod_15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57224" y="1978006"/>
            <a:ext cx="2571768" cy="3832101"/>
          </a:xfrm>
          <a:prstGeom prst="rect">
            <a:avLst/>
          </a:prstGeom>
          <a:noFill/>
        </p:spPr>
      </p:pic>
      <p:pic>
        <p:nvPicPr>
          <p:cNvPr id="24578" name="Picture 2" descr="G:\Открытое занятие\musoroszhigatelnyy-zavod_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7" y="1974328"/>
            <a:ext cx="2870856" cy="3740688"/>
          </a:xfrm>
          <a:prstGeom prst="rect">
            <a:avLst/>
          </a:prstGeom>
          <a:noFill/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14282" y="-500090"/>
            <a:ext cx="8715436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ja-JP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ja-JP" sz="14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ja-JP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Кроме свалок, существуют мусоросжигательные заводы, но при сжигании мусора образуются вредные вещества, попадающий в воздух, которым мы дышим.</a:t>
            </a:r>
            <a:br>
              <a:rPr kumimoji="0" lang="ru-RU" altLang="ja-JP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</a:br>
            <a:r>
              <a:rPr kumimoji="0" lang="ru-RU" altLang="ja-JP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MS Mincho" pitchFamily="49" charset="-128"/>
                <a:cs typeface="Times New Roman" pitchFamily="18" charset="0"/>
              </a:rPr>
              <a:t>Как же быть? Как сократить количество мусора?</a:t>
            </a:r>
            <a:endParaRPr kumimoji="0" lang="ru-RU" altLang="ja-JP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1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Открытое занятие\9_iyunya_2012_20170221148768078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857364"/>
            <a:ext cx="7567448" cy="4572000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57158" y="285728"/>
            <a:ext cx="850112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ja-JP" sz="2400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ru-RU" altLang="ja-JP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усороперерабатывающие заводы, где после специальной переработки материалов, получают новый материал, из которого уже изготавливают новые полезные изделия, тем самым сберегая природные богатства нашей страны</a:t>
            </a:r>
            <a:r>
              <a:rPr kumimoji="0" lang="ru-RU" altLang="ja-JP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Открытое занятие\10717_9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2674" y="642918"/>
            <a:ext cx="8461679" cy="5453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1124744"/>
            <a:ext cx="878684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, serif"/>
              </a:rPr>
              <a:t>Собрались все дети в круг,</a:t>
            </a:r>
          </a:p>
          <a:p>
            <a:pPr algn="just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, serif"/>
              </a:rPr>
              <a:t>Я  - твой друг и ты мой друг, </a:t>
            </a:r>
          </a:p>
          <a:p>
            <a:pPr algn="just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, serif"/>
              </a:rPr>
              <a:t>Крепко за руку возьмемся</a:t>
            </a:r>
          </a:p>
          <a:p>
            <a:pPr algn="just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, serif"/>
              </a:rPr>
              <a:t>И друг другу улыбнемся.</a:t>
            </a:r>
          </a:p>
          <a:p>
            <a:pPr algn="just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Мотивация:</a:t>
            </a:r>
          </a:p>
          <a:p>
            <a:pPr algn="just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4509120"/>
            <a:ext cx="84249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+mj-lt"/>
                <a:ea typeface="MS Mincho"/>
              </a:rPr>
              <a:t>22 </a:t>
            </a:r>
            <a:r>
              <a:rPr lang="ru-RU" sz="2000" dirty="0" err="1">
                <a:solidFill>
                  <a:srgbClr val="FF0000"/>
                </a:solidFill>
                <a:latin typeface="+mj-lt"/>
                <a:ea typeface="MS Mincho"/>
              </a:rPr>
              <a:t>апреля,во</a:t>
            </a:r>
            <a:r>
              <a:rPr lang="ru-RU" sz="2000" dirty="0">
                <a:solidFill>
                  <a:srgbClr val="FF0000"/>
                </a:solidFill>
                <a:latin typeface="+mj-lt"/>
                <a:ea typeface="MS Mincho"/>
              </a:rPr>
              <a:t> всем мире, в очередной </a:t>
            </a:r>
            <a:r>
              <a:rPr lang="ru-RU" sz="2000" dirty="0" err="1">
                <a:solidFill>
                  <a:srgbClr val="FF0000"/>
                </a:solidFill>
                <a:latin typeface="+mj-lt"/>
                <a:ea typeface="MS Mincho"/>
              </a:rPr>
              <a:t>раз,люди</a:t>
            </a:r>
            <a:r>
              <a:rPr lang="ru-RU" sz="2000" dirty="0">
                <a:solidFill>
                  <a:srgbClr val="FF0000"/>
                </a:solidFill>
                <a:latin typeface="+mj-lt"/>
                <a:ea typeface="MS Mincho"/>
              </a:rPr>
              <a:t> будут </a:t>
            </a:r>
            <a:r>
              <a:rPr lang="ru-RU" sz="2000" dirty="0" err="1">
                <a:solidFill>
                  <a:srgbClr val="FF0000"/>
                </a:solidFill>
                <a:latin typeface="+mj-lt"/>
                <a:ea typeface="MS Mincho"/>
              </a:rPr>
              <a:t>отмечатьпраздник</a:t>
            </a:r>
            <a:r>
              <a:rPr lang="ru-RU" sz="2000" dirty="0">
                <a:solidFill>
                  <a:srgbClr val="FF0000"/>
                </a:solidFill>
                <a:latin typeface="+mj-lt"/>
                <a:ea typeface="MS Mincho"/>
              </a:rPr>
              <a:t> «День Земли». В этот день, те, кому небезразлична судьба нашего общего дома, стараются сделать что-нибудь доброе, полезное для планеты Земля: посадить дерево, убрать мусор, сделать </a:t>
            </a:r>
            <a:r>
              <a:rPr lang="ru-RU" sz="2000" dirty="0" smtClean="0">
                <a:solidFill>
                  <a:srgbClr val="FF0000"/>
                </a:solidFill>
                <a:latin typeface="+mj-lt"/>
                <a:ea typeface="MS Mincho"/>
              </a:rPr>
              <a:t>скворечник. </a:t>
            </a:r>
            <a:r>
              <a:rPr lang="ru-RU" sz="2000" dirty="0">
                <a:solidFill>
                  <a:srgbClr val="FF0000"/>
                </a:solidFill>
                <a:latin typeface="+mj-lt"/>
                <a:ea typeface="MS Mincho"/>
              </a:rPr>
              <a:t>И мы, как волонтеры тоже должны поучаствовать в этом. </a:t>
            </a:r>
            <a:endParaRPr lang="ru-RU" sz="2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543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6965245" cy="642941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7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29208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290" name="Picture 2" descr="F:\Открытое занятие\85990_picture_bf4025adedb8784f98e2da1cd4eed902a4f75f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643050"/>
            <a:ext cx="8146502" cy="5032728"/>
          </a:xfrm>
          <a:prstGeom prst="rect">
            <a:avLst/>
          </a:prstGeom>
          <a:noFill/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28596" y="0"/>
            <a:ext cx="814393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ja-JP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ja-JP" sz="1400" dirty="0" smtClean="0"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ja-JP" sz="2400" dirty="0" smtClean="0">
                <a:solidFill>
                  <a:srgbClr val="FF0000"/>
                </a:solidFill>
                <a:latin typeface="+mj-lt"/>
                <a:ea typeface="MS Mincho" pitchFamily="49" charset="-128"/>
                <a:cs typeface="Times New Roman" pitchFamily="18" charset="0"/>
              </a:rPr>
              <a:t>К</a:t>
            </a:r>
            <a:r>
              <a:rPr kumimoji="0" lang="ru-RU" altLang="ja-JP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MS Mincho" pitchFamily="49" charset="-128"/>
                <a:cs typeface="Times New Roman" pitchFamily="18" charset="0"/>
              </a:rPr>
              <a:t>ое-что из бытового мусора можно переработать, чтобы лишний раз не загрязнять окружающую среду. Однако его все равно остается очень много.</a:t>
            </a:r>
            <a:endParaRPr kumimoji="0" lang="ru-RU" altLang="ja-JP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14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785794"/>
            <a:ext cx="8786874" cy="114300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Некоторые предметы мы просто торопимся выбросить в мусор, не задумываясь, что они ещё могут послужить людям. Вот, например, стеклянные бутылки и банки. Их можно использовать много раз. Наверняка дома мама и бабушка варят варенье, солят огурчики, и банки могут в этом пригодиться.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F:\Открытое занятие\banki-solen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000240"/>
            <a:ext cx="7061372" cy="4589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0"/>
            <a:ext cx="8715436" cy="1571611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Очень часто дети ломают игрушки и выбрасывают их. А ведь можно пришить оторванную лапу плюшевому мишке.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 descr="F:\Открытое занятие\MK-mishka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571612"/>
            <a:ext cx="6738985" cy="50542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85729"/>
            <a:ext cx="8429684" cy="107156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F:\Открытое занятие\bc6e3f4c8043749885523d6a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714488"/>
            <a:ext cx="7286676" cy="486522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596" y="357166"/>
            <a:ext cx="8501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Починить машинку или отдать надоевшую игрушку тому, кому она больше нужна, например, в детский сад или другу. 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152400"/>
            <a:ext cx="8401080" cy="156208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Есть люди, которые умеют дать вторую жизнь, казалось бы, ненужным вещам.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17410" name="Picture 2" descr="F:\Открытое занятие\brosovi_5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67968"/>
            <a:ext cx="7072362" cy="5304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F:\Открытое занятие\junk_sculptures_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5905" y="1524000"/>
            <a:ext cx="609219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9" name="Picture 3" descr="F:\Открытое занятие\0_a039e_bfb38441_XL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34353" y="1524000"/>
            <a:ext cx="6275294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00090"/>
            <a:ext cx="8229600" cy="212889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Вещи, которые можно переработать в новые, в настоящее время помечают специальным знаком. Знак переработки мусора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 descr="F:\Открытое занятие\70fce3f8374494170998f269b7ec40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1844824"/>
            <a:ext cx="6429388" cy="47567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485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2857520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FF0000"/>
                </a:solidFill>
              </a:rPr>
              <a:t/>
            </a:r>
            <a:br>
              <a:rPr lang="ru-RU" sz="2700" dirty="0" smtClean="0">
                <a:solidFill>
                  <a:srgbClr val="FF0000"/>
                </a:solidFill>
              </a:rPr>
            </a:br>
            <a:r>
              <a:rPr lang="ru-RU" sz="2700" dirty="0" smtClean="0">
                <a:solidFill>
                  <a:srgbClr val="FF0000"/>
                </a:solidFill>
              </a:rPr>
              <a:t/>
            </a:r>
            <a:br>
              <a:rPr lang="ru-RU" sz="2700" dirty="0" smtClean="0">
                <a:solidFill>
                  <a:srgbClr val="FF0000"/>
                </a:solidFill>
              </a:rPr>
            </a:br>
            <a:r>
              <a:rPr lang="ru-RU" sz="2700" dirty="0" smtClean="0">
                <a:solidFill>
                  <a:srgbClr val="FF0000"/>
                </a:solidFill>
              </a:rPr>
              <a:t/>
            </a:r>
            <a:br>
              <a:rPr lang="ru-RU" sz="2700" dirty="0" smtClean="0">
                <a:solidFill>
                  <a:srgbClr val="FF0000"/>
                </a:solidFill>
              </a:rPr>
            </a:br>
            <a:r>
              <a:rPr lang="ru-RU" sz="2700" dirty="0" smtClean="0">
                <a:solidFill>
                  <a:srgbClr val="FF0000"/>
                </a:solidFill>
              </a:rPr>
              <a:t> -Что такое субботник вы знаете? </a:t>
            </a:r>
            <a:br>
              <a:rPr lang="ru-RU" sz="2700" dirty="0" smtClean="0">
                <a:solidFill>
                  <a:srgbClr val="FF0000"/>
                </a:solidFill>
              </a:rPr>
            </a:br>
            <a:r>
              <a:rPr lang="ru-RU" sz="2700" dirty="0" smtClean="0">
                <a:solidFill>
                  <a:srgbClr val="FF0000"/>
                </a:solidFill>
              </a:rPr>
              <a:t> - А дома вы следите за чистотой? Что вы делаете? И в природе мы тоже будем наводить порядок. </a:t>
            </a:r>
            <a:br>
              <a:rPr lang="ru-RU" sz="2700" dirty="0" smtClean="0">
                <a:solidFill>
                  <a:srgbClr val="FF0000"/>
                </a:solidFill>
              </a:rPr>
            </a:br>
            <a:r>
              <a:rPr lang="ru-RU" sz="2700" dirty="0" smtClean="0">
                <a:solidFill>
                  <a:srgbClr val="FF0000"/>
                </a:solidFill>
              </a:rPr>
              <a:t> Волонтеры участвуют в акциях и субботниках, и я предлагаю выйти на субботник, собрать весь мусор. (игра)</a:t>
            </a:r>
            <a:br>
              <a:rPr lang="ru-RU" sz="2700" dirty="0" smtClean="0">
                <a:solidFill>
                  <a:srgbClr val="FF0000"/>
                </a:solidFill>
              </a:rPr>
            </a:br>
            <a:r>
              <a:rPr lang="ru-RU" sz="2700" dirty="0" smtClean="0">
                <a:solidFill>
                  <a:srgbClr val="FF0000"/>
                </a:solidFill>
              </a:rPr>
              <a:t> </a:t>
            </a:r>
            <a:br>
              <a:rPr lang="ru-RU" sz="2700" dirty="0" smtClean="0">
                <a:solidFill>
                  <a:srgbClr val="FF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0178" name="Picture 2" descr="G:\Открытое занятие\500_uborok_musor_b19__3fpiwfq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3568" y="1988840"/>
            <a:ext cx="7500990" cy="4167217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7272"/>
            <a:ext cx="2225233" cy="1115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43998" cy="221457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Очень трудно из общей мусорной кучи вытащить отдельные нужные фрагменты, годные к переработке. Поэтому нужно научиться сортировать мусор уже дома.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	Во многих страна, а сегодня и у нас в России есть специальные контейнеры. Они выкрашены в разные цвета и мусор в них надо класть, </a:t>
            </a:r>
            <a:r>
              <a:rPr lang="ru-RU" sz="2400" dirty="0" err="1" smtClean="0">
                <a:solidFill>
                  <a:srgbClr val="FF0000"/>
                </a:solidFill>
              </a:rPr>
              <a:t>по-отдельности</a:t>
            </a:r>
            <a:r>
              <a:rPr lang="ru-RU" sz="2400" dirty="0" smtClean="0">
                <a:solidFill>
                  <a:srgbClr val="FF0000"/>
                </a:solidFill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1202" name="Picture 2" descr="G:\Открытое занятие\183423-c585954fd3795ab49b00b5fccdf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67733" y="2428868"/>
            <a:ext cx="6137096" cy="41053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9372" y="285586"/>
            <a:ext cx="8229600" cy="206329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Что есть на нашей планете? На планете есть много прекрасного: реки и моря, горы и водопады, деревья, цветы и травы, птицы и звери, насекомые и рыбы. А ещё природа создала людей. И мы все — соседи по планете. На нашей планете есть всё, чтобы всем её обитателям было здесь хорошо и уютно. Давайте посмотрим вокруг, а все ли хорошо?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F:\Открытое занятие\animals-children-snow-winter-dog-tree-weather-season-14356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1559" y="2280863"/>
            <a:ext cx="7992889" cy="44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9065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Так сортируют мусор в Швейцарии. Каждый уважающий себя гражданин имеет дома несколько контейнеров для разных отходов. Купить их можно в любом магазине. В них они копят бумагу и пластиковые бутылки.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1506" name="Picture 2" descr="F:\Открытое занятие\DSCF16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3843" y="1600996"/>
            <a:ext cx="7572933" cy="5042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Пакеты, бумагу, стекло и органические отходы можно выкинуть на помойке прямо около дома. Каждый в свой бак.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2530" name="Picture 2" descr="F:\Открытое занятие\DSCF16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5560" y="1524000"/>
            <a:ext cx="7541215" cy="5021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07288" cy="121920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В Японии из мусора делаются строительные материалы и даже отсыпаются новые небольшие острова. (игра «Сортируем мусор правильно»)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3554" name="Picture 2" descr="F:\Открытое занятие\musornye-ostrova-v-yaponii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4723" y="1523999"/>
            <a:ext cx="6683425" cy="5012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Раньше, лет 100 -200 назад , мусора почти не было. Деревянное, если ломалось, сжигалось в печи;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4578" name="Picture 2" descr="F:\Открытое занятие\tak_topyat_russkuyu_pech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9472" y="1523999"/>
            <a:ext cx="6778676" cy="5084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9071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Негодные железные вещи переплавлялись в кузнице на что- то другое;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5602" name="Picture 2" descr="F:\Открытое занятие\pictur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00173"/>
            <a:ext cx="6072230" cy="48821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6208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Одежда была такая крепкая, что передавалась от бабушки к внучке.</a:t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6626" name="Picture 2" descr="F:\Открытое занятие\original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00174"/>
            <a:ext cx="73152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Старые кусочки ткани тоже не выбрасывались, из них шили лоскутные одеяла, вязали дорожки на пол.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7650" name="Picture 2" descr="F:\Открытое занятие\151130231802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99317" y="1524000"/>
            <a:ext cx="3345366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357166"/>
            <a:ext cx="8572560" cy="407196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Игра «Это зависит от каждого из вас».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000" i="1" dirty="0" smtClean="0">
                <a:solidFill>
                  <a:srgbClr val="FF0000"/>
                </a:solidFill>
              </a:rPr>
              <a:t>(После произнесенной мной фразы  должны сказать соответствующее слово – «хорошо», «плохо»)</a:t>
            </a:r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FF0000"/>
                </a:solidFill>
              </a:rPr>
              <a:t> - Бросай, куда попало мусор.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+ Дай вещи «вторую жизнь».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- Оставляй мусор в лесу, около водоёма, на месте отдыха.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+Сортируй мусор правильно;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+Экономно используй тетради, бумагу (например, оборотную сторону).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-Беспокоить животных, разорять муравейники, птичьи гнёзда.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+Оборудовать и очищать места отдыха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-Ломать растения, срывать цветы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+Оберегать и подкармливать животных и птиц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+Участвуй в субботниках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905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152400"/>
            <a:ext cx="8715436" cy="1990716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Вы сегодня научились не просто сортировать мусор, а вы научились беречь природу, ее богатства! Посмотрите, какой красивый наш город, когда в нем нет мусора и кругом чистота</a:t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8674" name="Picture 2" descr="F:\Открытое занятие\bratsk_ulic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86645" y="1785926"/>
            <a:ext cx="7065938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764432"/>
          </a:xfrm>
        </p:spPr>
        <p:txBody>
          <a:bodyPr>
            <a:normAutofit/>
          </a:bodyPr>
          <a:lstStyle/>
          <a:p>
            <a:r>
              <a:rPr lang="ru-RU" sz="2700" dirty="0">
                <a:solidFill>
                  <a:srgbClr val="FF0000"/>
                </a:solidFill>
                <a:effectLst/>
                <a:ea typeface="MS Mincho"/>
              </a:rPr>
              <a:t>Давайте помнить, что наша планета – наш общий дом, это земля и твоя, и моя. Ребята, будем беречь нашу Землю, не бросать мусор в лесу, в реки, пруды, а будем думать, какое </a:t>
            </a:r>
            <a:r>
              <a:rPr lang="ru-RU" sz="2400" dirty="0">
                <a:solidFill>
                  <a:srgbClr val="FF0000"/>
                </a:solidFill>
                <a:effectLst/>
                <a:ea typeface="MS Mincho"/>
              </a:rPr>
              <a:t>найти ему применение.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18" y="1939697"/>
            <a:ext cx="6827964" cy="4572000"/>
          </a:xfrm>
        </p:spPr>
      </p:pic>
    </p:spTree>
    <p:extLst>
      <p:ext uri="{BB962C8B-B14F-4D97-AF65-F5344CB8AC3E}">
        <p14:creationId xmlns:p14="http://schemas.microsoft.com/office/powerpoint/2010/main" val="53726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Вставить </a:t>
            </a:r>
            <a:r>
              <a:rPr lang="ru-RU" dirty="0" err="1" smtClean="0">
                <a:solidFill>
                  <a:srgbClr val="FF0000"/>
                </a:solidFill>
              </a:rPr>
              <a:t>видоролик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41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0000"/>
                </a:solidFill>
                <a:effectLst/>
                <a:ea typeface="MS Mincho"/>
              </a:rPr>
              <a:t>Какие чувства у вас вызвали эти кадры? </a:t>
            </a:r>
            <a:r>
              <a:rPr lang="ru-RU" sz="2400" dirty="0" smtClean="0">
                <a:solidFill>
                  <a:srgbClr val="FF0000"/>
                </a:solidFill>
                <a:effectLst/>
                <a:ea typeface="MS Mincho"/>
              </a:rPr>
              <a:t>Как вы думаете, что нужно сделать, чтобы наш общий дом – планета Земля стал чище? Кто самый главный враг чистоты?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Красота нашей Земли и обратная сторона - экологические проблем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02814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Девиз волонтерского отряда «Ласточка»</a:t>
            </a:r>
          </a:p>
          <a:p>
            <a:pPr algn="just"/>
            <a:endParaRPr lang="ru-RU" b="1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Экология – она</a:t>
            </a:r>
          </a:p>
          <a:p>
            <a:pPr algn="just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Очень добрая страна.</a:t>
            </a:r>
          </a:p>
          <a:p>
            <a:pPr algn="just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Будем мы любить природу,</a:t>
            </a:r>
          </a:p>
          <a:p>
            <a:pPr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Охранять леса и воду.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Мусор – самый главный враг  чистоты. Мусор, это творение человека. Ни животные, ни растения не создают мусора. Это человек загрязнят Землю.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Picture 2" descr="E:\2-4смТИТР-почищенный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00100" y="1428736"/>
            <a:ext cx="7358094" cy="4905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6935" y="3038750"/>
            <a:ext cx="2507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Georgia" pitchFamily="18" charset="0"/>
              </a:rPr>
              <a:t>Маршрут</a:t>
            </a:r>
            <a:endParaRPr lang="ru-RU" sz="36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1214423"/>
            <a:ext cx="8501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                                                                                     </a:t>
            </a:r>
          </a:p>
          <a:p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Мусор в квартире                                                            Свалка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4168" y="5357827"/>
            <a:ext cx="28976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endParaRPr lang="ru-RU" b="1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endParaRPr lang="ru-RU" b="1" dirty="0" smtClean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Сортировка мусора в других странах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62" y="6215082"/>
            <a:ext cx="4665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      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Переработка мусора 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Стрелка вверх 6"/>
          <p:cNvSpPr/>
          <p:nvPr/>
        </p:nvSpPr>
        <p:spPr>
          <a:xfrm rot="2987876">
            <a:off x="5058152" y="2272288"/>
            <a:ext cx="491414" cy="759140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8405626">
            <a:off x="4986387" y="3826132"/>
            <a:ext cx="545478" cy="730594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3090101">
            <a:off x="3390702" y="3767205"/>
            <a:ext cx="551551" cy="730594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Стрелка вверх 16"/>
          <p:cNvSpPr/>
          <p:nvPr/>
        </p:nvSpPr>
        <p:spPr>
          <a:xfrm rot="19092822">
            <a:off x="3242739" y="2272319"/>
            <a:ext cx="491414" cy="759140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F:\Открытое занятие\2064835-8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1857388" cy="1857388"/>
          </a:xfrm>
          <a:prstGeom prst="rect">
            <a:avLst/>
          </a:prstGeom>
          <a:noFill/>
        </p:spPr>
      </p:pic>
      <p:pic>
        <p:nvPicPr>
          <p:cNvPr id="3075" name="Picture 3" descr="F:\Открытое занятие\VnZeOSlvu9A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285808"/>
            <a:ext cx="2643206" cy="1762481"/>
          </a:xfrm>
          <a:prstGeom prst="rect">
            <a:avLst/>
          </a:prstGeom>
          <a:noFill/>
        </p:spPr>
      </p:pic>
      <p:pic>
        <p:nvPicPr>
          <p:cNvPr id="3076" name="Picture 4" descr="F:\Открытое занятие\1-2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4071942"/>
            <a:ext cx="2834831" cy="2178048"/>
          </a:xfrm>
          <a:prstGeom prst="rect">
            <a:avLst/>
          </a:prstGeom>
          <a:noFill/>
        </p:spPr>
      </p:pic>
      <p:pic>
        <p:nvPicPr>
          <p:cNvPr id="3078" name="Picture 6" descr="F:\Открытое занятие\musor2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6446" y="4286256"/>
            <a:ext cx="3033707" cy="1789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081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14338"/>
            <a:ext cx="8229600" cy="150019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бросаем в мусорное ведро все, что перестало быть нам нужным. А куда дальше?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F:\Открытое занятие\ZTc5Y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357298"/>
            <a:ext cx="4000510" cy="5334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01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43998" cy="1357298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Мусор из ведра мы выносим в мусоропровод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F:\Открытое занятие\post-32064-1336928103_thum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8206229" cy="46173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178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в контейнер, стоящий рядом с домом</a:t>
            </a:r>
            <a:endParaRPr lang="ru-RU" sz="3200" dirty="0"/>
          </a:p>
        </p:txBody>
      </p:sp>
      <p:pic>
        <p:nvPicPr>
          <p:cNvPr id="4" name="Picture 2" descr="F:\Открытое занятие\vyvoz-tb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39648" y="1524000"/>
            <a:ext cx="6864704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1341</TotalTime>
  <Words>971</Words>
  <Application>Microsoft Office PowerPoint</Application>
  <PresentationFormat>Экран (4:3)</PresentationFormat>
  <Paragraphs>89</Paragraphs>
  <Slides>40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1" baseType="lpstr">
      <vt:lpstr>Arial</vt:lpstr>
      <vt:lpstr>Calibri</vt:lpstr>
      <vt:lpstr>Constantia</vt:lpstr>
      <vt:lpstr>Georgia</vt:lpstr>
      <vt:lpstr>HG明朝E</vt:lpstr>
      <vt:lpstr>MS Mincho</vt:lpstr>
      <vt:lpstr>Segoe Script</vt:lpstr>
      <vt:lpstr>Times New Roman</vt:lpstr>
      <vt:lpstr>Times New Roman, serif</vt:lpstr>
      <vt:lpstr>Wingdings 2</vt:lpstr>
      <vt:lpstr>Бумажная</vt:lpstr>
      <vt:lpstr>Виртуальная экскурсия      «Мусорное дело»</vt:lpstr>
      <vt:lpstr>Презентация PowerPoint</vt:lpstr>
      <vt:lpstr>Что есть на нашей планете? На планете есть много прекрасного: реки и моря, горы и водопады, деревья, цветы и травы, птицы и звери, насекомые и рыбы. А ещё природа создала людей. И мы все — соседи по планете. На нашей планете есть всё, чтобы всем её обитателям было здесь хорошо и уютно. Давайте посмотрим вокруг, а все ли хорошо?</vt:lpstr>
      <vt:lpstr>Какие чувства у вас вызвали эти кадры? Как вы думаете, что нужно сделать, чтобы наш общий дом – планета Земля стал чище? Кто самый главный враг чистоты?</vt:lpstr>
      <vt:lpstr>Мусор – самый главный враг  чистоты. Мусор, это творение человека. Ни животные, ни растения не создают мусора. Это человек загрязнят Землю.</vt:lpstr>
      <vt:lpstr>Презентация PowerPoint</vt:lpstr>
      <vt:lpstr>Мы бросаем в мусорное ведро все, что перестало быть нам нужным. А куда дальше?</vt:lpstr>
      <vt:lpstr> Мусор из ведра мы выносим в мусоропровод</vt:lpstr>
      <vt:lpstr>Или в контейнер, стоящий рядом с домом</vt:lpstr>
      <vt:lpstr>Приносим пустое ведро домой, и опять начинаем копить мусор. И так каждый день! При этом в городе проживает от нескольких тысяч до нескольких миллионов человек, и все несут мусор в эти самые контейнеры. Давайте посмотрим, что мы выбрасываем?</vt:lpstr>
      <vt:lpstr>Эксперимент «Ветер и мусор»</vt:lpstr>
      <vt:lpstr>Каждый современный город решает вопрос: куда девать мусор? А кто из вас, ребята, задумывался, куда девается мусор  из урн, контейнеров? </vt:lpstr>
      <vt:lpstr>Ежедневно в городе образуется огромное количество мусора, который вывозят специальными машинами и отправляют на свалку. </vt:lpstr>
      <vt:lpstr>   </vt:lpstr>
      <vt:lpstr> </vt:lpstr>
      <vt:lpstr>Презентация PowerPoint</vt:lpstr>
      <vt:lpstr> </vt:lpstr>
      <vt:lpstr>Презентация PowerPoint</vt:lpstr>
      <vt:lpstr>Презентация PowerPoint</vt:lpstr>
      <vt:lpstr> </vt:lpstr>
      <vt:lpstr> Некоторые предметы мы просто торопимся выбросить в мусор, не задумываясь, что они ещё могут послужить людям. Вот, например, стеклянные бутылки и банки. Их можно использовать много раз. Наверняка дома мама и бабушка варят варенье, солят огурчики, и банки могут в этом пригодиться.</vt:lpstr>
      <vt:lpstr>  Очень часто дети ломают игрушки и выбрасывают их. А ведь можно пришить оторванную лапу плюшевому мишке.</vt:lpstr>
      <vt:lpstr> </vt:lpstr>
      <vt:lpstr>Есть люди, которые умеют дать вторую жизнь, казалось бы, ненужным вещам. </vt:lpstr>
      <vt:lpstr>Презентация PowerPoint</vt:lpstr>
      <vt:lpstr>Презентация PowerPoint</vt:lpstr>
      <vt:lpstr>Вещи, которые можно переработать в новые, в настоящее время помечают специальным знаком. Знак переработки мусора</vt:lpstr>
      <vt:lpstr>    -Что такое субботник вы знаете?   - А дома вы следите за чистотой? Что вы делаете? И в природе мы тоже будем наводить порядок.   Волонтеры участвуют в акциях и субботниках, и я предлагаю выйти на субботник, собрать весь мусор. (игра)    </vt:lpstr>
      <vt:lpstr>Очень трудно из общей мусорной кучи вытащить отдельные нужные фрагменты, годные к переработке. Поэтому нужно научиться сортировать мусор уже дома.   Во многих страна, а сегодня и у нас в России есть специальные контейнеры. Они выкрашены в разные цвета и мусор в них надо класть, по-отдельности.</vt:lpstr>
      <vt:lpstr>Так сортируют мусор в Швейцарии. Каждый уважающий себя гражданин имеет дома несколько контейнеров для разных отходов. Купить их можно в любом магазине. В них они копят бумагу и пластиковые бутылки.</vt:lpstr>
      <vt:lpstr>Пакеты, бумагу, стекло и органические отходы можно выкинуть на помойке прямо около дома. Каждый в свой бак.</vt:lpstr>
      <vt:lpstr>В Японии из мусора делаются строительные материалы и даже отсыпаются новые небольшие острова. (игра «Сортируем мусор правильно»)</vt:lpstr>
      <vt:lpstr>Раньше, лет 100 -200 назад , мусора почти не было. Деревянное, если ломалось, сжигалось в печи; </vt:lpstr>
      <vt:lpstr>Негодные железные вещи переплавлялись в кузнице на что- то другое;  </vt:lpstr>
      <vt:lpstr>Одежда была такая крепкая, что передавалась от бабушки к внучке. </vt:lpstr>
      <vt:lpstr>Старые кусочки ткани тоже не выбрасывались, из них шили лоскутные одеяла, вязали дорожки на пол.</vt:lpstr>
      <vt:lpstr>Презентация PowerPoint</vt:lpstr>
      <vt:lpstr>Вы сегодня научились не просто сортировать мусор, а вы научились беречь природу, ее богатства! Посмотрите, какой красивый наш город, когда в нем нет мусора и кругом чистота </vt:lpstr>
      <vt:lpstr>Давайте помнить, что наша планета – наш общий дом, это земля и твоя, и моя. Ребята, будем беречь нашу Землю, не бросать мусор в лесу, в реки, пруды, а будем думать, какое найти ему применение.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Елена Свердлова</cp:lastModifiedBy>
  <cp:revision>131</cp:revision>
  <dcterms:created xsi:type="dcterms:W3CDTF">2013-12-01T05:12:42Z</dcterms:created>
  <dcterms:modified xsi:type="dcterms:W3CDTF">2018-04-11T06:13:01Z</dcterms:modified>
</cp:coreProperties>
</file>