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4" r:id="rId3"/>
    <p:sldId id="265" r:id="rId4"/>
    <p:sldId id="266" r:id="rId5"/>
    <p:sldId id="267" r:id="rId6"/>
    <p:sldId id="258" r:id="rId7"/>
    <p:sldId id="262" r:id="rId8"/>
    <p:sldId id="268" r:id="rId9"/>
    <p:sldId id="263" r:id="rId10"/>
    <p:sldId id="261" r:id="rId11"/>
    <p:sldId id="260" r:id="rId12"/>
    <p:sldId id="259" r:id="rId13"/>
    <p:sldId id="275" r:id="rId14"/>
    <p:sldId id="273" r:id="rId15"/>
    <p:sldId id="269" r:id="rId16"/>
    <p:sldId id="271" r:id="rId17"/>
    <p:sldId id="270" r:id="rId18"/>
    <p:sldId id="272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35" autoAdjust="0"/>
  </p:normalViewPr>
  <p:slideViewPr>
    <p:cSldViewPr>
      <p:cViewPr>
        <p:scale>
          <a:sx n="69" d="100"/>
          <a:sy n="69" d="100"/>
        </p:scale>
        <p:origin x="-11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лиственница</c:v>
                </c:pt>
                <c:pt idx="1">
                  <c:v>сосна</c:v>
                </c:pt>
                <c:pt idx="2">
                  <c:v>берёза</c:v>
                </c:pt>
                <c:pt idx="3">
                  <c:v>ель</c:v>
                </c:pt>
                <c:pt idx="4">
                  <c:v>кедр</c:v>
                </c:pt>
                <c:pt idx="5">
                  <c:v>осина</c:v>
                </c:pt>
                <c:pt idx="6">
                  <c:v>пихта</c:v>
                </c:pt>
                <c:pt idx="7">
                  <c:v>дуб</c:v>
                </c:pt>
                <c:pt idx="8">
                  <c:v>липа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</c:v>
                </c:pt>
                <c:pt idx="1">
                  <c:v>16</c:v>
                </c:pt>
                <c:pt idx="2">
                  <c:v>15</c:v>
                </c:pt>
                <c:pt idx="3">
                  <c:v>11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0.9</c:v>
                </c:pt>
                <c:pt idx="8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4B5523-C925-4577-B89D-2C632763D2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5300A7-5F28-4BA8-BEDA-FB2D100A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496"/>
            <a:ext cx="8286808" cy="12858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«Леса России»</a:t>
            </a:r>
          </a:p>
          <a:p>
            <a:endParaRPr lang="ru-RU" sz="6000" b="1" dirty="0" smtClean="0">
              <a:solidFill>
                <a:schemeClr val="tx1"/>
              </a:solidFill>
            </a:endParaRPr>
          </a:p>
          <a:p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7772400" cy="2357454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Классный час </a:t>
            </a:r>
            <a:br>
              <a:rPr lang="ru-RU" sz="6000" b="1" dirty="0" smtClean="0"/>
            </a:br>
            <a:r>
              <a:rPr lang="ru-RU" sz="6000" b="1" dirty="0" smtClean="0"/>
              <a:t>на тему:</a:t>
            </a:r>
            <a:endParaRPr lang="ru-RU" sz="6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2071670" y="4010878"/>
            <a:ext cx="68580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Авторы:       Яковлева Алиса Александровна ,ученица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 МАОУ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СОШ№ 94 г.Челябинска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ШЛ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Козловская Марина Евгеньевна,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  организатор, руководитель ШЛ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Законы:</a:t>
            </a:r>
            <a:endParaRPr lang="ru-RU" sz="5400" b="1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1214422"/>
            <a:ext cx="864399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Программа РФ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лесного хозяйства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2013-2020 гг. от 2012г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2. «Лесной кодекс»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3" name="Picture 1" descr="D:\ЛесОк\всерос. подрос\DSCN0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464850"/>
            <a:ext cx="2571767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Вывод:</a:t>
            </a:r>
            <a:endParaRPr lang="ru-RU" sz="66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1214422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Леса планеты являются гигантской биологической фабрикой Земли, где постоянно вырабатывается кислород, необходимый для жизни  всех живых организмов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71480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Лесные 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астения выделяют фитонциды,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оздоравливающие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окружающую среду;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Поглащают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шум;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3.Успакаивают нервную систему человека и повышают работоспособность;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Регулируют снеготаяния  и уровень воды  в реках;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Стабилизируют состав атмосферы и снижают скорость ветра на окружающих полях.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</a:t>
            </a:r>
            <a:r>
              <a:rPr lang="ru-RU" dirty="0" err="1" smtClean="0"/>
              <a:t>Каштакский</a:t>
            </a:r>
            <a:r>
              <a:rPr lang="ru-RU" dirty="0" smtClean="0"/>
              <a:t> бор</a:t>
            </a:r>
            <a:endParaRPr lang="ru-RU" dirty="0"/>
          </a:p>
        </p:txBody>
      </p:sp>
      <p:pic>
        <p:nvPicPr>
          <p:cNvPr id="30722" name="Picture 2" descr="D:\ЛесОк\лес\лес 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286280" cy="2832006"/>
          </a:xfrm>
          <a:prstGeom prst="rect">
            <a:avLst/>
          </a:prstGeom>
          <a:noFill/>
        </p:spPr>
      </p:pic>
      <p:pic>
        <p:nvPicPr>
          <p:cNvPr id="30724" name="Picture 4" descr="D:\акции  лесок\для топшколы\DSCN0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82577"/>
            <a:ext cx="4214842" cy="2875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7099191" cy="1008112"/>
          </a:xfrm>
        </p:spPr>
        <p:txBody>
          <a:bodyPr/>
          <a:lstStyle/>
          <a:p>
            <a:r>
              <a:rPr lang="ru-RU" b="1" dirty="0" smtClean="0"/>
              <a:t>Лесная  викторина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547200"/>
            <a:ext cx="885831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деревья относят  к хвойным 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Как называют густой прозрачный сок хвойных деревьев?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Как можно помочь дереву, если на стволе рана?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Почему  многие  деревья сбрасывают осенью листву?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Может ли гриб съесть дерево?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Какие три  основные  части  у дерева?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Что такое береста?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Кто изображен на картине И. Шишкина "Утро в сосновом лесу"?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Что есть у сосны, тополя, осины, а у берёзы нет?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Какие хвойные деревья сбрасывают листву на зиму?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поведения  в лесу: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-56194"/>
            <a:ext cx="8424936" cy="64325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Соблюдайте тишину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Нельзя ходить в запретные зоны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Запрещено мусорить в лес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Запрещено есть неизвестные ягоды, плоды и грибы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Нельзя жечь костры в лесу за исключением специально отведенных для этого мест.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Нельзя приближаться к животным</a:t>
            </a:r>
            <a:r>
              <a:rPr lang="ru-RU" sz="3200" b="1" i="1" dirty="0"/>
              <a:t> </a:t>
            </a:r>
            <a:endParaRPr lang="ru-RU" sz="3200" b="1" i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smtClean="0"/>
              <a:t>Нельзя </a:t>
            </a:r>
            <a:r>
              <a:rPr lang="ru-RU" sz="2400" b="1" i="1" dirty="0"/>
              <a:t>парковать автомобиль в не отведенных для этого местах.</a:t>
            </a:r>
            <a:endParaRPr lang="ru-RU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857256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15 апреля в Челябинской области объявлен пожароопасный период.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Будьте  очень внимательны, не разжигайте костров в лесу.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 помни! Чаще всего лесные пожары бывают  по твоей вине!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са России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4405"/>
            <a:ext cx="8786874" cy="639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8572560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 есть благо, значение которого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будем постигать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исчезновением его на Земле.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Л. Леонов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14488"/>
            <a:ext cx="7572428" cy="49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6512511" cy="1577112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1357298"/>
            <a:ext cx="835824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 бережного отношения к лесу,  формирование практических умений и навыков по охране, защите  и восстановлению леса.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86766" cy="55098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Задачи: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714357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Расширить  знания о лесе и  его охране;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2.Информировать о важности  сохранении лесов как зелёных лёгких всей планеты;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Формировать и закреплять знания о грамотном поведении  в лесу;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Воспитывать  бережное отношение  к лесу  и его обитателям;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Развивать творческую и практической деятельность , направленную на экологическое воспитание подрастающего поколения;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Продолжать сотрудничество  и создавать  эффективную систему межведомственного взаимодействия с социальными партнёрами ЧОБУ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Шешнёвское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лесничество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Главным управлением лесами Челябинской области.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 «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ЛесОк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продолжать ведение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просветительскую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среди учащихся школ города Челябинска и  их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совокупность земли- древесных, кустарниковых и травянистых растений, животных,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микроорганизмов и других компонентов в окружающей природной среде биологически взаимосвязанных и влияющих друг на друга  в своём развитии.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3582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/>
              <a:t>Площадь лесов России составляет </a:t>
            </a:r>
            <a:endParaRPr lang="ru-RU" sz="8000" dirty="0" smtClean="0"/>
          </a:p>
          <a:p>
            <a:pPr algn="ctr"/>
            <a:r>
              <a:rPr lang="ru-RU" sz="8000" b="1" dirty="0" smtClean="0"/>
              <a:t>737</a:t>
            </a:r>
            <a:r>
              <a:rPr lang="ru-RU" sz="8000" dirty="0" smtClean="0"/>
              <a:t> </a:t>
            </a:r>
            <a:r>
              <a:rPr lang="ru-RU" sz="8000" dirty="0" smtClean="0"/>
              <a:t>млн.  </a:t>
            </a:r>
            <a:r>
              <a:rPr lang="ru-RU" sz="8000" dirty="0"/>
              <a:t>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00166" y="135729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9296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   </a:t>
            </a:r>
            <a:r>
              <a:rPr lang="en-US" sz="4800" b="1" dirty="0" smtClean="0"/>
              <a:t>III</a:t>
            </a:r>
            <a:r>
              <a:rPr lang="ru-RU" sz="4800" b="1" dirty="0" err="1" smtClean="0"/>
              <a:t>тысячилетие</a:t>
            </a:r>
            <a:r>
              <a:rPr lang="ru-RU" sz="4800" b="1" dirty="0" smtClean="0"/>
              <a:t> </a:t>
            </a:r>
            <a:r>
              <a:rPr lang="ru-RU" sz="4800" dirty="0" smtClean="0"/>
              <a:t>–</a:t>
            </a:r>
          </a:p>
          <a:p>
            <a:pPr algn="ctr"/>
            <a:r>
              <a:rPr lang="ru-RU" sz="4800" dirty="0" smtClean="0"/>
              <a:t>это </a:t>
            </a:r>
            <a:r>
              <a:rPr lang="ru-RU" sz="4800" dirty="0" err="1" smtClean="0"/>
              <a:t>тысячилетие</a:t>
            </a:r>
            <a:r>
              <a:rPr lang="ru-RU" sz="4800" dirty="0" smtClean="0"/>
              <a:t> Окружающей </a:t>
            </a:r>
            <a:r>
              <a:rPr lang="ru-RU" sz="4800" dirty="0"/>
              <a:t>среды </a:t>
            </a:r>
            <a:endParaRPr lang="ru-RU" sz="4800" dirty="0" smtClean="0"/>
          </a:p>
          <a:p>
            <a:pPr algn="ctr"/>
            <a:endParaRPr lang="en-US" sz="4800" dirty="0" smtClean="0"/>
          </a:p>
          <a:p>
            <a:pPr algn="ctr"/>
            <a:r>
              <a:rPr lang="ru-RU" sz="4800" b="1" dirty="0" smtClean="0"/>
              <a:t> 2013г</a:t>
            </a:r>
            <a:r>
              <a:rPr lang="ru-RU" sz="4800" dirty="0" smtClean="0"/>
              <a:t>.- Год </a:t>
            </a:r>
            <a:r>
              <a:rPr lang="ru-RU" sz="4800" dirty="0"/>
              <a:t>Охраны </a:t>
            </a:r>
            <a:r>
              <a:rPr lang="ru-RU" sz="4800" dirty="0" smtClean="0"/>
              <a:t>Окружающей  Среды</a:t>
            </a:r>
          </a:p>
          <a:p>
            <a:pPr algn="ctr"/>
            <a:r>
              <a:rPr lang="ru-RU" sz="4800" dirty="0" smtClean="0"/>
              <a:t>  </a:t>
            </a:r>
          </a:p>
          <a:p>
            <a:pPr algn="ctr"/>
            <a:r>
              <a:rPr lang="ru-RU" sz="4800" b="1" dirty="0" smtClean="0"/>
              <a:t>2017г</a:t>
            </a:r>
            <a:r>
              <a:rPr lang="ru-RU" sz="4800" dirty="0" smtClean="0"/>
              <a:t>.-    Год </a:t>
            </a:r>
            <a:r>
              <a:rPr lang="ru-RU" sz="4800" dirty="0"/>
              <a:t>экологии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Леса России\2018-04-13-14-15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/>
              <a:t>Всемирный день </a:t>
            </a:r>
            <a:r>
              <a:rPr lang="ru-RU" sz="8800" b="1" dirty="0" smtClean="0"/>
              <a:t>Леса -      </a:t>
            </a:r>
          </a:p>
          <a:p>
            <a:pPr algn="ctr"/>
            <a:r>
              <a:rPr lang="ru-RU" sz="8800" b="1" dirty="0" smtClean="0"/>
              <a:t>21 марта 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578</TotalTime>
  <Words>505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Классный час  на тему: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Законы:</vt:lpstr>
      <vt:lpstr>Вывод:</vt:lpstr>
      <vt:lpstr>Презентация PowerPoint</vt:lpstr>
      <vt:lpstr>Наш Каштакский бор</vt:lpstr>
      <vt:lpstr>Лесная  викторина</vt:lpstr>
      <vt:lpstr>Правила поведения  в лесу: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moy 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1</dc:creator>
  <cp:lastModifiedBy>User</cp:lastModifiedBy>
  <cp:revision>5</cp:revision>
  <dcterms:created xsi:type="dcterms:W3CDTF">2018-04-13T08:06:19Z</dcterms:created>
  <dcterms:modified xsi:type="dcterms:W3CDTF">2019-11-20T07:20:14Z</dcterms:modified>
</cp:coreProperties>
</file>