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4" r:id="rId2"/>
    <p:sldId id="285" r:id="rId3"/>
    <p:sldId id="310" r:id="rId4"/>
    <p:sldId id="278" r:id="rId5"/>
    <p:sldId id="280" r:id="rId6"/>
    <p:sldId id="282" r:id="rId7"/>
    <p:sldId id="294" r:id="rId8"/>
    <p:sldId id="292" r:id="rId9"/>
    <p:sldId id="295" r:id="rId10"/>
    <p:sldId id="293" r:id="rId11"/>
    <p:sldId id="291" r:id="rId12"/>
    <p:sldId id="301" r:id="rId13"/>
    <p:sldId id="302" r:id="rId14"/>
    <p:sldId id="303" r:id="rId15"/>
    <p:sldId id="304" r:id="rId16"/>
    <p:sldId id="307" r:id="rId17"/>
    <p:sldId id="298" r:id="rId18"/>
    <p:sldId id="311" r:id="rId19"/>
    <p:sldId id="314" r:id="rId20"/>
    <p:sldId id="313" r:id="rId21"/>
    <p:sldId id="297" r:id="rId22"/>
    <p:sldId id="312" r:id="rId23"/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66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1C832-4893-456E-B304-2608D28685C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7C8FF-3B9F-430E-9504-59F9E1C75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7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7C8FF-3B9F-430E-9504-59F9E1C7579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0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06" y="9330"/>
            <a:ext cx="9215406" cy="6858000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2285984" cy="248600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786058"/>
            <a:ext cx="91440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  <a:cs typeface="Times New Roman" pitchFamily="18" charset="0"/>
              </a:rPr>
              <a:t>Экологический бумеранг</a:t>
            </a:r>
            <a:endParaRPr lang="ru-RU" sz="5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2144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общеобразовательное учреждение гимназия №13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Экологический-сле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593"/>
            <a:ext cx="57340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285728"/>
            <a:ext cx="72380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четвёртое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5750" y="1143000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Брошенное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может стать причиной пожара.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50" y="20002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Если это нагреть, оно становится тягучим, как тесто.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20" y="2857496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делают из песка.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750" y="3714750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Чаще всего это прозрачное.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750" y="45720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Когда падает,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разбивается.   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00760" y="5715016"/>
            <a:ext cx="250033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СТЕКЛО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85728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пятое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4282" y="1071546"/>
            <a:ext cx="835824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вызывает загрязнение воздуха и окружающей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среды, если этого много, то это вызывает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опьянение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действует как наркотик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282" y="271462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то, чего много в городе и мало в деревне.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4282" y="3571876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Особенно много этого в промышленном городе, где  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много заводов и автотранспорта.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4282" y="4429132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От этого люди болеют, много нервничают, громко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кричат, и этого становится еще больше.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5286388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Его издают разные приборы, машины.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72132" y="6143644"/>
            <a:ext cx="307183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285728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шестое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5750" y="1143001"/>
            <a:ext cx="835818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Этого очень много в промышленном городе, где работают фабрики и заводы.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20" y="2071678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Этого почти не видно.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50" y="28575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городах, где этого очень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растут лишайники.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750" y="37147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могут собрать на свои листья зелёные растения.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750" y="45720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этого у людей бывает астма, бронхит, рак. 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43306" y="5500702"/>
            <a:ext cx="5214974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ГАЗООБРАЗНЫЕ ВЫБРОСЫ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285728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седьмое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5750" y="1143000"/>
            <a:ext cx="835818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можно увидеть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везде: 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городе, в деревне, даже вдоль дорог.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50" y="20002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получается, когда становится старым и ломается.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50" y="28575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этого можно сделать что-то новое.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750" y="37147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бывает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цветным.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750" y="4572000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это можно получить деньги.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43438" y="5715016"/>
            <a:ext cx="385765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МЕТАЛЛОЛОМ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285728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восьмое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5750" y="11430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всегда чёрного цвета.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50" y="2000251"/>
            <a:ext cx="835818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Этого много в городе, особенно где много заводов и 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фабрик.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50" y="2857500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очень вредно.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750" y="3714751"/>
            <a:ext cx="835818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человека вызывает болезни, а одежда становится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грязной.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750" y="45720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Этого очень много при сгорании угля. 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29256" y="5715016"/>
            <a:ext cx="307183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САЖА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285728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девятое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5750" y="11430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то, без чего мы уже не можем прожить.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50" y="20002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Этим мы пользуемся каждый день.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50" y="28575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убивает рыбу в воде, растения на земле.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750" y="37147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помощью этого всё становится чище.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750" y="45720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это попадает в воду, то образуется много пены. 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00232" y="5715016"/>
            <a:ext cx="685804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СМС(СТИРАЛЬНЫЕ ПОРОШКИ)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285728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десятое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5750" y="11430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легче воды.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50" y="20002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мешает дышать рыбам.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50" y="28575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надо собирать с поверхности.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750" y="37147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речке этого много, когда в ней моют машины.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00496" y="5000636"/>
            <a:ext cx="435771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НЕФТЕПРОДУКТЫ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№4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можешь сделать Ты!»</a:t>
            </a:r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7158" y="1214422"/>
            <a:ext cx="8358188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Старайся покупать напитки в стеклянных бутылках, которые можно...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0" y="2071678"/>
            <a:ext cx="4143375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Сдать в магазин, чтобы они использовались много раз.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7158" y="2928935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есть садовый участок, используй пищевые отходы.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43438" y="3786190"/>
            <a:ext cx="407193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Приготовления удобрений</a:t>
            </a: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158" y="4643446"/>
            <a:ext cx="835818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выбрасывай одежду , которую ты уже не 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носишь,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старые игрушки и книги: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можно….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43438" y="5857892"/>
            <a:ext cx="407035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Отдать нуждающимся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5750" y="357188"/>
            <a:ext cx="8358188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Узнай, где поблизости есть пункт приема макулатуры, и...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00563" y="1357313"/>
            <a:ext cx="4143375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Сдай туда ненужную бумагу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50" y="2357438"/>
            <a:ext cx="8358188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Почини и исправь вещь вместо того, чтобы... 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00" y="3429000"/>
            <a:ext cx="407193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Ее выбрасывать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750" y="4500563"/>
            <a:ext cx="8358188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73050" indent="-27305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 Старайся не пользоваться пенопластом, так как он практически...  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5643563"/>
            <a:ext cx="4070350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разлагается в природе</a:t>
            </a: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5750" y="357188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Прежде чем выкидывать жестяные консервные банки</a:t>
            </a: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00563" y="1357313"/>
            <a:ext cx="4143375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Вымой и сомни их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20" y="2285992"/>
            <a:ext cx="8358188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73050" indent="-27305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8. Экономь электроэнергию и горючее; если можно, пользуйся чаще …  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00" y="3429000"/>
            <a:ext cx="407193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Общественным транспортом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52"/>
            <a:ext cx="9429689" cy="700085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14678" y="142852"/>
            <a:ext cx="4357718" cy="45719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488" y="142852"/>
            <a:ext cx="6286512" cy="4500594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4200" b="1" i="1" dirty="0" smtClean="0"/>
              <a:t>Бумеранг</a:t>
            </a:r>
            <a:r>
              <a:rPr lang="ru-RU" sz="4200" dirty="0" smtClean="0"/>
              <a:t> – явление, </a:t>
            </a:r>
            <a:r>
              <a:rPr lang="ru-RU" sz="4200" dirty="0" smtClean="0"/>
              <a:t>при котором </a:t>
            </a:r>
            <a:r>
              <a:rPr lang="ru-RU" sz="4200" dirty="0" smtClean="0"/>
              <a:t>результаты оказываются прямо противоположными начальному направлению воздействия.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endParaRPr lang="ru-RU" sz="42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59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бумеранг</a:t>
            </a:r>
            <a:r>
              <a:rPr lang="ru-RU" sz="4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200" dirty="0" smtClean="0"/>
              <a:t>это совокупность отрицательных, особо опасных явлений, возникающих в окружающей среде в результате неправильной хозяйственной деятельности человека, и которые в конечном итоге оказываются вредными для него самого.</a:t>
            </a:r>
          </a:p>
          <a:p>
            <a:pPr algn="just">
              <a:buNone/>
            </a:pPr>
            <a:endParaRPr lang="ru-RU" sz="42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4200" b="1" i="1" dirty="0" smtClean="0"/>
              <a:t>Экологический бумеранг</a:t>
            </a:r>
            <a:r>
              <a:rPr lang="ru-RU" sz="4200" dirty="0" smtClean="0"/>
              <a:t> все более подчеркивает, что измененная человечеством природа сегодня стала особенно активно воздействовать на жизнь людей.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" name="Picture 8" descr="Картинки по запросу экологический бумера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2571768" cy="2571768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86058"/>
            <a:ext cx="2643206" cy="1886678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786322"/>
            <a:ext cx="3555981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Конкурс №5 «Топливные ресурсы Томской области»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ma\Desktop\9752-20893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741367" cy="4572032"/>
          </a:xfrm>
          <a:prstGeom prst="rect">
            <a:avLst/>
          </a:prstGeom>
          <a:noFill/>
        </p:spPr>
      </p:pic>
      <p:pic>
        <p:nvPicPr>
          <p:cNvPr id="1027" name="Picture 3" descr="C:\Users\mama\Desktop\c5f7a1855b2d35388d1722eb7b2f43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071678"/>
            <a:ext cx="4857752" cy="315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286388"/>
            <a:ext cx="9072594" cy="1384995"/>
          </a:xfrm>
          <a:prstGeom prst="rect">
            <a:avLst/>
          </a:prstGeom>
          <a:solidFill>
            <a:srgbClr val="FF9966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СОХРАНИМ ЭТОТ МИР! 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на тему мус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картинки на тему мус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0" y="260648"/>
            <a:ext cx="9124663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картинки на тему мус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664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картинки на тему мус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картинки на тему загрязнение оке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4310"/>
            <a:ext cx="9144000" cy="7172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картинки на тему загрязнение оке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3" y="0"/>
            <a:ext cx="6096000" cy="4572000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картинки на тему загрязнение океа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2670304"/>
            <a:ext cx="5435421" cy="4076566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картинки на тему загрязнение океа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82" y="3741798"/>
            <a:ext cx="4273285" cy="2991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картинки на тему загрязнение оке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0" y="-1"/>
            <a:ext cx="9160430" cy="695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картинки на тему загрязнение оке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картинки на тему загрязнение нефть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683" y="329206"/>
            <a:ext cx="6948254" cy="4654227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картинки на тему загрязнение нефть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984"/>
            <a:ext cx="5572164" cy="3712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картинки на тему загрязнение навоз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664"/>
            <a:ext cx="5915025" cy="3362326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картинки на тему загрязнение навоз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770" y="2686049"/>
            <a:ext cx="5715000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картинки на тему шум в город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1"/>
            <a:ext cx="9144000" cy="676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№1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«Отгадай-ка!»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выбрасываем или Золотые                    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россыпи…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Картинки по запросу картинки на тему загрязнение оке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2357430"/>
            <a:ext cx="6750855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№2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Загадалки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02" name="Picture 2" descr="Картинки по запросу рисунки на тему загад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143224"/>
            <a:ext cx="3565436" cy="3714776"/>
          </a:xfrm>
          <a:prstGeom prst="rect">
            <a:avLst/>
          </a:prstGeom>
          <a:noFill/>
        </p:spPr>
      </p:pic>
      <p:pic>
        <p:nvPicPr>
          <p:cNvPr id="51204" name="Picture 4" descr="Картинки по запросу рисунки на тему загад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2664898" cy="2009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№3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«Догонялки!»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9154" name="Picture 2" descr="Картинки по запросу картинки на тему догонял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09625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5720" y="285728"/>
            <a:ext cx="54292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п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ервое: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38150" y="1295400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небольших количествах это очень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полезно.</a:t>
            </a:r>
          </a:p>
          <a:p>
            <a:pPr marL="457200" indent="-457200"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8120" y="215264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Когда этого слишком много, это становится настоящим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бедствием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8596" y="3000372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попадании в водоемы это разрушается, рыбы и 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другие водные животные начинают задыхаться.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596" y="3857628"/>
            <a:ext cx="83581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необходимо компостировать.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8596" y="4714884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 Его производит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корова. 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9388" y="5643578"/>
            <a:ext cx="207170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282" y="285728"/>
            <a:ext cx="5357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второе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50" y="1143000"/>
            <a:ext cx="828677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 бывает разноцветным, это очень трудно сломать.</a:t>
            </a: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720" y="2000241"/>
            <a:ext cx="828680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Предметы, сделанные из этого, весят мало.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720" y="2857496"/>
            <a:ext cx="828675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это поджечь, то появится черный едкий дым.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5720" y="3714752"/>
            <a:ext cx="828675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Ее нельзя выбрасывать, так как в природе это не 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разлагается.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5720" y="4929198"/>
            <a:ext cx="828675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меня очень много игрушек сделано из этого.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929190" y="5715016"/>
            <a:ext cx="364333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ПЛАСТМАССА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что такое экологический бумер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285728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Задание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третье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5750" y="11430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этого получается очень много мусора.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50" y="20002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изобрели китайцы.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750" y="28575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легко горит.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750" y="371475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получают из древесины.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5750" y="4572000"/>
            <a:ext cx="835818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На этом еще обычно рисуют или пишут.  </a:t>
            </a:r>
          </a:p>
          <a:p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29256" y="5715016"/>
            <a:ext cx="307183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802</Words>
  <Application>Microsoft Office PowerPoint</Application>
  <PresentationFormat>Экран (4:3)</PresentationFormat>
  <Paragraphs>112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Adobe Gothic Std B</vt:lpstr>
      <vt:lpstr>Arial</vt:lpstr>
      <vt:lpstr>Calibri</vt:lpstr>
      <vt:lpstr>Georgia</vt:lpstr>
      <vt:lpstr>Times New Roman</vt:lpstr>
      <vt:lpstr>Wingdings</vt:lpstr>
      <vt:lpstr>Тема Office</vt:lpstr>
      <vt:lpstr>Экологический бумеранг</vt:lpstr>
      <vt:lpstr> </vt:lpstr>
      <vt:lpstr>Презентация PowerPoint</vt:lpstr>
      <vt:lpstr>Конкурс №1 «Отгадай-ка!»</vt:lpstr>
      <vt:lpstr>Конкурс №2 «Загадалки!»</vt:lpstr>
      <vt:lpstr>Конкурс №3 «Догонялки!»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№4 «Что можешь сделать Ты!»</vt:lpstr>
      <vt:lpstr>Презентация PowerPoint</vt:lpstr>
      <vt:lpstr>Презентация PowerPoint</vt:lpstr>
      <vt:lpstr>Конкурс №5 «Топливные ресурсы Томской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KonfZ</cp:lastModifiedBy>
  <cp:revision>81</cp:revision>
  <dcterms:created xsi:type="dcterms:W3CDTF">2017-04-23T08:58:27Z</dcterms:created>
  <dcterms:modified xsi:type="dcterms:W3CDTF">2019-11-20T10:50:48Z</dcterms:modified>
</cp:coreProperties>
</file>