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74" r:id="rId4"/>
    <p:sldId id="275" r:id="rId5"/>
    <p:sldId id="260" r:id="rId6"/>
    <p:sldId id="276" r:id="rId7"/>
    <p:sldId id="265" r:id="rId8"/>
    <p:sldId id="277" r:id="rId9"/>
    <p:sldId id="266" r:id="rId10"/>
    <p:sldId id="270" r:id="rId11"/>
    <p:sldId id="278" r:id="rId12"/>
    <p:sldId id="272" r:id="rId13"/>
    <p:sldId id="27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3B07E7-B47A-426D-A7EE-F98587D0D236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600E87-D77E-4719-BC6E-452F21140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07E7-B47A-426D-A7EE-F98587D0D236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0E87-D77E-4719-BC6E-452F21140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07E7-B47A-426D-A7EE-F98587D0D236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0E87-D77E-4719-BC6E-452F21140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07E7-B47A-426D-A7EE-F98587D0D236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0E87-D77E-4719-BC6E-452F2114066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07E7-B47A-426D-A7EE-F98587D0D236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0E87-D77E-4719-BC6E-452F2114066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07E7-B47A-426D-A7EE-F98587D0D236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0E87-D77E-4719-BC6E-452F2114066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07E7-B47A-426D-A7EE-F98587D0D236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0E87-D77E-4719-BC6E-452F2114066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07E7-B47A-426D-A7EE-F98587D0D236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0E87-D77E-4719-BC6E-452F2114066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07E7-B47A-426D-A7EE-F98587D0D236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0E87-D77E-4719-BC6E-452F211406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03B07E7-B47A-426D-A7EE-F98587D0D236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0E87-D77E-4719-BC6E-452F2114066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3B07E7-B47A-426D-A7EE-F98587D0D236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600E87-D77E-4719-BC6E-452F2114066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3B07E7-B47A-426D-A7EE-F98587D0D236}" type="datetimeFigureOut">
              <a:rPr lang="ru-RU" smtClean="0"/>
              <a:t>12.03.2018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600E87-D77E-4719-BC6E-452F211406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846640" cy="358236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effectLst/>
              </a:rPr>
              <a:t>Влияние славянской мифологии на образование в интересах устойчивого развития у детей дошкольного возраста посредством «Зеленых аксиом»</a:t>
            </a:r>
            <a:endParaRPr lang="ru-RU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Воспитатель</a:t>
            </a:r>
            <a:r>
              <a:rPr lang="en-US" dirty="0" smtClean="0"/>
              <a:t>:</a:t>
            </a:r>
            <a:r>
              <a:rPr lang="ru-RU" dirty="0" smtClean="0"/>
              <a:t> Хоменко Жанна Юрьевна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66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Итоги в рисунках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80728"/>
            <a:ext cx="3390857" cy="2595934"/>
          </a:xfrm>
        </p:spPr>
      </p:pic>
      <p:pic>
        <p:nvPicPr>
          <p:cNvPr id="1026" name="Picture 2" descr="C:\Видео с телефона\фотодоклад\IMG_20171114_1617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345638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Видео с телефона\фотодоклад\IMG_20171114_1618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61048"/>
            <a:ext cx="404281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69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3140968"/>
            <a:ext cx="6236185" cy="350785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57372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52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3" y="1481138"/>
            <a:ext cx="8046154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«Зеленая аксиома» в «Зеленый рюкзачок»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7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Видео с телефона\эксперимент\IMG_20171122_1549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97" y="592852"/>
            <a:ext cx="4754254" cy="267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Видео с телефона\эксперимент\IMG_20171122_1551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92852"/>
            <a:ext cx="32099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Видео с телефона\эксперимент\IMG_20171122_1551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89040"/>
            <a:ext cx="4242048" cy="238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62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Спасибо за внимание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0681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9111"/>
            <a:ext cx="3608654" cy="24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mypresentation.ru/documents_2/40596e3a8107dda3f1eb50993f77348b/img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321575" cy="272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omatoz.ru/uploads/posts/2012-03/1330675499_27f802d30f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54" y="3789040"/>
            <a:ext cx="4104456" cy="214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55.radikal.ru/i147/0904/f7/eef3069274f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53598"/>
            <a:ext cx="3528392" cy="267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37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48680"/>
            <a:ext cx="61206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Почему </a:t>
            </a:r>
            <a:r>
              <a:rPr lang="ru-RU" sz="2400" dirty="0" smtClean="0"/>
              <a:t>великие </a:t>
            </a:r>
            <a:r>
              <a:rPr lang="ru-RU" sz="2400" dirty="0"/>
              <a:t>русские художники </a:t>
            </a:r>
            <a:r>
              <a:rPr lang="ru-RU" sz="2400" dirty="0" smtClean="0"/>
              <a:t>воспевали в своих картинах лесной </a:t>
            </a:r>
            <a:r>
              <a:rPr lang="ru-RU" sz="2400" dirty="0"/>
              <a:t>пейзаж?</a:t>
            </a:r>
          </a:p>
          <a:p>
            <a:r>
              <a:rPr lang="ru-RU" sz="2400" dirty="0"/>
              <a:t>Ответы детей звучали правдиво и </a:t>
            </a:r>
            <a:r>
              <a:rPr lang="ru-RU" sz="2400" dirty="0" smtClean="0"/>
              <a:t>достоверно</a:t>
            </a:r>
            <a:r>
              <a:rPr lang="en-US" sz="2400" dirty="0" smtClean="0"/>
              <a:t>: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1.</a:t>
            </a:r>
            <a:r>
              <a:rPr lang="ru-RU" sz="2400" dirty="0" smtClean="0"/>
              <a:t> Это красиво</a:t>
            </a:r>
            <a:r>
              <a:rPr lang="en-US" sz="2400" dirty="0"/>
              <a:t>;</a:t>
            </a:r>
            <a:endParaRPr lang="en-US" sz="2400" dirty="0" smtClean="0"/>
          </a:p>
          <a:p>
            <a:r>
              <a:rPr lang="en-US" sz="2400" dirty="0" smtClean="0"/>
              <a:t>2.</a:t>
            </a:r>
            <a:r>
              <a:rPr lang="ru-RU" sz="2400" dirty="0" smtClean="0"/>
              <a:t> Это </a:t>
            </a:r>
            <a:r>
              <a:rPr lang="ru-RU" sz="2400" dirty="0"/>
              <a:t>наша </a:t>
            </a:r>
            <a:r>
              <a:rPr lang="ru-RU" sz="2400" dirty="0" smtClean="0"/>
              <a:t>Родина</a:t>
            </a:r>
            <a:r>
              <a:rPr lang="en-US" sz="2400" dirty="0" smtClean="0"/>
              <a:t>;</a:t>
            </a:r>
            <a:endParaRPr lang="ru-RU" sz="2400" dirty="0" smtClean="0"/>
          </a:p>
          <a:p>
            <a:r>
              <a:rPr lang="ru-RU" sz="2400" dirty="0" smtClean="0"/>
              <a:t>3. </a:t>
            </a:r>
            <a:r>
              <a:rPr lang="ru-RU" sz="2400" dirty="0"/>
              <a:t>В лесу свежий </a:t>
            </a:r>
            <a:r>
              <a:rPr lang="ru-RU" sz="2400" dirty="0" smtClean="0"/>
              <a:t>воздух</a:t>
            </a:r>
            <a:r>
              <a:rPr lang="en-US" sz="2400" dirty="0"/>
              <a:t>;</a:t>
            </a:r>
            <a:endParaRPr lang="ru-RU" sz="2400" dirty="0" smtClean="0"/>
          </a:p>
          <a:p>
            <a:r>
              <a:rPr lang="ru-RU" sz="2400" dirty="0" smtClean="0"/>
              <a:t>4. В </a:t>
            </a:r>
            <a:r>
              <a:rPr lang="ru-RU" sz="2400" dirty="0"/>
              <a:t>лесу можно собирать ягоды и </a:t>
            </a:r>
            <a:r>
              <a:rPr lang="ru-RU" sz="2400" dirty="0" smtClean="0"/>
              <a:t>грибы</a:t>
            </a:r>
            <a:r>
              <a:rPr lang="en-US" sz="2400" dirty="0" smtClean="0"/>
              <a:t>;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5. </a:t>
            </a:r>
            <a:r>
              <a:rPr lang="ru-RU" sz="2400" dirty="0"/>
              <a:t>Л</a:t>
            </a:r>
            <a:r>
              <a:rPr lang="ru-RU" sz="2400" dirty="0" smtClean="0"/>
              <a:t>юбоваться </a:t>
            </a:r>
            <a:r>
              <a:rPr lang="ru-RU" sz="2400" dirty="0"/>
              <a:t>белками, </a:t>
            </a:r>
            <a:r>
              <a:rPr lang="ru-RU" sz="2400" dirty="0" err="1" smtClean="0"/>
              <a:t>бурундучками</a:t>
            </a:r>
            <a:r>
              <a:rPr lang="en-US" sz="2400" dirty="0"/>
              <a:t>;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6. </a:t>
            </a:r>
            <a:r>
              <a:rPr lang="ru-RU" sz="2400" dirty="0" smtClean="0"/>
              <a:t>В лесу поют разные птицы</a:t>
            </a:r>
            <a:r>
              <a:rPr lang="en-US" sz="2400" dirty="0" smtClean="0"/>
              <a:t>;</a:t>
            </a:r>
            <a:r>
              <a:rPr lang="ru-RU" sz="2400" dirty="0" smtClean="0"/>
              <a:t> </a:t>
            </a:r>
          </a:p>
          <a:p>
            <a:r>
              <a:rPr lang="ru-RU" sz="2400" dirty="0"/>
              <a:t>7</a:t>
            </a:r>
            <a:r>
              <a:rPr lang="ru-RU" sz="2400" dirty="0" smtClean="0"/>
              <a:t>. Потому </a:t>
            </a:r>
            <a:r>
              <a:rPr lang="ru-RU" sz="2400" dirty="0"/>
              <a:t>что дерево - это то, что дает человеку </a:t>
            </a:r>
            <a:r>
              <a:rPr lang="ru-RU" sz="2400" dirty="0" smtClean="0"/>
              <a:t>тепло.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21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Картотека «Славянская мифология»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2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Миф о Лешим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25530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56792"/>
            <a:ext cx="5897628" cy="442322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Миф о Лешим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222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Кто такой Леший</a:t>
            </a:r>
            <a:r>
              <a:rPr lang="en-US" dirty="0"/>
              <a:t> </a:t>
            </a:r>
            <a:r>
              <a:rPr lang="ru-RU" dirty="0"/>
              <a:t>?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 smtClean="0"/>
              <a:t>Что </a:t>
            </a:r>
            <a:r>
              <a:rPr lang="ru-RU" dirty="0"/>
              <a:t>нового вы о нем </a:t>
            </a:r>
            <a:r>
              <a:rPr lang="ru-RU" dirty="0" smtClean="0"/>
              <a:t>узнали? </a:t>
            </a:r>
          </a:p>
          <a:p>
            <a:r>
              <a:rPr lang="ru-RU" dirty="0"/>
              <a:t>3. Зачем он охраняет лес </a:t>
            </a:r>
            <a:r>
              <a:rPr lang="ru-RU" dirty="0" smtClean="0"/>
              <a:t>?</a:t>
            </a:r>
          </a:p>
          <a:p>
            <a:r>
              <a:rPr lang="ru-RU" dirty="0" smtClean="0"/>
              <a:t>4.Добрый он герой или злой. Почему?</a:t>
            </a:r>
          </a:p>
          <a:p>
            <a:r>
              <a:rPr lang="ru-RU" dirty="0" smtClean="0"/>
              <a:t>5. Какие коварные умыслы Леший может устроить людям и почему?</a:t>
            </a:r>
          </a:p>
          <a:p>
            <a:r>
              <a:rPr lang="ru-RU" dirty="0" smtClean="0"/>
              <a:t>6. Как может «поблагодарить» Леший и почему?</a:t>
            </a:r>
          </a:p>
          <a:p>
            <a:r>
              <a:rPr lang="ru-RU" dirty="0"/>
              <a:t>5. Чему может научить </a:t>
            </a:r>
            <a:r>
              <a:rPr lang="ru-RU" dirty="0" smtClean="0"/>
              <a:t>тебя этот миф?</a:t>
            </a:r>
          </a:p>
          <a:p>
            <a:r>
              <a:rPr lang="ru-RU" dirty="0" smtClean="0"/>
              <a:t>6</a:t>
            </a:r>
            <a:r>
              <a:rPr lang="ru-RU" dirty="0"/>
              <a:t>. Как </a:t>
            </a:r>
            <a:r>
              <a:rPr lang="ru-RU" dirty="0" smtClean="0"/>
              <a:t>миф о Лешем может </a:t>
            </a:r>
            <a:r>
              <a:rPr lang="ru-RU" dirty="0"/>
              <a:t>помочь тебе в трудных случаях</a:t>
            </a:r>
            <a:r>
              <a:rPr lang="ru-RU" dirty="0" smtClean="0"/>
              <a:t>?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Беседа. Вопросы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413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ru-RU" sz="2400" dirty="0" smtClean="0">
                <a:ea typeface="Times New Roman"/>
                <a:cs typeface="Times New Roman"/>
              </a:rPr>
              <a:t>Не </a:t>
            </a:r>
            <a:r>
              <a:rPr lang="ru-RU" sz="2400" dirty="0">
                <a:ea typeface="Times New Roman"/>
                <a:cs typeface="Times New Roman"/>
              </a:rPr>
              <a:t>надо мусорить, </a:t>
            </a:r>
            <a:endParaRPr lang="ru-RU" sz="2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400" dirty="0">
                <a:ea typeface="Times New Roman"/>
                <a:cs typeface="Times New Roman"/>
              </a:rPr>
              <a:t>Н</a:t>
            </a:r>
            <a:r>
              <a:rPr lang="ru-RU" sz="2400" dirty="0" smtClean="0">
                <a:ea typeface="Times New Roman"/>
                <a:cs typeface="Times New Roman"/>
              </a:rPr>
              <a:t>ельзя </a:t>
            </a:r>
            <a:r>
              <a:rPr lang="ru-RU" sz="2400" dirty="0">
                <a:ea typeface="Times New Roman"/>
                <a:cs typeface="Times New Roman"/>
              </a:rPr>
              <a:t>разжигать костры, </a:t>
            </a:r>
            <a:endParaRPr lang="ru-RU" sz="2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400" dirty="0" smtClean="0">
                <a:ea typeface="Times New Roman"/>
                <a:cs typeface="Times New Roman"/>
              </a:rPr>
              <a:t>Не рубить </a:t>
            </a:r>
            <a:r>
              <a:rPr lang="ru-RU" sz="2400" dirty="0">
                <a:ea typeface="Times New Roman"/>
                <a:cs typeface="Times New Roman"/>
              </a:rPr>
              <a:t>деревья, </a:t>
            </a:r>
            <a:endParaRPr lang="ru-RU" sz="2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400" dirty="0" smtClean="0">
                <a:ea typeface="Times New Roman"/>
                <a:cs typeface="Times New Roman"/>
              </a:rPr>
              <a:t>Нельзя вырезать </a:t>
            </a:r>
            <a:r>
              <a:rPr lang="ru-RU" sz="2400" dirty="0">
                <a:ea typeface="Times New Roman"/>
                <a:cs typeface="Times New Roman"/>
              </a:rPr>
              <a:t>слова на деревьях, </a:t>
            </a:r>
            <a:endParaRPr lang="ru-RU" sz="2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400" dirty="0" smtClean="0">
                <a:ea typeface="Times New Roman"/>
                <a:cs typeface="Times New Roman"/>
              </a:rPr>
              <a:t>Не надо топтать </a:t>
            </a:r>
            <a:r>
              <a:rPr lang="ru-RU" sz="2400" dirty="0">
                <a:ea typeface="Times New Roman"/>
                <a:cs typeface="Times New Roman"/>
              </a:rPr>
              <a:t>лекарственные растения.(ходить нужно по тропинкам). </a:t>
            </a:r>
            <a:endParaRPr lang="ru-RU" sz="24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ru-RU" sz="2400" dirty="0" smtClean="0">
                <a:ea typeface="Times New Roman"/>
                <a:cs typeface="Times New Roman"/>
              </a:rPr>
              <a:t>Нельзя </a:t>
            </a:r>
            <a:r>
              <a:rPr lang="ru-RU" sz="2400" dirty="0">
                <a:ea typeface="Times New Roman"/>
                <a:cs typeface="Times New Roman"/>
              </a:rPr>
              <a:t>ходить в лес с </a:t>
            </a:r>
            <a:r>
              <a:rPr lang="ru-RU" sz="2400" dirty="0" smtClean="0">
                <a:ea typeface="Times New Roman"/>
                <a:cs typeface="Times New Roman"/>
              </a:rPr>
              <a:t>ружьем, а с корзинкой и фотоаппаратом.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Ответы детей</a:t>
            </a:r>
            <a:r>
              <a:rPr lang="en-US" sz="3200" dirty="0" smtClean="0"/>
              <a:t>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135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Дети сделали вывод, что  только от самого человека зависит, отнесется ли Леший хорошо к людям или так, что забудется дорогая в лесные </a:t>
            </a:r>
            <a:r>
              <a:rPr lang="ru-RU" dirty="0" smtClean="0"/>
              <a:t>владения.</a:t>
            </a:r>
          </a:p>
          <a:p>
            <a:r>
              <a:rPr lang="ru-RU" dirty="0" smtClean="0"/>
              <a:t>Дети поняли, что </a:t>
            </a:r>
            <a:r>
              <a:rPr lang="ru-RU" dirty="0"/>
              <a:t>нельзя делать в природе резких движений. Нужно действовать осторожно. Изучать, уточнять, спрашивать, </a:t>
            </a:r>
            <a:r>
              <a:rPr lang="ru-RU" dirty="0" smtClean="0"/>
              <a:t>интересоваться. Вести в лесу надо как в гостях</a:t>
            </a:r>
            <a:r>
              <a:rPr lang="en-US" dirty="0" smtClean="0"/>
              <a:t>:</a:t>
            </a:r>
            <a:r>
              <a:rPr lang="ru-RU" dirty="0" smtClean="0"/>
              <a:t> вежливо, по-доброму, бережливо, внимательно, не нарушая правил.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Выводы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310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554</TotalTime>
  <Words>318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Влияние славянской мифологии на образование в интересах устойчивого развития у детей дошкольного возраста посредством «Зеленых аксиом»</vt:lpstr>
      <vt:lpstr>Презентация PowerPoint</vt:lpstr>
      <vt:lpstr>Презентация PowerPoint</vt:lpstr>
      <vt:lpstr>Картотека «Славянская мифология»</vt:lpstr>
      <vt:lpstr>Миф о Лешим</vt:lpstr>
      <vt:lpstr>Миф о Лешим</vt:lpstr>
      <vt:lpstr>Беседа. Вопросы</vt:lpstr>
      <vt:lpstr>Ответы детей:</vt:lpstr>
      <vt:lpstr>Выводы</vt:lpstr>
      <vt:lpstr>Итоги в рисунках</vt:lpstr>
      <vt:lpstr>Презентация PowerPoint</vt:lpstr>
      <vt:lpstr>«Зеленая аксиома» в «Зеленый рюкзачок»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</dc:creator>
  <cp:lastModifiedBy>Методист</cp:lastModifiedBy>
  <cp:revision>26</cp:revision>
  <dcterms:created xsi:type="dcterms:W3CDTF">2017-11-04T14:55:10Z</dcterms:created>
  <dcterms:modified xsi:type="dcterms:W3CDTF">2018-03-12T02:00:26Z</dcterms:modified>
</cp:coreProperties>
</file>