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2" r:id="rId3"/>
    <p:sldId id="264" r:id="rId4"/>
    <p:sldId id="266" r:id="rId5"/>
    <p:sldId id="259" r:id="rId6"/>
    <p:sldId id="265" r:id="rId7"/>
    <p:sldId id="261" r:id="rId8"/>
    <p:sldId id="267" r:id="rId9"/>
    <p:sldId id="269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7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76B5-7ACF-4D61-A9DD-A90830120B0B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F0D5-CA34-4D35-93BA-53806B9AE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76B5-7ACF-4D61-A9DD-A90830120B0B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F0D5-CA34-4D35-93BA-53806B9AE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76B5-7ACF-4D61-A9DD-A90830120B0B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F0D5-CA34-4D35-93BA-53806B9AE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76B5-7ACF-4D61-A9DD-A90830120B0B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F0D5-CA34-4D35-93BA-53806B9AE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76B5-7ACF-4D61-A9DD-A90830120B0B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F0D5-CA34-4D35-93BA-53806B9AE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76B5-7ACF-4D61-A9DD-A90830120B0B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F0D5-CA34-4D35-93BA-53806B9AE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76B5-7ACF-4D61-A9DD-A90830120B0B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F0D5-CA34-4D35-93BA-53806B9AE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76B5-7ACF-4D61-A9DD-A90830120B0B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F0D5-CA34-4D35-93BA-53806B9AE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76B5-7ACF-4D61-A9DD-A90830120B0B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F0D5-CA34-4D35-93BA-53806B9AE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76B5-7ACF-4D61-A9DD-A90830120B0B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F0D5-CA34-4D35-93BA-53806B9AE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B76B5-7ACF-4D61-A9DD-A90830120B0B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CF0D5-CA34-4D35-93BA-53806B9AE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B76B5-7ACF-4D61-A9DD-A90830120B0B}" type="datetimeFigureOut">
              <a:rPr lang="ru-RU" smtClean="0"/>
              <a:pPr/>
              <a:t>14.03.2018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CF0D5-CA34-4D35-93BA-53806B9AE2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1071538" y="1214422"/>
            <a:ext cx="7072362" cy="378621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 descr="https://cdn.pixabay.com/photo/2012/04/15/18/09/envelope-34738_1280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475656" y="1000108"/>
            <a:ext cx="72008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Здравствуйте ребята и воспитатели моей группы</a:t>
            </a: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«Звездочки». Привет вам из Москвы. Хотя сейчас я живу далеко, мы часто вспоминаем вас. Недавно мама купила мне книгу сказок, одна из них мне запомнилась,  она называется «Сказка о единстве». Мы с мамой предлагаем вам ее прочитать, придумать и нарисовать свое окончание сказки. Согласны? Тогда буду ждать от вас письма.</a:t>
            </a:r>
          </a:p>
          <a:p>
            <a:pPr algn="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Рома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Голосуцкий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1928806" y="-1928806"/>
            <a:ext cx="5286388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extBox 3"/>
          <p:cNvSpPr txBox="1"/>
          <p:nvPr/>
        </p:nvSpPr>
        <p:spPr>
          <a:xfrm>
            <a:off x="0" y="5214950"/>
            <a:ext cx="914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давние -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предавние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времена жил да был народ – дружный-предружный. Жил он как хорошая семья: без вражды, без ссор, без печали. И были на той земле чудесные могучие леса, моря, горы.</a:t>
            </a: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Но вот задумал злой черный колдун разрушить всю красоту земли. Стал он думать: как это сделать? Думал, думал и придумал: всех, кого только можно, рассорить.</a:t>
            </a:r>
          </a:p>
          <a:p>
            <a:pPr fontAlgn="base"/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orig00.deviantart.net/d109/f/2015/011/e/f/a_few_mountains_ghibli_style_by_tyleredlinart-d55xn0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07804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507207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Подкрался колдун к высоким горам и стал нашептывать: «Горы, а горы, вы такие большие, красивые, вам люди любуются, вас рисуют художники, поэты про вас стихи сочиняют. А ведь несправедливо получается, вы, горы, все из камней состоите. Это камни вас такими сделали. А кто про них вспоминает, кто про камни стихи сочиняет, кто ими любуется?»</a:t>
            </a:r>
          </a:p>
          <a:p>
            <a:pPr fontAlgn="base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Услышали это камни, стали задумываться. А затем возмущаться – поверили колдуну: «Мы самые главные, если бы не мы, не было бы гор». 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86" y="250195"/>
            <a:ext cx="7762246" cy="55504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7584" y="6021288"/>
            <a:ext cx="7128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Так они стали разъединяться, ссориться, пока все горы не обвалились. Не стало высоких и могучих гор на земле.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042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4put.ru/pictures/max/44/13556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522919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4929198"/>
            <a:ext cx="91440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Пришел колдун к морю и стал нашептывать: «Море, а море, ты такое красивое, большое, тебя люди рисуют, о тебе песни складывают, поэты стихи о тебе сочиняют! А ведь это несправедливо, море, ты ведь из капелек состоишь. Это они, капельки, тебя таким сделали! А кто про них, капелек, вспоминает, кто о них песни, стихи сочиняет? Если бы не капельки, не было бы тебя, море».</a:t>
            </a:r>
          </a:p>
          <a:p>
            <a:pPr fontAlgn="base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26622"/>
            <a:ext cx="7776864" cy="570663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1520" y="5661248"/>
            <a:ext cx="87849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dirty="0">
                <a:latin typeface="Times New Roman" pitchFamily="18" charset="0"/>
                <a:cs typeface="Times New Roman" pitchFamily="18" charset="0"/>
              </a:rPr>
              <a:t>Услышали это капельки, задумались, стали недовольными, сердитыми, стали ссориться и возмущаться: «Если бы не мы, не было бы моря! Это из нас море состоит! Это мы такие красивые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!»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Ссорились они, ссорились, каждая собой любоваться начала, себя лучам солнца подставлять. И не стало моря – испарилось оно по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капелькам.</a:t>
            </a:r>
            <a:endParaRPr lang="ru-RU" dirty="0"/>
          </a:p>
          <a:p>
            <a:pPr fontAlgn="base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3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getbg.net/upload/full/468163_zhivopis_kartina_les_1680x1050_(www.GetBg.net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4319" y="0"/>
            <a:ext cx="9158319" cy="4786322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786322"/>
            <a:ext cx="91440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Обрадовался колдун еще больше, побежал он к лесу могучему. «Лес, а лес, - стал шептать он изо всех сил, - ты такой могучий, красивый, сильный. Тобой люди любуются, про тебя стихи и песни сочиняют! Но разве справедливо это?! Ведь ты, лес, из деревьев состоишь, и тебя бы, лес, не было!»</a:t>
            </a:r>
          </a:p>
          <a:p>
            <a:pPr fontAlgn="base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Услышали это деревья, зашумели, закачали ветками, затрясли листвой. Шум в лесу поднялся, начали листья раньше времени осыпаться. А тем временим каждое дерево о себе только стало думать, себя солнцу подставлять. Ветвями деревья переплелись, стволами изогнулись – ссорятся, спорят, кто из них выше, лучше, старше. </a:t>
            </a:r>
            <a:endParaRPr lang="ru-RU" sz="16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74495"/>
            <a:ext cx="7200800" cy="47082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5445224"/>
            <a:ext cx="7200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Начали у деревьев корни гнить, земля их плохо держать стала. Налетел тут ветер сильный, повалил все деревья без труда. Не стало леса могучего.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69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4587212" cy="30707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81" y="3501008"/>
            <a:ext cx="4415319" cy="30963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724" y="3501008"/>
            <a:ext cx="4269772" cy="30963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6201" y="188640"/>
            <a:ext cx="4243548" cy="3070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23181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571</Words>
  <Application>Microsoft Office PowerPoint</Application>
  <PresentationFormat>Экран (4:3)</PresentationFormat>
  <Paragraphs>15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Оксана Владимировна</dc:creator>
  <cp:lastModifiedBy>Вика</cp:lastModifiedBy>
  <cp:revision>22</cp:revision>
  <dcterms:created xsi:type="dcterms:W3CDTF">2018-02-14T15:47:37Z</dcterms:created>
  <dcterms:modified xsi:type="dcterms:W3CDTF">2018-03-14T09:20:19Z</dcterms:modified>
</cp:coreProperties>
</file>