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7561263" cy="10693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13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7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8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51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7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0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7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41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45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9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0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D7C0F-519B-441C-8ACA-BD866DC55055}" type="datetimeFigureOut">
              <a:rPr lang="ru-RU" smtClean="0"/>
              <a:pPr/>
              <a:t>29.11.2019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E4E1-CD6A-41E2-8B21-F0948C59E9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4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255" y="19778"/>
            <a:ext cx="6794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ОУ (</a:t>
            </a: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ПОЛНОЕ </a:t>
            </a: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НАИМЕНОВАНИЕ, название населенного пункта, область)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009" y="1214934"/>
            <a:ext cx="551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Смольник Надежда Сергеевна, </a:t>
            </a:r>
          </a:p>
          <a:p>
            <a:pPr algn="ctr"/>
            <a:r>
              <a:rPr lang="ru-RU" sz="1200" i="1" dirty="0" smtClean="0"/>
              <a:t>заведующий учебно-методической лабораторией экологического образования </a:t>
            </a:r>
          </a:p>
          <a:p>
            <a:pPr algn="ctr"/>
            <a:r>
              <a:rPr lang="ru-RU" sz="1200" i="1" dirty="0" smtClean="0"/>
              <a:t>МГЭИ им. А.Д. Сахарова БГУ, город Минск, Республика Беларусь</a:t>
            </a:r>
            <a:endParaRPr lang="ru-RU" sz="12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9250" y="2041994"/>
            <a:ext cx="6711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СОВРЕМЕННЫХ ПРОГРАММАХ РАБОТЫ С ДЕТЬМИ ДОШКОЛЬНОГО ВОЗРАСТА ВСЕ БОЛЬШЕ ВНИМАНИЯ УДЕЛЯЕТСЯ ВОПРОСАМ ЭКОЛОГИИ И ЭКОЛОГИЗАЦИИ ПРОЦЕССА ОБУЧЕНИЯ.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ОБУСЛОВЛЕНО ЭТО ПОТРЕБНОСТЬЮ В ФОРМИРОВАНИИ ОСНОВ ЭКОЛОГИЧЕСКОЙ КУЛЬТУРЫ УЖЕ НА ЭТАПЕ ДОШКОЛЬНОГО ДЕТСТВА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96896" y="3308984"/>
            <a:ext cx="2875044" cy="1958144"/>
            <a:chOff x="242888" y="260350"/>
            <a:chExt cx="8685212" cy="6351588"/>
          </a:xfrm>
        </p:grpSpPr>
        <p:grpSp>
          <p:nvGrpSpPr>
            <p:cNvPr id="27" name="Группа 8"/>
            <p:cNvGrpSpPr>
              <a:grpSpLocks/>
            </p:cNvGrpSpPr>
            <p:nvPr/>
          </p:nvGrpSpPr>
          <p:grpSpPr bwMode="auto">
            <a:xfrm>
              <a:off x="242888" y="854075"/>
              <a:ext cx="4968875" cy="3025775"/>
              <a:chOff x="899592" y="3645024"/>
              <a:chExt cx="4968552" cy="3024336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899592" y="3645024"/>
                <a:ext cx="4968552" cy="115991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b="1" dirty="0"/>
                  <a:t>ПЕДАГОГИЧЕСКИЙ ПРОЦЕСС</a:t>
                </a:r>
              </a:p>
            </p:txBody>
          </p:sp>
          <p:sp>
            <p:nvSpPr>
              <p:cNvPr id="33" name="Выноска со стрелкой вверх 32"/>
              <p:cNvSpPr/>
              <p:nvPr/>
            </p:nvSpPr>
            <p:spPr>
              <a:xfrm>
                <a:off x="899592" y="4804935"/>
                <a:ext cx="4968552" cy="1864425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/>
                  <a:t>ПОНЯТИЯ ЭКОЛОГИИ</a:t>
                </a:r>
              </a:p>
            </p:txBody>
          </p:sp>
        </p:grpSp>
        <p:sp>
          <p:nvSpPr>
            <p:cNvPr id="28" name="Скругленный прямоугольник 27"/>
            <p:cNvSpPr/>
            <p:nvPr/>
          </p:nvSpPr>
          <p:spPr>
            <a:xfrm>
              <a:off x="5651500" y="635000"/>
              <a:ext cx="3276600" cy="328453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ЭКОЛОГИЧЕСКОЕ ОБРАЗОВАНИЕ ДОШКОЛЬНИКОВ</a:t>
              </a:r>
            </a:p>
          </p:txBody>
        </p:sp>
        <p:sp>
          <p:nvSpPr>
            <p:cNvPr id="29" name="Левая фигурная скобка 28"/>
            <p:cNvSpPr/>
            <p:nvPr/>
          </p:nvSpPr>
          <p:spPr>
            <a:xfrm>
              <a:off x="5148263" y="260350"/>
              <a:ext cx="503237" cy="4032250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/>
            </a:p>
          </p:txBody>
        </p:sp>
        <p:sp>
          <p:nvSpPr>
            <p:cNvPr id="30" name="Стрелка углом вверх 29"/>
            <p:cNvSpPr/>
            <p:nvPr/>
          </p:nvSpPr>
          <p:spPr>
            <a:xfrm rot="16200000" flipH="1">
              <a:off x="4997451" y="3638550"/>
              <a:ext cx="2101850" cy="2663825"/>
            </a:xfrm>
            <a:prstGeom prst="bentUpArrow">
              <a:avLst>
                <a:gd name="adj1" fmla="val 12728"/>
                <a:gd name="adj2" fmla="val 24423"/>
                <a:gd name="adj3" fmla="val 2548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42888" y="4379913"/>
              <a:ext cx="4473574" cy="223202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ЭКОЛОГИЧЕСКОЕ МИРОВОЗЗРЕНИЕ – ЭТО ПРОДУКТ ОБРАЗОВАНИЯ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88658" y="5490716"/>
            <a:ext cx="3468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ДЛЯ ДЕТЕЙ И РОДИТЕЛЕЙ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МАСТЕР-КЛАССЫ ПО ЭКОДИЗАЙНУ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ВЕЧЕРА ЭКОЛОГИЧЕСКОЙ СКАЗКИ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ЭКОСИНЕМАТЕКА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ЭКОЛОГИЧЕСКИЙ ТЕАТР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ЭКОЛОГИЧЕСКАЯ ТРОПА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УЧАСТИЕ В ЭКОЛОГИЧЕСКИХ АКЦИЯХ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049" name="TextBox 2048"/>
          <p:cNvSpPr txBox="1"/>
          <p:nvPr/>
        </p:nvSpPr>
        <p:spPr>
          <a:xfrm>
            <a:off x="3873645" y="3365433"/>
            <a:ext cx="342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МЕРОПРИЯТИЯ ДЛЯ ПЕДАГОГОВ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ЕМИНАРЫ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МАСТЕР-КЛАССЫ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46" y="4196430"/>
            <a:ext cx="3099622" cy="23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22" y="6683746"/>
            <a:ext cx="3108045" cy="26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Прямоугольник 2051"/>
          <p:cNvSpPr/>
          <p:nvPr/>
        </p:nvSpPr>
        <p:spPr>
          <a:xfrm>
            <a:off x="3873645" y="9413948"/>
            <a:ext cx="3402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ПРИВЛЕЧЕНИЕ РОДИТЕЛЕЙ К ЭКОЛОГИЧЕСКИМ МЕРОПРИЯТИЯМ </a:t>
            </a:r>
            <a:r>
              <a:rPr lang="ru-RU" sz="1200" b="1" dirty="0" smtClean="0">
                <a:solidFill>
                  <a:srgbClr val="7030A0"/>
                </a:solidFill>
              </a:rPr>
              <a:t>СПОСОБСТВУЕТ НЕ ТОЛЬКО ЭКОЛОГИЧЕСКОМУ ПРОСВЕЩЕНИЮ </a:t>
            </a:r>
            <a:r>
              <a:rPr lang="ru-RU" sz="1200" dirty="0" smtClean="0">
                <a:solidFill>
                  <a:srgbClr val="7030A0"/>
                </a:solidFill>
              </a:rPr>
              <a:t>ДЕТЕЙ И ВЗРОСЛЫХ, НО И ВЕДЕТ К ПОВЫШЕНИЮ УРОВНЯ </a:t>
            </a:r>
            <a:r>
              <a:rPr lang="ru-RU" sz="1200" b="1" dirty="0" smtClean="0">
                <a:solidFill>
                  <a:srgbClr val="7030A0"/>
                </a:solidFill>
              </a:rPr>
              <a:t>ЭКОЛОГИЧЕСКОЙ ГРАМОТНОСТИ И КУЛЬТУРЫ</a:t>
            </a:r>
            <a:endParaRPr lang="ru-RU" sz="1200" b="1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3" y="7938988"/>
            <a:ext cx="3318464" cy="249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2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255" y="90116"/>
            <a:ext cx="679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ОУ (ПОЛНОЕ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НАИМЕНОВАНИЕ, название населенного пункта, область)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009" y="1214934"/>
            <a:ext cx="551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Смольник Надежда Сергеевна, </a:t>
            </a:r>
          </a:p>
          <a:p>
            <a:pPr algn="ctr"/>
            <a:r>
              <a:rPr lang="ru-RU" sz="1200" i="1" dirty="0" smtClean="0"/>
              <a:t>заведующий учебно-методической лабораторией экологического образования </a:t>
            </a:r>
          </a:p>
          <a:p>
            <a:pPr algn="ctr"/>
            <a:r>
              <a:rPr lang="ru-RU" sz="1200" i="1" dirty="0" smtClean="0"/>
              <a:t>МГЭИ им. А.Д. Сахарова БГУ, город Минск, Республика Беларусь</a:t>
            </a:r>
            <a:endParaRPr lang="ru-RU" sz="1200" i="1" dirty="0"/>
          </a:p>
        </p:txBody>
      </p:sp>
      <p:pic>
        <p:nvPicPr>
          <p:cNvPr id="9" name="Picture 2" descr="http://www.iseu.bsu.by/wp-content/uploads/2019/04/OeupWF0n_RE-360x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" y="3759347"/>
            <a:ext cx="2309851" cy="1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94" y="3759424"/>
            <a:ext cx="2383702" cy="16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02" y="3263839"/>
            <a:ext cx="1618151" cy="21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1" y="8283851"/>
            <a:ext cx="4400325" cy="21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9250" y="2041994"/>
            <a:ext cx="6711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ЭКОЛОГО-ПРОСВЕТИТЕЛЬСКИЕ И ЭКОЛОГО-СОЦИАЛЬНЫЕ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ПРОЕКТЫ ИМЕЮТ ВАЖНОЕ ЗНАЧЕНИЕ ПРИ РЕАЛИЗАЦИИ ИДЕЙ ЭКОЛОГИЧЕСКОГО ОБРАЗОВАНИЯ И ТАКЖЕ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ЯВЛЯЮТСЯ ВАЖНОЙ СОСТАВЛЯЮЩЕЙ ПРИ ДОСТИЖЕНИИ ЦЕЛЕЙ УСТОЙЧИВОГО РАЗВИТИТИЯ  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796" y="3113093"/>
            <a:ext cx="482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УЧАСТИЕ В ПРОСВЕТИТЕЛЬСКИХ ЭКОЛОГИЧЕСКИХ МЕРОПРИЯТИЯХ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949" y="7931444"/>
            <a:ext cx="672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УЧАСТИЕ В РЕАЛИЗАЦИИ ЭКОЛОГО-СОЦИАЛЬНОГО ПРОЕКТА «АЗБУКА ЭКОЛОГИИ»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58" y="5490716"/>
            <a:ext cx="567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ЭКОЛОГО-СОЦИАЛЬНОМ ПРОЕКТЕ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«НОВАЯ ЖИЗНЬ В ОБМЕН НА КРЫШЕЧКИ»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6" y="5629178"/>
            <a:ext cx="1564636" cy="224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44" y="8577775"/>
            <a:ext cx="1991709" cy="18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7" y="6137047"/>
            <a:ext cx="2208654" cy="178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18" y="6137047"/>
            <a:ext cx="2460290" cy="1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203</Words>
  <Application>Microsoft Office PowerPoint</Application>
  <PresentationFormat>Произвольный</PresentationFormat>
  <Paragraphs>30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Полина Журавлёва</cp:lastModifiedBy>
  <cp:revision>57</cp:revision>
  <dcterms:created xsi:type="dcterms:W3CDTF">2019-11-27T10:44:40Z</dcterms:created>
  <dcterms:modified xsi:type="dcterms:W3CDTF">2019-11-29T08:13:52Z</dcterms:modified>
</cp:coreProperties>
</file>