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Презентация к занятию по познавательному развитию (экология)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000636"/>
            <a:ext cx="2928958" cy="42862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 конспекта  воспитатели:  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Камальдинова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Г.И.,</a:t>
            </a:r>
          </a:p>
          <a:p>
            <a:r>
              <a:rPr lang="ru-RU" sz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Кочнева С.А.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0002-001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68998" cy="6582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50006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ФАУНА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285729"/>
            <a:ext cx="4041775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ФЛОРА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00504"/>
            <a:ext cx="130048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1846" y="912159"/>
            <a:ext cx="1284663" cy="175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785794"/>
            <a:ext cx="1247797" cy="1797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214950"/>
            <a:ext cx="1395155" cy="109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929198"/>
            <a:ext cx="1381118" cy="16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857232"/>
            <a:ext cx="1323779" cy="143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714620"/>
            <a:ext cx="1415855" cy="12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43074" y="2714620"/>
            <a:ext cx="119144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 descr="C:\Users\Asus\Desktop\pole_romashki_trava_cvety_76508_1920x108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9962" y="2176917"/>
            <a:ext cx="1785950" cy="1285866"/>
          </a:xfrm>
          <a:prstGeom prst="rect">
            <a:avLst/>
          </a:prstGeom>
          <a:noFill/>
        </p:spPr>
      </p:pic>
      <p:pic>
        <p:nvPicPr>
          <p:cNvPr id="3085" name="Picture 13" descr="C:\Users\Asus\Desktop\zelenyj-priroda-trava-polya-gaz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4725144"/>
            <a:ext cx="1943082" cy="121442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20" y="4929198"/>
            <a:ext cx="1450504" cy="1087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3143072"/>
            <a:ext cx="1476829" cy="98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Схема  посадки семя цветка</a:t>
            </a:r>
            <a:endParaRPr lang="ru-RU" dirty="0"/>
          </a:p>
        </p:txBody>
      </p:sp>
      <p:pic>
        <p:nvPicPr>
          <p:cNvPr id="1026" name="Picture 2" descr="C:\Users\Asus\Desktop\hello_html_162af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65" t="34607" r="66612" b="32260"/>
          <a:stretch>
            <a:fillRect/>
          </a:stretch>
        </p:blipFill>
        <p:spPr bwMode="auto">
          <a:xfrm>
            <a:off x="3143240" y="4286256"/>
            <a:ext cx="2428892" cy="1850584"/>
          </a:xfrm>
          <a:prstGeom prst="rect">
            <a:avLst/>
          </a:prstGeom>
          <a:noFill/>
        </p:spPr>
      </p:pic>
      <p:pic>
        <p:nvPicPr>
          <p:cNvPr id="6" name="Picture 2" descr="C:\Users\Asus\Desktop\hello_html_162af114.jpg"/>
          <p:cNvPicPr>
            <a:picLocks noChangeAspect="1" noChangeArrowheads="1"/>
          </p:cNvPicPr>
          <p:nvPr/>
        </p:nvPicPr>
        <p:blipFill>
          <a:blip r:embed="rId2"/>
          <a:srcRect l="66413" t="3545" r="3566" b="63322"/>
          <a:stretch>
            <a:fillRect/>
          </a:stretch>
        </p:blipFill>
        <p:spPr bwMode="auto">
          <a:xfrm>
            <a:off x="6357950" y="1643050"/>
            <a:ext cx="2214578" cy="1771702"/>
          </a:xfrm>
          <a:prstGeom prst="rect">
            <a:avLst/>
          </a:prstGeom>
          <a:noFill/>
        </p:spPr>
      </p:pic>
      <p:pic>
        <p:nvPicPr>
          <p:cNvPr id="7" name="Picture 2" descr="C:\Users\Asus\Desktop\hello_html_162af114.jpg"/>
          <p:cNvPicPr>
            <a:picLocks noChangeAspect="1" noChangeArrowheads="1"/>
          </p:cNvPicPr>
          <p:nvPr/>
        </p:nvPicPr>
        <p:blipFill>
          <a:blip r:embed="rId2"/>
          <a:srcRect l="33388" t="3545" r="33588" b="63322"/>
          <a:stretch>
            <a:fillRect/>
          </a:stretch>
        </p:blipFill>
        <p:spPr bwMode="auto">
          <a:xfrm>
            <a:off x="3428992" y="1571612"/>
            <a:ext cx="2500330" cy="1818422"/>
          </a:xfrm>
          <a:prstGeom prst="rect">
            <a:avLst/>
          </a:prstGeom>
          <a:noFill/>
        </p:spPr>
      </p:pic>
      <p:pic>
        <p:nvPicPr>
          <p:cNvPr id="8" name="Picture 2" descr="C:\Users\Asus\Desktop\hello_html_162af114.jpg"/>
          <p:cNvPicPr>
            <a:picLocks noChangeAspect="1" noChangeArrowheads="1"/>
          </p:cNvPicPr>
          <p:nvPr/>
        </p:nvPicPr>
        <p:blipFill>
          <a:blip r:embed="rId2"/>
          <a:srcRect l="1865" t="3545" r="66612" b="63322"/>
          <a:stretch>
            <a:fillRect/>
          </a:stretch>
        </p:blipFill>
        <p:spPr bwMode="auto">
          <a:xfrm>
            <a:off x="357158" y="1500174"/>
            <a:ext cx="2428892" cy="1850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6"/>
            <a:ext cx="842968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631</TotalTime>
  <Words>28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к занятию по познавательному развитию (экология)</vt:lpstr>
      <vt:lpstr>Слайд 2</vt:lpstr>
      <vt:lpstr>Слайд 3</vt:lpstr>
      <vt:lpstr>       Схема  посадки семя цветка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26</cp:revision>
  <dcterms:created xsi:type="dcterms:W3CDTF">2018-03-14T14:18:44Z</dcterms:created>
  <dcterms:modified xsi:type="dcterms:W3CDTF">2018-03-15T15:34:16Z</dcterms:modified>
</cp:coreProperties>
</file>