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"/>
  </p:notesMasterIdLst>
  <p:sldIdLst>
    <p:sldId id="289" r:id="rId2"/>
    <p:sldId id="256" r:id="rId3"/>
    <p:sldId id="258" r:id="rId4"/>
    <p:sldId id="303" r:id="rId5"/>
    <p:sldId id="270" r:id="rId6"/>
    <p:sldId id="271" r:id="rId7"/>
    <p:sldId id="269" r:id="rId8"/>
    <p:sldId id="293" r:id="rId9"/>
    <p:sldId id="263" r:id="rId10"/>
    <p:sldId id="302" r:id="rId11"/>
    <p:sldId id="264" r:id="rId12"/>
    <p:sldId id="300" r:id="rId13"/>
    <p:sldId id="265" r:id="rId14"/>
    <p:sldId id="266" r:id="rId15"/>
    <p:sldId id="314" r:id="rId16"/>
    <p:sldId id="292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66FF"/>
    <a:srgbClr val="FF6600"/>
    <a:srgbClr val="E54B1B"/>
    <a:srgbClr val="FF33CC"/>
    <a:srgbClr val="FFFF99"/>
    <a:srgbClr val="DBEEFB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7" autoAdjust="0"/>
    <p:restoredTop sz="95520" autoAdjust="0"/>
  </p:normalViewPr>
  <p:slideViewPr>
    <p:cSldViewPr>
      <p:cViewPr>
        <p:scale>
          <a:sx n="77" d="100"/>
          <a:sy n="77" d="100"/>
        </p:scale>
        <p:origin x="-138" y="-8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9D664BF-92BB-4BE1-98E1-19E66F35F2C4}" type="datetimeFigureOut">
              <a:rPr lang="ru-RU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FC5B7A6-38F6-433D-8600-181D5A0735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2265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A6B8C5-0DF8-4118-98F3-3096F770B7E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B4AEC-43F4-4ED6-B341-96E012317831}" type="datetimeFigureOut">
              <a:rPr lang="ru-RU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AC4B4-5916-4FF0-A928-28F1EBE601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B3ED5-775D-4DD3-B2CB-4A4A816A24F7}" type="datetimeFigureOut">
              <a:rPr lang="ru-RU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3D80F-626A-4101-8716-9EB00DA058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10F27-CF56-41C6-9CB5-325B7283C5B5}" type="datetimeFigureOut">
              <a:rPr lang="ru-RU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13AFF-66B5-4794-9B17-4E5B4C09F0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B6684-C760-41BB-975E-4B28044DB01D}" type="datetimeFigureOut">
              <a:rPr lang="ru-RU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7F7A4-0DED-4FED-B1DF-E403FACB2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52B7C-A4EF-4F07-95B4-B5372F692BBA}" type="datetimeFigureOut">
              <a:rPr lang="ru-RU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9AEE7-76D0-45C4-937C-B05F76669F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A6E25-F6D5-4B55-88F9-41F7BF40569F}" type="datetimeFigureOut">
              <a:rPr lang="ru-RU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C4743-E39C-49CC-AD6D-08A072A5F6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454AD-590E-4AF0-88DB-E434FB0CDEC7}" type="datetimeFigureOut">
              <a:rPr lang="ru-RU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10CDD-E2BE-4786-87EE-8D23622F8F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61B76-2A62-422D-8541-338A5FA4E111}" type="datetimeFigureOut">
              <a:rPr lang="ru-RU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72B4A-3375-45C6-AA4B-9D7BB06183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32EB4-5E14-4407-84AB-307377A6B67F}" type="datetimeFigureOut">
              <a:rPr lang="ru-RU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3781C-A038-46C7-82AA-F9CFAFB4E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AA442-99A5-4DD6-939D-80E67C91CF3C}" type="datetimeFigureOut">
              <a:rPr lang="ru-RU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5AA30-D5AF-441A-BC56-54440F4315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32FC6-4F48-4C14-8A7B-31851747E512}" type="datetimeFigureOut">
              <a:rPr lang="ru-RU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60EF4-0459-4DCC-91D9-84998DEAA0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3F3113-950A-49C5-92FB-FD6DDCB1B70C}" type="datetimeFigureOut">
              <a:rPr lang="ru-RU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BFB0B1-5F1D-4F74-8EEA-139C6269C4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795" r:id="rId2"/>
    <p:sldLayoutId id="2147483804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5" r:id="rId9"/>
    <p:sldLayoutId id="2147483801" r:id="rId10"/>
    <p:sldLayoutId id="2147483802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.wav"/><Relationship Id="rId1" Type="http://schemas.openxmlformats.org/officeDocument/2006/relationships/audio" Target="../media/audio3.wav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.wav"/><Relationship Id="rId1" Type="http://schemas.openxmlformats.org/officeDocument/2006/relationships/audio" Target="../media/audio5.wav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739963"/>
            <a:ext cx="4529088" cy="6015558"/>
          </a:xfrm>
        </p:spPr>
      </p:pic>
    </p:spTree>
    <p:extLst>
      <p:ext uri="{BB962C8B-B14F-4D97-AF65-F5344CB8AC3E}">
        <p14:creationId xmlns:p14="http://schemas.microsoft.com/office/powerpoint/2010/main" val="48762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304800" y="5695950"/>
            <a:ext cx="17049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5400" b="1">
                <a:solidFill>
                  <a:schemeClr val="tx1"/>
                </a:solidFill>
              </a:rPr>
              <a:t>Ло</a:t>
            </a:r>
            <a:r>
              <a:rPr lang="ru-RU" altLang="ru-RU" sz="5400" b="1">
                <a:solidFill>
                  <a:schemeClr val="folHlink"/>
                </a:solidFill>
              </a:rPr>
              <a:t>сь</a:t>
            </a:r>
            <a:endParaRPr lang="ru-RU" altLang="ru-RU" sz="15000" b="1">
              <a:solidFill>
                <a:schemeClr val="folHlink"/>
              </a:solidFill>
            </a:endParaRPr>
          </a:p>
        </p:txBody>
      </p:sp>
      <p:pic>
        <p:nvPicPr>
          <p:cNvPr id="139268" name="лось3710.wav">
            <a:hlinkClick r:id="" action="ppaction://media"/>
          </p:cNvPr>
          <p:cNvPicPr>
            <a:picLocks noChangeAspect="1" noChangeArrowheads="1"/>
          </p:cNvPicPr>
          <p:nvPr>
            <a:wavAudioFile r:embed="rId1" name="лось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324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69" name="Reco3710.WAV">
            <a:hlinkClick r:id="" action="ppaction://media"/>
          </p:cNvPr>
          <p:cNvPicPr>
            <a:picLocks noChangeAspect="1" noChangeArrowheads="1"/>
          </p:cNvPicPr>
          <p:nvPr>
            <a:wavAudioFile r:embed="rId2" name="Recorded Sound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43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Картинки по запросу лось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артинки по запросу лось картинк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артинки по запросу лось картин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912812"/>
            <a:ext cx="7087121" cy="471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31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139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84" fill="hold"/>
                                        <p:tgtEl>
                                          <p:spTgt spid="139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9269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926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305800" cy="150019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smtClean="0">
                <a:solidFill>
                  <a:srgbClr val="FFFF99"/>
                </a:solidFill>
              </a:rPr>
              <a:t>Летом ходит без дороги</a:t>
            </a:r>
            <a:br>
              <a:rPr lang="ru-RU" sz="3300" dirty="0" smtClean="0">
                <a:solidFill>
                  <a:srgbClr val="FFFF99"/>
                </a:solidFill>
              </a:rPr>
            </a:br>
            <a:r>
              <a:rPr lang="ru-RU" sz="3300" dirty="0" smtClean="0">
                <a:solidFill>
                  <a:srgbClr val="FFFF99"/>
                </a:solidFill>
              </a:rPr>
              <a:t>Возле сосен и берёз,</a:t>
            </a:r>
            <a:br>
              <a:rPr lang="ru-RU" sz="3300" dirty="0" smtClean="0">
                <a:solidFill>
                  <a:srgbClr val="FFFF99"/>
                </a:solidFill>
              </a:rPr>
            </a:br>
            <a:r>
              <a:rPr lang="ru-RU" sz="3300" dirty="0" smtClean="0">
                <a:solidFill>
                  <a:srgbClr val="FFFF99"/>
                </a:solidFill>
              </a:rPr>
              <a:t>А зимой он спит в берлоге,</a:t>
            </a:r>
            <a:br>
              <a:rPr lang="ru-RU" sz="3300" dirty="0" smtClean="0">
                <a:solidFill>
                  <a:srgbClr val="FFFF99"/>
                </a:solidFill>
              </a:rPr>
            </a:br>
            <a:r>
              <a:rPr lang="ru-RU" sz="3300" dirty="0" smtClean="0">
                <a:solidFill>
                  <a:srgbClr val="FFFF99"/>
                </a:solidFill>
              </a:rPr>
              <a:t>От мороза прячет нос.</a:t>
            </a:r>
            <a:endParaRPr lang="ru-RU" sz="3300" dirty="0">
              <a:solidFill>
                <a:srgbClr val="FFFF99"/>
              </a:solidFill>
            </a:endParaRPr>
          </a:p>
        </p:txBody>
      </p:sp>
      <p:pic>
        <p:nvPicPr>
          <p:cNvPr id="8194" name="Picture 2" descr="C:\Users\кристина\Desktop\мама\P231623d8_medve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2143125"/>
            <a:ext cx="628650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2014538" y="2667000"/>
            <a:ext cx="1841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ru-RU" sz="18900" b="1">
              <a:solidFill>
                <a:schemeClr val="tx2"/>
              </a:solidFill>
              <a:cs typeface="Times New Roman" pitchFamily="18" charset="0"/>
            </a:endParaRPr>
          </a:p>
        </p:txBody>
      </p:sp>
      <p:pic>
        <p:nvPicPr>
          <p:cNvPr id="63492" name="Picture 4" descr="D:\WINNT\Profiles\dabbaa0a\Desktop\New Folder (2)\grizzl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709613"/>
            <a:ext cx="4509989" cy="561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28600" y="5241925"/>
            <a:ext cx="26701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5000" b="1">
                <a:solidFill>
                  <a:schemeClr val="tx1"/>
                </a:solidFill>
              </a:rPr>
              <a:t>Бу</a:t>
            </a:r>
            <a:r>
              <a:rPr lang="ru-RU" altLang="ru-RU" sz="5000" b="1">
                <a:solidFill>
                  <a:schemeClr val="folHlink"/>
                </a:solidFill>
              </a:rPr>
              <a:t>рый</a:t>
            </a:r>
          </a:p>
          <a:p>
            <a:r>
              <a:rPr lang="ru-RU" altLang="ru-RU" sz="5000" b="1">
                <a:solidFill>
                  <a:schemeClr val="folHlink"/>
                </a:solidFill>
              </a:rPr>
              <a:t>Мед</a:t>
            </a:r>
            <a:r>
              <a:rPr lang="ru-RU" altLang="ru-RU" sz="5000" b="1">
                <a:solidFill>
                  <a:schemeClr val="tx1"/>
                </a:solidFill>
              </a:rPr>
              <a:t>ве</a:t>
            </a:r>
            <a:r>
              <a:rPr lang="ru-RU" altLang="ru-RU" sz="5000" b="1">
                <a:solidFill>
                  <a:schemeClr val="folHlink"/>
                </a:solidFill>
              </a:rPr>
              <a:t>дь</a:t>
            </a:r>
            <a:endParaRPr lang="ru-RU" altLang="ru-RU">
              <a:solidFill>
                <a:schemeClr val="folHlink"/>
              </a:solidFill>
            </a:endParaRPr>
          </a:p>
        </p:txBody>
      </p:sp>
      <p:pic>
        <p:nvPicPr>
          <p:cNvPr id="63494" name="медв3710.wav">
            <a:hlinkClick r:id="" action="ppaction://media"/>
          </p:cNvPr>
          <p:cNvPicPr>
            <a:picLocks noChangeAspect="1" noChangeArrowheads="1"/>
          </p:cNvPicPr>
          <p:nvPr>
            <a:wavAudioFile r:embed="rId1" name="медведь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324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6" name="Reco3710.WAV">
            <a:hlinkClick r:id="" action="ppaction://media"/>
          </p:cNvPr>
          <p:cNvPicPr>
            <a:picLocks noChangeAspect="1" noChangeArrowheads="1"/>
          </p:cNvPicPr>
          <p:nvPr>
            <a:wavAudioFile r:embed="rId2" name="Recorded Sound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67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47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634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76" fill="hold"/>
                                        <p:tgtEl>
                                          <p:spTgt spid="634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49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49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Кто зимой белый, а летом серый?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218" name="Picture 2" descr="C:\Users\кристина\Desktop\мама\lievre-americain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2975" y="1785938"/>
            <a:ext cx="43910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C:\Users\кристина\Desktop\мама\0_3b823_b72bd4a0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5938"/>
            <a:ext cx="4786313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20251"/>
            <a:ext cx="519096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79704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002060"/>
                </a:solidFill>
              </a:rPr>
              <a:t>Зверька узнаем мы с тобой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По двум таким приметам: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Он в шубе серенькой зимой,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А в рыжей шубке – летом.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Картинки по запросу Белка серая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420555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ультик для детей Лось, медведь, енот и заяц - BRIDGE-Мост -МУЛЬТФИЛЬМ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6525345"/>
          </a:xfrm>
        </p:spPr>
      </p:pic>
    </p:spTree>
    <p:extLst>
      <p:ext uri="{BB962C8B-B14F-4D97-AF65-F5344CB8AC3E}">
        <p14:creationId xmlns:p14="http://schemas.microsoft.com/office/powerpoint/2010/main" val="200999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/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pen.az/uploads/posts/2011-04/1302160265_overloa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3"/>
          <a:stretch/>
        </p:blipFill>
        <p:spPr bwMode="auto">
          <a:xfrm>
            <a:off x="1785299" y="548680"/>
            <a:ext cx="5883045" cy="440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653136"/>
            <a:ext cx="856895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</a:p>
          <a:p>
            <a:r>
              <a:rPr lang="ru-RU" sz="3200" dirty="0" smtClean="0"/>
              <a:t>НЕ </a:t>
            </a:r>
            <a:r>
              <a:rPr lang="ru-RU" sz="3200" dirty="0"/>
              <a:t>РАСКАЧИВАТЬ ЛОДКУ КОНФЛИКТАМИ </a:t>
            </a:r>
            <a:endParaRPr lang="ru-RU" sz="3200" dirty="0" smtClean="0"/>
          </a:p>
          <a:p>
            <a:endParaRPr lang="ru-RU" sz="3200" dirty="0"/>
          </a:p>
          <a:p>
            <a:pPr algn="ctr"/>
            <a:r>
              <a:rPr lang="ru-RU" sz="3200" dirty="0" smtClean="0"/>
              <a:t>МЕЖДУ </a:t>
            </a:r>
            <a:r>
              <a:rPr lang="ru-RU" sz="3200" dirty="0"/>
              <a:t>ЕЕ ПАССАЖИРАМИ.</a:t>
            </a:r>
          </a:p>
          <a:p>
            <a:pPr algn="ctr"/>
            <a:r>
              <a:rPr lang="ru-RU" sz="3600" dirty="0" smtClean="0"/>
              <a:t> </a:t>
            </a:r>
            <a:endParaRPr lang="ru-RU" sz="3600" dirty="0"/>
          </a:p>
        </p:txBody>
      </p:sp>
      <p:sp>
        <p:nvSpPr>
          <p:cNvPr id="3" name="AutoShape 2" descr="Картинки по запросу смайли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инки по запросу смайлик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0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14290"/>
            <a:ext cx="7999040" cy="98246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00B050"/>
                </a:solidFill>
              </a:rPr>
              <a:t> </a:t>
            </a:r>
            <a:endParaRPr lang="ru-RU" sz="4400" dirty="0">
              <a:solidFill>
                <a:srgbClr val="00B050"/>
              </a:solidFill>
            </a:endParaRPr>
          </a:p>
        </p:txBody>
      </p:sp>
      <p:sp>
        <p:nvSpPr>
          <p:cNvPr id="51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484784"/>
            <a:ext cx="8287072" cy="4873154"/>
          </a:xfrm>
        </p:spPr>
        <p:txBody>
          <a:bodyPr/>
          <a:lstStyle/>
          <a:p>
            <a:pPr marR="0" algn="ctr" eaLnBrk="1" hangingPunct="1"/>
            <a:r>
              <a:rPr lang="ru-RU" sz="9600" dirty="0" smtClean="0">
                <a:solidFill>
                  <a:srgbClr val="FFFF00"/>
                </a:solidFill>
              </a:rPr>
              <a:t>Кто </a:t>
            </a:r>
            <a:r>
              <a:rPr lang="ru-RU" sz="9600" dirty="0">
                <a:solidFill>
                  <a:srgbClr val="FFFF00"/>
                </a:solidFill>
              </a:rPr>
              <a:t>такие звери</a:t>
            </a:r>
            <a:r>
              <a:rPr lang="ru-RU" sz="9600" dirty="0" smtClean="0">
                <a:solidFill>
                  <a:srgbClr val="FFFF00"/>
                </a:solidFill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7"/>
            <a:ext cx="4620515" cy="40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енот фотограф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56" y="2132856"/>
            <a:ext cx="4968552" cy="396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590800"/>
            <a:ext cx="7772400" cy="1143000"/>
          </a:xfrm>
        </p:spPr>
        <p:txBody>
          <a:bodyPr/>
          <a:lstStyle/>
          <a:p>
            <a:r>
              <a:rPr lang="en-US" altLang="ru-RU"/>
              <a:t> </a:t>
            </a:r>
          </a:p>
        </p:txBody>
      </p:sp>
      <p:pic>
        <p:nvPicPr>
          <p:cNvPr id="66565" name="Picture 5" descr="C:\Мои документы\Baby\Картинки\Now\Animals\raccoo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57820"/>
            <a:ext cx="6529536" cy="516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288925" y="5741988"/>
            <a:ext cx="160178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5000" b="1">
                <a:solidFill>
                  <a:schemeClr val="folHlink"/>
                </a:solidFill>
              </a:rPr>
              <a:t>Е</a:t>
            </a:r>
            <a:r>
              <a:rPr lang="ru-RU" altLang="ru-RU" sz="5000" b="1">
                <a:solidFill>
                  <a:schemeClr val="tx1"/>
                </a:solidFill>
              </a:rPr>
              <a:t>но</a:t>
            </a:r>
            <a:r>
              <a:rPr lang="ru-RU" altLang="ru-RU" sz="5000" b="1">
                <a:solidFill>
                  <a:schemeClr val="folHlink"/>
                </a:solidFill>
              </a:rPr>
              <a:t>т</a:t>
            </a:r>
          </a:p>
        </p:txBody>
      </p:sp>
      <p:pic>
        <p:nvPicPr>
          <p:cNvPr id="66567" name="енот3725.wav">
            <a:hlinkClick r:id="" action="ppaction://media"/>
          </p:cNvPr>
          <p:cNvPicPr>
            <a:picLocks noChangeAspect="1" noChangeArrowheads="1"/>
          </p:cNvPicPr>
          <p:nvPr>
            <a:wavAudioFile r:embed="rId1" name="енот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8" name="Reco3725.WAV">
            <a:hlinkClick r:id="" action="ppaction://media"/>
          </p:cNvPr>
          <p:cNvPicPr>
            <a:picLocks noChangeAspect="1" noChangeArrowheads="1"/>
          </p:cNvPicPr>
          <p:nvPr>
            <a:wavAudioFile r:embed="rId2" name="Recorded Sound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5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0" fill="hold"/>
                                        <p:tgtEl>
                                          <p:spTgt spid="665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92" fill="hold"/>
                                        <p:tgtEl>
                                          <p:spTgt spid="665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56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56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305800" cy="214314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750B75"/>
                </a:solidFill>
              </a:rPr>
              <a:t>Тело зверей имеет разную форму и размер, но части тела у всех одинаковые.</a:t>
            </a:r>
            <a:br>
              <a:rPr lang="ru-RU" sz="3600" dirty="0" smtClean="0">
                <a:solidFill>
                  <a:srgbClr val="750B75"/>
                </a:solidFill>
              </a:rPr>
            </a:br>
            <a:r>
              <a:rPr lang="ru-RU" sz="3600" dirty="0" smtClean="0">
                <a:solidFill>
                  <a:srgbClr val="750B75"/>
                </a:solidFill>
              </a:rPr>
              <a:t>Их тело покрыто шерстью.</a:t>
            </a:r>
            <a:endParaRPr lang="ru-RU" sz="3600" dirty="0">
              <a:solidFill>
                <a:srgbClr val="750B75"/>
              </a:solidFill>
            </a:endParaRPr>
          </a:p>
        </p:txBody>
      </p:sp>
      <p:pic>
        <p:nvPicPr>
          <p:cNvPr id="10243" name="Picture 2" descr="C:\Users\кристина\Desktop\мама\0_23e0c_decc0d5f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2571750"/>
            <a:ext cx="7643812" cy="41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545" y="764705"/>
            <a:ext cx="8429684" cy="151216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6600"/>
                </a:solidFill>
              </a:rPr>
              <a:t/>
            </a:r>
            <a:br>
              <a:rPr lang="ru-RU" dirty="0" smtClean="0">
                <a:solidFill>
                  <a:srgbClr val="FF6600"/>
                </a:solidFill>
              </a:rPr>
            </a:br>
            <a:r>
              <a:rPr lang="ru-RU" sz="6700" dirty="0">
                <a:solidFill>
                  <a:srgbClr val="C00000"/>
                </a:solidFill>
              </a:rPr>
              <a:t>Звери выкармливают детенышей молоком     </a:t>
            </a:r>
            <a:r>
              <a:rPr lang="ru-RU" dirty="0">
                <a:solidFill>
                  <a:srgbClr val="FF6600"/>
                </a:solidFill>
              </a:rPr>
              <a:t>                          </a:t>
            </a:r>
          </a:p>
        </p:txBody>
      </p:sp>
      <p:pic>
        <p:nvPicPr>
          <p:cNvPr id="1026" name="Picture 2" descr="Картинки по запросу некоторые звери кормят детенышей молоком Карти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1"/>
            <a:ext cx="8496944" cy="436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4400" dirty="0">
              <a:solidFill>
                <a:srgbClr val="FF3300"/>
              </a:solidFill>
            </a:endParaRPr>
          </a:p>
        </p:txBody>
      </p:sp>
      <p:pic>
        <p:nvPicPr>
          <p:cNvPr id="1026" name="Picture 2" descr="C:\Users\CAB442\Desktop\череп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05500"/>
            <a:ext cx="5688632" cy="50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7789" y="5550331"/>
            <a:ext cx="6431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     ЦЕНИТЬ И СОХРАНЯТЬ  ПРИРОДНОЕ  </a:t>
            </a:r>
          </a:p>
          <a:p>
            <a:pPr algn="ctr"/>
            <a:r>
              <a:rPr lang="ru-RU" sz="2400" dirty="0" smtClean="0"/>
              <a:t>РАЗНООБРАЗИЕ </a:t>
            </a:r>
            <a:endParaRPr lang="ru-RU" sz="2400" dirty="0"/>
          </a:p>
        </p:txBody>
      </p:sp>
      <p:pic>
        <p:nvPicPr>
          <p:cNvPr id="4" name="Picture 4" descr="https://encrypted-tbn0.gstatic.com/images?q=tbn:ANd9GcTytwrFYcJV_dIcbQnAw-j5_ipp1D2D9d4NkF9RvvZTXk0Kc4K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7" r="15772"/>
          <a:stretch/>
        </p:blipFill>
        <p:spPr bwMode="auto">
          <a:xfrm>
            <a:off x="1658035" y="819863"/>
            <a:ext cx="6082317" cy="472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019120" y="2689175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76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79621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dirty="0" smtClean="0">
                <a:solidFill>
                  <a:schemeClr val="accent5">
                    <a:lumMod val="50000"/>
                  </a:schemeClr>
                </a:solidFill>
              </a:rPr>
              <a:t>Трав копытами касаясь,</a:t>
            </a:r>
            <a:br>
              <a:rPr lang="ru-RU" sz="33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300" dirty="0" smtClean="0">
                <a:solidFill>
                  <a:schemeClr val="accent5">
                    <a:lumMod val="50000"/>
                  </a:schemeClr>
                </a:solidFill>
              </a:rPr>
              <a:t>Ходит по лесу красавец,</a:t>
            </a:r>
            <a:br>
              <a:rPr lang="ru-RU" sz="33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300" dirty="0" smtClean="0">
                <a:solidFill>
                  <a:schemeClr val="accent5">
                    <a:lumMod val="50000"/>
                  </a:schemeClr>
                </a:solidFill>
              </a:rPr>
              <a:t>Ходит смело и легко,</a:t>
            </a:r>
            <a:br>
              <a:rPr lang="ru-RU" sz="33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300" dirty="0" smtClean="0">
                <a:solidFill>
                  <a:schemeClr val="accent5">
                    <a:lumMod val="50000"/>
                  </a:schemeClr>
                </a:solidFill>
              </a:rPr>
              <a:t>Рога раскинув широко.</a:t>
            </a:r>
            <a:endParaRPr lang="ru-RU" sz="33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кристина\Desktop\мама\09-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88" y="2428875"/>
            <a:ext cx="5000625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1034</TotalTime>
  <Words>64</Words>
  <Application>Microsoft Office PowerPoint</Application>
  <PresentationFormat>Экран (4:3)</PresentationFormat>
  <Paragraphs>22</Paragraphs>
  <Slides>16</Slides>
  <Notes>1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Поток</vt:lpstr>
      <vt:lpstr>Презентация PowerPoint</vt:lpstr>
      <vt:lpstr> </vt:lpstr>
      <vt:lpstr>Презентация PowerPoint</vt:lpstr>
      <vt:lpstr> </vt:lpstr>
      <vt:lpstr>Тело зверей имеет разную форму и размер, но части тела у всех одинаковые. Их тело покрыто шерстью.</vt:lpstr>
      <vt:lpstr> Звери выкармливают детенышей молоком                               </vt:lpstr>
      <vt:lpstr>Презентация PowerPoint</vt:lpstr>
      <vt:lpstr>Презентация PowerPoint</vt:lpstr>
      <vt:lpstr>Трав копытами касаясь, Ходит по лесу красавец, Ходит смело и легко, Рога раскинув широко.</vt:lpstr>
      <vt:lpstr>Презентация PowerPoint</vt:lpstr>
      <vt:lpstr>Летом ходит без дороги Возле сосен и берёз, А зимой он спит в берлоге, От мороза прячет нос.</vt:lpstr>
      <vt:lpstr>Презентация PowerPoint</vt:lpstr>
      <vt:lpstr>Кто зимой белый, а летом серый?</vt:lpstr>
      <vt:lpstr>Зверька узнаем мы с тобой По двум таким приметам: Он в шубе серенькой зимой, А в рыжей шубке – летом.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Кто такие звери?</dc:title>
  <dc:creator>Tanya</dc:creator>
  <cp:lastModifiedBy>Акулова</cp:lastModifiedBy>
  <cp:revision>87</cp:revision>
  <dcterms:created xsi:type="dcterms:W3CDTF">2010-11-03T13:56:23Z</dcterms:created>
  <dcterms:modified xsi:type="dcterms:W3CDTF">2019-11-12T06:46:25Z</dcterms:modified>
</cp:coreProperties>
</file>