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75B8-FDFE-4F4F-97D1-DBE50DAA5C20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4C08-31FB-4FC3-A8F3-1E2914837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76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75B8-FDFE-4F4F-97D1-DBE50DAA5C20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4C08-31FB-4FC3-A8F3-1E2914837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92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75B8-FDFE-4F4F-97D1-DBE50DAA5C20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4C08-31FB-4FC3-A8F3-1E2914837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22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75B8-FDFE-4F4F-97D1-DBE50DAA5C20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4C08-31FB-4FC3-A8F3-1E2914837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72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75B8-FDFE-4F4F-97D1-DBE50DAA5C20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4C08-31FB-4FC3-A8F3-1E2914837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75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75B8-FDFE-4F4F-97D1-DBE50DAA5C20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4C08-31FB-4FC3-A8F3-1E2914837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73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75B8-FDFE-4F4F-97D1-DBE50DAA5C20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4C08-31FB-4FC3-A8F3-1E2914837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55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75B8-FDFE-4F4F-97D1-DBE50DAA5C20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4C08-31FB-4FC3-A8F3-1E2914837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5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75B8-FDFE-4F4F-97D1-DBE50DAA5C20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4C08-31FB-4FC3-A8F3-1E2914837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70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75B8-FDFE-4F4F-97D1-DBE50DAA5C20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4C08-31FB-4FC3-A8F3-1E2914837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43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C75B8-FDFE-4F4F-97D1-DBE50DAA5C20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D4C08-31FB-4FC3-A8F3-1E2914837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582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C75B8-FDFE-4F4F-97D1-DBE50DAA5C20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D4C08-31FB-4FC3-A8F3-1E2914837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97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ality education info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925" y="-531440"/>
            <a:ext cx="5648325" cy="798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98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quity in education info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842442"/>
            <a:ext cx="5676900" cy="794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12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ght to education info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1035496"/>
            <a:ext cx="5676900" cy="796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933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ifelong learning infographic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1078476"/>
            <a:ext cx="5638800" cy="797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7190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4</cp:revision>
  <dcterms:created xsi:type="dcterms:W3CDTF">2015-12-20T10:02:25Z</dcterms:created>
  <dcterms:modified xsi:type="dcterms:W3CDTF">2016-06-20T04:07:35Z</dcterms:modified>
</cp:coreProperties>
</file>