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78" r:id="rId3"/>
    <p:sldId id="276" r:id="rId4"/>
    <p:sldId id="257" r:id="rId5"/>
    <p:sldId id="268" r:id="rId6"/>
    <p:sldId id="277" r:id="rId7"/>
    <p:sldId id="273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635"/>
    <a:srgbClr val="756D43"/>
    <a:srgbClr val="867C4C"/>
    <a:srgbClr val="857B4B"/>
    <a:srgbClr val="5C5055"/>
    <a:srgbClr val="73636A"/>
    <a:srgbClr val="7E6C74"/>
    <a:srgbClr val="7B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BEC60-7D00-4E77-9A15-4D2BEF5EE67F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374B7-9892-4505-8F26-7CA1A879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4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2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1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0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4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6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8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3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6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7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E53D-A18A-444F-9B63-97923AFB0023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474F-C6CE-4300-8775-F91F9D62C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826" y="2537609"/>
            <a:ext cx="8288359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Зеленые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8000" b="1" cap="none" spc="0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аксиомы</a:t>
            </a:r>
            <a:endParaRPr lang="ru-RU" sz="8000" b="1" cap="none" spc="0" dirty="0">
              <a:ln w="19050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5868561"/>
            <a:ext cx="4822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Автор – Е.Н. </a:t>
            </a:r>
            <a:r>
              <a:rPr lang="ru-RU" sz="3200" i="1" dirty="0" err="1" smtClean="0"/>
              <a:t>Дзятковская</a:t>
            </a:r>
            <a:endParaRPr lang="ru-RU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14504" y="356463"/>
            <a:ext cx="6913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СЕТЕВАЯ КАФЕДРА ЮНЕСКО ПО ИЗУЧЕНИЮ ГЛОБАЛЬНЫХ ПРОБЛЕМ </a:t>
            </a:r>
          </a:p>
          <a:p>
            <a:pPr algn="ctr"/>
            <a:r>
              <a:rPr lang="ru-RU" dirty="0" smtClean="0"/>
              <a:t>ФАКУЛЬТЕТА ГЛОБАЛЬНЫХ ПРОЦЕССОВ МГУ им. М.В. ЛОМОНОСОВА</a:t>
            </a:r>
          </a:p>
          <a:p>
            <a:pPr algn="ctr"/>
            <a:r>
              <a:rPr lang="ru-RU" dirty="0" smtClean="0"/>
              <a:t>при ФГБНУ «ИНСТИТУТ СТРАТЕГИИ РАЗВИТИЯ ОБРАЗОВАНИЯ</a:t>
            </a:r>
          </a:p>
          <a:p>
            <a:pPr algn="ctr"/>
            <a:r>
              <a:rPr lang="ru-RU" dirty="0" smtClean="0"/>
              <a:t>РОССИЙСКОЙ АКАДЕМИИ ОБРАЗОВАНИЯ»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6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4104456" cy="4928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063679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…  ОСОЗНАВАТЬ, ЧТО ЕСТЬ ГРАНИЦА ДОЗВОЛЕННОГО ПРИРОДОЙ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44624"/>
            <a:ext cx="4432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«ЗЕЛЕНЫЕ АКСИОМЫ»  УЧАТ …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512" y="5229200"/>
            <a:ext cx="768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… </a:t>
            </a:r>
            <a:r>
              <a:rPr lang="ru-RU" sz="2400" dirty="0" smtClean="0"/>
              <a:t> «</a:t>
            </a:r>
            <a:r>
              <a:rPr lang="ru-RU" sz="2400" dirty="0" smtClean="0"/>
              <a:t>ИГРАТЬ» ПО ЗАКОНАМ </a:t>
            </a:r>
            <a:r>
              <a:rPr lang="ru-RU" sz="2400" dirty="0" smtClean="0"/>
              <a:t>ПРИРОДЫ, ПОДЧИНЯТЬСЯ ИМ </a:t>
            </a:r>
            <a:endParaRPr lang="ru-RU" sz="2400" dirty="0" smtClean="0"/>
          </a:p>
        </p:txBody>
      </p:sp>
      <p:pic>
        <p:nvPicPr>
          <p:cNvPr id="5" name="Picture 8" descr="http://www.multura.com/upload/iblock/499/499ed9fb13c9a116b603cc69ba415d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472608" cy="41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44624"/>
            <a:ext cx="4432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«ЗЕЛЕНЫЕ АКСИОМЫ»  УЧАТ …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6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5325015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… УЧИТЬСЯ У ПРИРОДЫ !</a:t>
            </a:r>
          </a:p>
          <a:p>
            <a:pPr algn="ctr"/>
            <a:r>
              <a:rPr lang="ru-RU" sz="2400" dirty="0" smtClean="0"/>
              <a:t>РАЗРАБАТЫВАТЬ «</a:t>
            </a:r>
            <a:r>
              <a:rPr lang="ru-RU" sz="2400" dirty="0"/>
              <a:t>ПРИРОДО-ПОДОБНЫЕ» ТЕХНОЛОГИИ</a:t>
            </a:r>
          </a:p>
        </p:txBody>
      </p:sp>
      <p:pic>
        <p:nvPicPr>
          <p:cNvPr id="10" name="Picture 2" descr="Включаем эко-мышление или 19 легких шагов быть зелены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1" y="1430514"/>
            <a:ext cx="9153422" cy="27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44008" y="44624"/>
            <a:ext cx="4432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«ЗЕЛЕНЫЕ АКСИОМЫ»  УЧАТ …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6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96544" cy="655272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4" descr="http://files.blog-literaturnogo-naemnika.webnode.ru/200072817-5dcee5fc40/%D1%8D%D0%BA%D0%BE%D1%81%D0%BB%D0%B5%D0%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31347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7744" y="546903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… ОГЛЯДЫВАТЬСЯ </a:t>
            </a:r>
          </a:p>
          <a:p>
            <a:pPr algn="ctr"/>
            <a:r>
              <a:rPr lang="ru-RU" sz="2400" dirty="0" smtClean="0"/>
              <a:t>НА СВОЙ ЭКОЛОГИЧЕСКИЙ СЛЕД,</a:t>
            </a:r>
          </a:p>
          <a:p>
            <a:pPr algn="ctr"/>
            <a:r>
              <a:rPr lang="ru-RU" sz="2400" dirty="0" smtClean="0"/>
              <a:t>УЧИТЬСЯ «ЗЕЛЕНОМУ» ПОТРЕБЛЕНИЮ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8" y="44624"/>
            <a:ext cx="4432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«ЗЕЛЕНЫЕ АКСИОМЫ»  УЧАТ …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72" y="5550331"/>
            <a:ext cx="3775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…  СЧИТАТЬ </a:t>
            </a:r>
            <a:r>
              <a:rPr lang="ru-RU" sz="2400" dirty="0" smtClean="0"/>
              <a:t>РЕСУРСЫ,</a:t>
            </a:r>
          </a:p>
          <a:p>
            <a:r>
              <a:rPr lang="ru-RU" sz="2400" dirty="0" smtClean="0"/>
              <a:t>ВЕДЬ ОНИ НЕ БЕСКОНЕЧНЫ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5301208"/>
            <a:ext cx="5419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ОТКАЗЫВАТЬСЯ ОТ СВЕРХПОТРЕБЛЕНИЯ</a:t>
            </a:r>
            <a:endParaRPr lang="ru-RU" sz="2400" dirty="0"/>
          </a:p>
        </p:txBody>
      </p:sp>
      <p:pic>
        <p:nvPicPr>
          <p:cNvPr id="6" name="Picture 4" descr="http://s1.vcdn.biz/static/f/240256401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80619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padstory.ru/wp-content/uploads/2012/08/sbornik-skazok-ipad-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8965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44624"/>
            <a:ext cx="4432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«ЗЕЛЕНЫЕ АКСИОМЫ»  УЧАТ …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0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035" y="5550331"/>
            <a:ext cx="5570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…     ЦЕНИТЬ И СОХРАНЯТЬ  ПРИРОДНОЕ  </a:t>
            </a:r>
          </a:p>
          <a:p>
            <a:pPr algn="ctr"/>
            <a:r>
              <a:rPr lang="ru-RU" sz="2400" dirty="0" smtClean="0"/>
              <a:t>РАЗНООБРАЗИЕ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60913" y="3073022"/>
            <a:ext cx="2670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ЕСЛИ ИСЧЕЗНУТ  ПЧЕЛЫ, </a:t>
            </a:r>
          </a:p>
          <a:p>
            <a:pPr algn="r"/>
            <a:r>
              <a:rPr lang="ru-RU" dirty="0" smtClean="0"/>
              <a:t>ЧЕЛОВЕЧЕСТВО</a:t>
            </a:r>
          </a:p>
          <a:p>
            <a:pPr algn="r"/>
            <a:r>
              <a:rPr lang="ru-RU" dirty="0" smtClean="0"/>
              <a:t>ПРОСУЩЕСТВУЕТ </a:t>
            </a:r>
          </a:p>
          <a:p>
            <a:pPr algn="r"/>
            <a:r>
              <a:rPr lang="ru-RU" dirty="0" smtClean="0"/>
              <a:t>НЕ БОЛЕЕ ЧЕТЫРЕХ ЛЕТ</a:t>
            </a:r>
            <a:endParaRPr lang="ru-RU" dirty="0"/>
          </a:p>
        </p:txBody>
      </p:sp>
      <p:pic>
        <p:nvPicPr>
          <p:cNvPr id="4" name="Picture 4" descr="https://encrypted-tbn0.gstatic.com/images?q=tbn:ANd9GcTytwrFYcJV_dIcbQnAw-j5_ipp1D2D9d4NkF9RvvZTXk0Kc4K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" r="15772"/>
          <a:stretch/>
        </p:blipFill>
        <p:spPr bwMode="auto">
          <a:xfrm>
            <a:off x="899592" y="1234013"/>
            <a:ext cx="4879918" cy="41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honeyworld.com.ua/uploads/posts/2013-01/1357052778_enht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04" y="960983"/>
            <a:ext cx="1207096" cy="16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19120" y="2689175"/>
            <a:ext cx="1424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4624"/>
            <a:ext cx="4432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«ЗЕЛЕНЫЕ АКСИОМЫ»  УЧАТ …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7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open.az/uploads/posts/2011-04/1302160265_overlo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3"/>
          <a:stretch/>
        </p:blipFill>
        <p:spPr bwMode="auto">
          <a:xfrm>
            <a:off x="1785299" y="932527"/>
            <a:ext cx="5739029" cy="430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1312" y="5469031"/>
            <a:ext cx="7068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…  НЕ РАСКАЧИВАТЬ ЛОДКУ КОНФЛИКТАМИ </a:t>
            </a:r>
          </a:p>
          <a:p>
            <a:pPr algn="ctr"/>
            <a:r>
              <a:rPr lang="ru-RU" sz="2400" dirty="0" smtClean="0"/>
              <a:t>МЕЖДУ ЕЕ ПАССАЖИРАМИ.</a:t>
            </a:r>
          </a:p>
          <a:p>
            <a:pPr algn="ctr"/>
            <a:r>
              <a:rPr lang="ru-RU" sz="2400" dirty="0" smtClean="0"/>
              <a:t>ЦЕНИТЬ И СОХРАНЯТЬ  КУЛЬТУРНОЕ  РАЗНООБРАЗИЕ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44624"/>
            <a:ext cx="4432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«ЗЕЛЕНЫЕ АКСИОМЫ»  УЧАТ …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home\Desktop\10 ПРАВИЛ\ПРЕДОСТОРОЖНОСТЬ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47" y="692696"/>
            <a:ext cx="6192688" cy="4752528"/>
          </a:xfrm>
          <a:prstGeom prst="rect">
            <a:avLst/>
          </a:prstGeom>
          <a:noFill/>
          <a:extLst/>
        </p:spPr>
      </p:pic>
      <p:sp>
        <p:nvSpPr>
          <p:cNvPr id="5" name="TextBox 4"/>
          <p:cNvSpPr txBox="1"/>
          <p:nvPr/>
        </p:nvSpPr>
        <p:spPr>
          <a:xfrm>
            <a:off x="1619672" y="5517232"/>
            <a:ext cx="5962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…  В УСЛОВИЯХ НЕУСТОЙЧИВОГО МИРА  </a:t>
            </a:r>
          </a:p>
          <a:p>
            <a:pPr algn="ctr"/>
            <a:r>
              <a:rPr lang="ru-RU" sz="2400" dirty="0" smtClean="0"/>
              <a:t>НЕ ДЕЛАТЬ РЕЗКИХ ДВИЖЕНИЙ,</a:t>
            </a:r>
          </a:p>
          <a:p>
            <a:pPr algn="ctr"/>
            <a:r>
              <a:rPr lang="ru-RU" sz="2400" dirty="0" smtClean="0"/>
              <a:t> ДЕЙСТВОВАТЬ  НЕ СТИХИЙНО,  А ПО ПЛАНУ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6329" y="15007"/>
            <a:ext cx="4432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«ЗЕЛЕНЫЕ АКСИОМЫ»  УЧАТ …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92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185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32</cp:revision>
  <dcterms:created xsi:type="dcterms:W3CDTF">2016-02-02T12:24:11Z</dcterms:created>
  <dcterms:modified xsi:type="dcterms:W3CDTF">2016-06-08T15:45:24Z</dcterms:modified>
</cp:coreProperties>
</file>