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1CD8D6-050F-481D-95DC-B13AD427A789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4A2467-B2D2-41E9-9B99-0150FA4174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/>
          <a:stretch/>
        </p:blipFill>
        <p:spPr bwMode="auto">
          <a:xfrm>
            <a:off x="1907704" y="548680"/>
            <a:ext cx="5688632" cy="23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309410" cy="23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1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6680"/>
            <a:ext cx="3888432" cy="64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3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69643"/>
            <a:ext cx="3456384" cy="67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55"/>
            <a:ext cx="3456384" cy="68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9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0267"/>
            <a:ext cx="3456384" cy="6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6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62" y="44624"/>
            <a:ext cx="4077969" cy="66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954937" cy="65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2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437112"/>
            <a:ext cx="2935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9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80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</cp:revision>
  <dcterms:created xsi:type="dcterms:W3CDTF">2016-06-15T07:04:06Z</dcterms:created>
  <dcterms:modified xsi:type="dcterms:W3CDTF">2016-06-15T07:25:11Z</dcterms:modified>
</cp:coreProperties>
</file>