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459" r:id="rId3"/>
    <p:sldId id="458" r:id="rId4"/>
    <p:sldId id="310" r:id="rId5"/>
    <p:sldId id="312" r:id="rId6"/>
    <p:sldId id="344" r:id="rId7"/>
    <p:sldId id="346" r:id="rId8"/>
    <p:sldId id="348" r:id="rId9"/>
    <p:sldId id="400" r:id="rId10"/>
    <p:sldId id="349" r:id="rId11"/>
    <p:sldId id="352" r:id="rId12"/>
    <p:sldId id="353" r:id="rId13"/>
    <p:sldId id="359" r:id="rId14"/>
    <p:sldId id="321" r:id="rId15"/>
    <p:sldId id="399" r:id="rId16"/>
    <p:sldId id="356" r:id="rId17"/>
    <p:sldId id="355" r:id="rId18"/>
    <p:sldId id="358" r:id="rId19"/>
    <p:sldId id="357" r:id="rId20"/>
    <p:sldId id="322" r:id="rId21"/>
    <p:sldId id="329" r:id="rId22"/>
    <p:sldId id="338" r:id="rId23"/>
    <p:sldId id="342" r:id="rId24"/>
    <p:sldId id="343" r:id="rId25"/>
    <p:sldId id="404" r:id="rId26"/>
    <p:sldId id="259" r:id="rId27"/>
    <p:sldId id="386" r:id="rId28"/>
    <p:sldId id="387" r:id="rId29"/>
    <p:sldId id="261" r:id="rId30"/>
    <p:sldId id="377" r:id="rId31"/>
    <p:sldId id="265" r:id="rId32"/>
    <p:sldId id="267" r:id="rId33"/>
    <p:sldId id="378" r:id="rId34"/>
    <p:sldId id="383" r:id="rId35"/>
    <p:sldId id="381" r:id="rId36"/>
    <p:sldId id="396" r:id="rId37"/>
    <p:sldId id="384" r:id="rId38"/>
    <p:sldId id="379" r:id="rId39"/>
    <p:sldId id="380" r:id="rId40"/>
    <p:sldId id="382" r:id="rId41"/>
    <p:sldId id="407" r:id="rId42"/>
    <p:sldId id="332" r:id="rId43"/>
    <p:sldId id="390" r:id="rId44"/>
    <p:sldId id="388" r:id="rId45"/>
    <p:sldId id="391" r:id="rId46"/>
    <p:sldId id="401" r:id="rId47"/>
    <p:sldId id="406" r:id="rId48"/>
    <p:sldId id="335" r:id="rId49"/>
    <p:sldId id="361" r:id="rId50"/>
    <p:sldId id="362" r:id="rId51"/>
    <p:sldId id="385" r:id="rId52"/>
    <p:sldId id="403" r:id="rId53"/>
    <p:sldId id="364" r:id="rId54"/>
    <p:sldId id="408" r:id="rId55"/>
    <p:sldId id="393" r:id="rId56"/>
    <p:sldId id="365" r:id="rId57"/>
    <p:sldId id="397" r:id="rId58"/>
    <p:sldId id="395" r:id="rId59"/>
    <p:sldId id="369" r:id="rId60"/>
    <p:sldId id="457" r:id="rId61"/>
    <p:sldId id="375" r:id="rId62"/>
    <p:sldId id="376" r:id="rId63"/>
    <p:sldId id="409" r:id="rId64"/>
    <p:sldId id="461" r:id="rId65"/>
    <p:sldId id="462" r:id="rId66"/>
    <p:sldId id="473" r:id="rId67"/>
    <p:sldId id="474" r:id="rId68"/>
    <p:sldId id="483" r:id="rId69"/>
    <p:sldId id="475" r:id="rId70"/>
    <p:sldId id="485" r:id="rId71"/>
    <p:sldId id="489" r:id="rId72"/>
    <p:sldId id="463" r:id="rId73"/>
    <p:sldId id="468" r:id="rId74"/>
    <p:sldId id="479" r:id="rId75"/>
    <p:sldId id="477" r:id="rId76"/>
    <p:sldId id="480" r:id="rId77"/>
    <p:sldId id="484" r:id="rId78"/>
    <p:sldId id="487" r:id="rId79"/>
    <p:sldId id="482" r:id="rId80"/>
    <p:sldId id="410" r:id="rId81"/>
    <p:sldId id="412" r:id="rId82"/>
    <p:sldId id="456" r:id="rId83"/>
    <p:sldId id="417" r:id="rId84"/>
    <p:sldId id="413" r:id="rId85"/>
    <p:sldId id="424" r:id="rId86"/>
    <p:sldId id="470" r:id="rId87"/>
    <p:sldId id="455" r:id="rId88"/>
    <p:sldId id="439" r:id="rId89"/>
    <p:sldId id="438" r:id="rId90"/>
    <p:sldId id="425" r:id="rId91"/>
    <p:sldId id="271" r:id="rId92"/>
    <p:sldId id="272" r:id="rId93"/>
    <p:sldId id="432" r:id="rId94"/>
    <p:sldId id="429" r:id="rId95"/>
    <p:sldId id="430" r:id="rId96"/>
    <p:sldId id="431" r:id="rId97"/>
    <p:sldId id="436" r:id="rId98"/>
    <p:sldId id="437" r:id="rId99"/>
    <p:sldId id="434" r:id="rId100"/>
    <p:sldId id="447" r:id="rId101"/>
    <p:sldId id="448" r:id="rId102"/>
    <p:sldId id="444" r:id="rId103"/>
    <p:sldId id="442" r:id="rId104"/>
    <p:sldId id="449" r:id="rId105"/>
    <p:sldId id="435" r:id="rId106"/>
    <p:sldId id="278" r:id="rId107"/>
    <p:sldId id="279" r:id="rId108"/>
    <p:sldId id="281" r:id="rId10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>
        <p:scale>
          <a:sx n="50" d="100"/>
          <a:sy n="50" d="100"/>
        </p:scale>
        <p:origin x="-3360" y="-14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E8C1-5E9A-4719-8238-72CCA0D3E7EC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1AAA-7606-4E68-A2C0-E849E175EC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BBAA4-3A50-4C1C-AFB1-C5416641275D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766BE-2245-4DCB-8751-128A03FC5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3EC91-C00B-479F-9899-330CA7609499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F8E1-6BB0-4914-8CDF-68E915337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059A9-BCD6-4D50-93BD-8FECC597B043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0D7DF-2647-4440-BECB-96FF22AF2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FC5C4-D06C-4F72-A68B-BF30616FC100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0220-BEB4-4019-8AF7-A912021FC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CBB4F-A8F8-4189-9331-969628BB145F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4F876-18D0-40D3-BBD3-147854C09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A5E12-89A2-4DDF-BCA6-A4E76929BF97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71C32-6336-4AEE-966E-179EA19BA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8CE1-D127-4604-A8DE-4AB22AF58305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B4C49-86DE-4B4A-9A91-87AB47B40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07F92-14F0-4047-8616-C7D97D8AC02D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5C66-197B-46D4-8FBB-AA50F4628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B068B-0082-4162-8A2C-DE9188B5551C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B384C-C85B-47E8-9F8F-9AF2F00DA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ECDC2-B9CA-46AD-A85C-E6438CF919CC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7051B-8200-4147-A29D-C28F21F56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6766D2-C916-4769-808B-CEDCECE16DD1}" type="datetimeFigureOut">
              <a:rPr lang="ru-RU"/>
              <a:pPr>
                <a:defRPr/>
              </a:pPr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6E39D6-2BC2-4238-A0F1-E40576448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ecofriendly.ru/taxonomy/term/446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sci.tspu.ru/SITES/posobie/geography/fotogal%208kl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pics.livejournal.com/dmitrykogan/pic/000ygpcq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rexwallpapers.com/wallpaper/Swamp-5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097mcn.livejournal.com/6946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timer.od.ua/statji/otstavnoj-polkovnik-tankist-organizoval-pod-odessoj-raj-dlya-otshelnikov-foto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traveltale.ru/altaj-tyva-ukok-avgust-2009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900igr.net/kartinki/geografija/Pustyni-Rossii/007-Prirodnye-uslovija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fotki.yandex.ru/users/rekaterina2/view/370512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pics.livejournal.com/dmitrykogan/pic/000yyy7c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liveinternet.ru/users/valentina_makarenko/post136978211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desktop.kazansoft.ru/wallpaper/3177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oveopium.ru/content/2012/04/baikal/03b.jp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pics.livejournal.com/dmitrykogan/pic/000z6ksr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herbs.fotocrimea.com/static.php?page=landish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pics.livejournal.com/dmitrykogan/pic/000z4ax1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ejournal.by/2010/05/luchshie-snimki-dikoj-prirody-evropy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tverlife.ru/news/46630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prikol.i.ua/view/441587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chuvstvnet.ru/publ/13-1-0-500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pics.livejournal.com/dmitrykogan/pic/000z7w2e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loveopium.ru/content/2012/04/baikal/16b.jpg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pics.livejournal.com/dmitrykogan/pic/000yqb7x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1zoom.ru/%D0%A6%D0%B2%D0%B5%D1%82%D1%8B/%D0%BE%D0%B1%D0%BE%D0%B8/141488/z328.8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animalpicture.ru/?p=846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radikal.ru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rulez-t.info/animals/14622-dikaya-priroda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prikollol.ru/kartinki/page/22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rekaterina.livejournal.com/52157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fotoart.org.ua/displayimage.php?album=177&amp;pos=1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judy-abbot17.livejournal.com/27726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http://www.liveinternet.ru/users/raza777/post137047237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900igr.net/fotografii/literatura/Kultura/037-Izdelija-iz-beresty.html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liveinternet.ru/tags/%EC%E0%F2%F0%B8%F8%EA%E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hyperlink" Target="http://www.liveinternet.ru/users/ihbin/rubric/688399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kidolimp.ru/results.php?kid=1012&amp;knum=26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//e.mail.ru/cgi-bin/getattach?id=13343089320000000168;0;3&amp;file=%D0%B1%D0%B5%D0%BB%D1%8B%D0%B5142.JPG&amp;mode=attachment&amp;channel=" TargetMode="External"/><Relationship Id="rId2" Type="http://schemas.openxmlformats.org/officeDocument/2006/relationships/hyperlink" Target="//e.mail.ru/cgi-bin/getattach?id=13343089320000000168;0;1&amp;file=%D0%B0%D0%BF%D1%82%D0%B5%D0%BA%D0%B0%D1%80%D1%81%D0%BA%D0%B8%D0%B9+%D0%BE%D0%B3%D0%BE%D1%80%D0%BE%D0%B4+%D0%B2+%D0%9C%D0%BE%D1%81%D0%BA%D0%B2%D0%B5.JPG&amp;mode=attachment&amp;channel=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forestforum.ru/viewtopic.php?f=27&amp;t=5504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net-emeila/view/230788/?page=0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223" y="1124744"/>
            <a:ext cx="871757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ПРИРОДНОЕ И КУЛЬТУРНОЕ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НАСЛЕДИЕ РОССИИ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http://sci.tspu.ru/SITES/posobie/geography/bd2e7cb3b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2925"/>
            <a:ext cx="9144000" cy="808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Равнодушие всегда было - величайшим врагом нравственности"/>
          <p:cNvPicPr>
            <a:picLocks noChangeAspect="1" noChangeArrowheads="1"/>
          </p:cNvPicPr>
          <p:nvPr/>
        </p:nvPicPr>
        <p:blipFill>
          <a:blip r:embed="rId2" cstate="print"/>
          <a:srcRect l="13345" t="7430" r="12556" b="24866"/>
          <a:stretch>
            <a:fillRect/>
          </a:stretch>
        </p:blipFill>
        <p:spPr bwMode="auto">
          <a:xfrm>
            <a:off x="611188" y="390525"/>
            <a:ext cx="36734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4" descr="Не смогли мы ничего ((("/>
          <p:cNvPicPr>
            <a:picLocks noChangeAspect="1" noChangeArrowheads="1"/>
          </p:cNvPicPr>
          <p:nvPr/>
        </p:nvPicPr>
        <p:blipFill rotWithShape="1">
          <a:blip r:embed="rId3" cstate="print"/>
          <a:srcRect b="7686"/>
          <a:stretch/>
        </p:blipFill>
        <p:spPr bwMode="auto">
          <a:xfrm>
            <a:off x="5235575" y="3057525"/>
            <a:ext cx="38004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0409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http://analytic-info.net/img_upload/Mar10/R1.jpg"/>
          <p:cNvPicPr>
            <a:picLocks noChangeAspect="1" noChangeArrowheads="1"/>
          </p:cNvPicPr>
          <p:nvPr/>
        </p:nvPicPr>
        <p:blipFill>
          <a:blip r:embed="rId2" cstate="print"/>
          <a:srcRect b="31212"/>
          <a:stretch>
            <a:fillRect/>
          </a:stretch>
        </p:blipFill>
        <p:spPr bwMode="auto">
          <a:xfrm>
            <a:off x="-180528" y="-26988"/>
            <a:ext cx="936104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-28128"/>
            <a:ext cx="9324528" cy="6985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881" name="Picture 4" descr="http://900igr.net/datai/ekologija/Atmosfera-1/0001-001-Ekologicheskie-problemy-Zagrjaznenie-atmosf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302" y="-28128"/>
            <a:ext cx="7057082" cy="698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http://mtdata.ru/u18/photo096E/20931766360-0/original.jpg#20931766360"/>
          <p:cNvPicPr>
            <a:picLocks noChangeAspect="1" noChangeArrowheads="1"/>
          </p:cNvPicPr>
          <p:nvPr/>
        </p:nvPicPr>
        <p:blipFill rotWithShape="1">
          <a:blip r:embed="rId2" cstate="print"/>
          <a:srcRect b="5718"/>
          <a:stretch/>
        </p:blipFill>
        <p:spPr bwMode="auto">
          <a:xfrm>
            <a:off x="-37083" y="-27236"/>
            <a:ext cx="9361611" cy="68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1719" y="476672"/>
            <a:ext cx="4900572" cy="59093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СОХРАНИМ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ВСЕ  ВМЕСТЕ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ПРИРОДНОЕ 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КУЛЬТУРНОЕ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НАСЛЕДИЕ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РОССИИ 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http://ecofriendly.ru/sites/default/files/img/201102/chil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1" y="-27384"/>
            <a:ext cx="9361041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Дружба народов – единство России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7384"/>
            <a:ext cx="9361040" cy="706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Elena\Desktop\САЙТ ПАРТНЕР-УНИТВИН.НЕТ\нов зел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912768" cy="66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sci.tspu.ru/SITES/posobie/geography/604g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-27384"/>
            <a:ext cx="9396413" cy="705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http://sci.tspu.ru/SITES/posobie/geography/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805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sci.tspu.ru/SITES/posobie/geography/62ksk6_cont.jpg"/>
          <p:cNvPicPr>
            <a:picLocks noChangeAspect="1" noChangeArrowheads="1"/>
          </p:cNvPicPr>
          <p:nvPr/>
        </p:nvPicPr>
        <p:blipFill rotWithShape="1">
          <a:blip r:embed="rId2" cstate="print"/>
          <a:srcRect l="1940" t="2322" r="2314" b="3609"/>
          <a:stretch/>
        </p:blipFill>
        <p:spPr bwMode="auto">
          <a:xfrm>
            <a:off x="-1" y="-49464"/>
            <a:ext cx="9144001" cy="690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pics.livejournal.com/dmitrykogan/pic/000ygpc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06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Волны в мор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://www.rexwallpapers.com/images/wallpapers/landscape/swamp/swamp_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6502"/>
            <a:ext cx="9144000" cy="689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http://travel.aviastar.org/eesti/mannikjarve/mannikjarve_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850"/>
            <a:ext cx="9224963" cy="688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timer.od.ua/wp-content/uploads/2009/07/01-doroga_k_poseleniy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207" y="-27384"/>
            <a:ext cx="9217719" cy="69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http://www.traveltale.ru/wp-content/gallery/olegtyva/a_0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3345" y="1160160"/>
            <a:ext cx="9296840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 одной стороны,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НАСЛЕДИЕ</a:t>
            </a:r>
            <a:r>
              <a:rPr lang="ru-RU" dirty="0" smtClean="0"/>
              <a:t> – это юридическое понятие </a:t>
            </a:r>
          </a:p>
          <a:p>
            <a:pPr algn="ctr"/>
            <a:r>
              <a:rPr lang="ru-RU" dirty="0" smtClean="0"/>
              <a:t>(например, объекты Всемирного культурного </a:t>
            </a:r>
            <a:r>
              <a:rPr lang="ru-RU" dirty="0"/>
              <a:t>и природного наследия)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 другой стороны,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НАСЛЕДИЕ</a:t>
            </a:r>
            <a:r>
              <a:rPr lang="ru-RU" dirty="0" smtClean="0"/>
              <a:t> – это житейское понятие, это то, что мы получаем в наследство</a:t>
            </a:r>
          </a:p>
          <a:p>
            <a:pPr algn="ctr"/>
            <a:r>
              <a:rPr lang="ru-RU" dirty="0" smtClean="0"/>
              <a:t>от наших предков и что дорого сердцу каждого из нас: </a:t>
            </a:r>
          </a:p>
          <a:p>
            <a:pPr algn="ctr"/>
            <a:r>
              <a:rPr lang="ru-RU" dirty="0"/>
              <a:t>э</a:t>
            </a:r>
            <a:r>
              <a:rPr lang="ru-RU" dirty="0" smtClean="0"/>
              <a:t>то ордена дедушки, кружева бабушки, мамины сказки, семейные традиции</a:t>
            </a:r>
            <a:r>
              <a:rPr lang="ru-RU" dirty="0"/>
              <a:t>, </a:t>
            </a:r>
            <a:endParaRPr lang="ru-RU" dirty="0" smtClean="0"/>
          </a:p>
          <a:p>
            <a:pPr algn="ctr"/>
            <a:r>
              <a:rPr lang="ru-RU" dirty="0"/>
              <a:t>н</a:t>
            </a:r>
            <a:r>
              <a:rPr lang="ru-RU" dirty="0" smtClean="0"/>
              <a:t>аша родословная</a:t>
            </a:r>
            <a:r>
              <a:rPr lang="ru-RU" dirty="0"/>
              <a:t>, </a:t>
            </a:r>
            <a:r>
              <a:rPr lang="ru-RU" dirty="0" smtClean="0"/>
              <a:t>любимые места родной </a:t>
            </a:r>
            <a:r>
              <a:rPr lang="ru-RU" dirty="0"/>
              <a:t>природы, </a:t>
            </a:r>
            <a:r>
              <a:rPr lang="ru-RU" dirty="0" smtClean="0"/>
              <a:t>музеи, театры.... </a:t>
            </a:r>
          </a:p>
          <a:p>
            <a:endParaRPr lang="ru-RU" dirty="0" smtClean="0"/>
          </a:p>
          <a:p>
            <a:r>
              <a:rPr lang="ru-RU" sz="2400" b="1" dirty="0" smtClean="0">
                <a:solidFill>
                  <a:srgbClr val="0070C0"/>
                </a:solidFill>
              </a:rPr>
              <a:t>ОБРАЗОВАНИЕ В ИНТЕРЕСАХ УСТОЙЧИВОГО РАЗВИТИЯ </a:t>
            </a:r>
            <a:r>
              <a:rPr lang="ru-RU" dirty="0" smtClean="0">
                <a:solidFill>
                  <a:srgbClr val="0070C0"/>
                </a:solidFill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это изучение и сохранение для будущих поколений наследия каждого из нас и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нашего общего национального достояния –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культурного и природного </a:t>
            </a:r>
            <a:r>
              <a:rPr lang="ru-RU" sz="2800" dirty="0" smtClean="0">
                <a:solidFill>
                  <a:srgbClr val="0070C0"/>
                </a:solidFill>
              </a:rPr>
              <a:t>разнообразия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России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для устойчивого развития нашей страны,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сохранения экологического равновесия на планете,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мира и безопасности во всем мире. </a:t>
            </a:r>
          </a:p>
          <a:p>
            <a:endParaRPr lang="ru-RU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60648"/>
            <a:ext cx="4543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ЧТО ТАКОЕ </a:t>
            </a:r>
            <a:r>
              <a:rPr lang="ru-RU" sz="2800" b="1" dirty="0" smtClean="0">
                <a:solidFill>
                  <a:srgbClr val="C00000"/>
                </a:solidFill>
              </a:rPr>
              <a:t>НАСЛЕДИЕ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342982553"/>
      </p:ext>
    </p:extLst>
  </p:cSld>
  <p:clrMapOvr>
    <a:masterClrMapping/>
  </p:clrMapOvr>
  <p:transition spd="slow" advClick="0" advTm="3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Полуостров Ямал — олений край в Западной Сиби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9975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900igr.net/datai/geografija/Pustyni-Rossii/0004-003-Prirodnye-uslovij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795" y="0"/>
            <a:ext cx="934931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8322"/>
          <a:stretch/>
        </p:blipFill>
        <p:spPr bwMode="auto">
          <a:xfrm>
            <a:off x="-580870" y="0"/>
            <a:ext cx="97248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lifeglobe.net/media/entry/2283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7306" y="0"/>
            <a:ext cx="96938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lifeglobe.net/media/entry/2283/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55" y="-63793"/>
            <a:ext cx="9238368" cy="692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Саяны.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26519"/>
            <a:ext cx="9361040" cy="685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Зимний Байкал"/>
          <p:cNvPicPr>
            <a:picLocks noChangeAspect="1" noChangeArrowheads="1"/>
          </p:cNvPicPr>
          <p:nvPr/>
        </p:nvPicPr>
        <p:blipFill>
          <a:blip r:embed="rId2" cstate="print"/>
          <a:srcRect b="55476"/>
          <a:stretch>
            <a:fillRect/>
          </a:stretch>
        </p:blipFill>
        <p:spPr bwMode="auto">
          <a:xfrm>
            <a:off x="-480826" y="-27236"/>
            <a:ext cx="9661338" cy="691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http://img-fotki.yandex.ru/get/4613/22463112.f/0_5a750_e33de77c_X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8673"/>
            <a:ext cx="9401175" cy="698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Зимний Байка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83" y="-37207"/>
            <a:ext cx="9264203" cy="692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5157" y="1124744"/>
            <a:ext cx="577369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РАЗНООБРАЗИЕ 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ЖИВОЙ ПРИРОДЫ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94" y="1124744"/>
            <a:ext cx="912865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РАЗНООБРАЗИЕ ПРИРОДНЫХ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УСЛОВИЙ ЖИЗНИ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53634"/>
      </p:ext>
    </p:extLst>
  </p:cSld>
  <p:clrMapOvr>
    <a:masterClrMapping/>
  </p:clrMapOvr>
  <p:transition spd="slow" advClick="0" advTm="3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http://os1.i.ua/1/101/128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12978"/>
            <a:ext cx="9180512" cy="714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pics.livejournal.com/dmitrykogan/pic/000yyy7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28" y="-24"/>
            <a:ext cx="9319536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ttp://img0.liveinternet.ru/images/attach/c/2/65/97/65097373_0a08a44d9d9e4cc4d3c00a072104325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314" y="0"/>
            <a:ext cx="9288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Загадочный танцующий лес (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Лесная з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450" y="-26988"/>
            <a:ext cx="9296400" cy="697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http://desktop.kazansoft.ru/bigimages/animals/birds/img-dfe7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27384"/>
            <a:ext cx="9385423" cy="703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://www.wwf.ru/pic/membership/mailer/re-exposure_of_forest.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25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Users\home\Desktop\белые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917" y="-27384"/>
            <a:ext cx="9308437" cy="69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9532"/>
            <a:ext cx="9156741" cy="686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Зимний Байкал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763"/>
            <a:ext cx="10260013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://pics.livejournal.com/dmitrykogan/pic/000z6ks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8754" y="-27384"/>
            <a:ext cx="9413282" cy="70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http://herbs.fotocrimea.com/fp-content/images/landys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7194" y="26988"/>
            <a:ext cx="9387706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http://pics.livejournal.com/dmitrykogan/pic/000z4ax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27384"/>
            <a:ext cx="929447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-28128"/>
            <a:ext cx="9324528" cy="6985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41" name="Picture 2" descr="http://ejournal.by/uploads/2010/05/wild_nature_europe_09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3003"/>
          <a:stretch/>
        </p:blipFill>
        <p:spPr bwMode="auto">
          <a:xfrm>
            <a:off x="1547688" y="-27384"/>
            <a:ext cx="5688608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http://tverlife.ru/img/news/46630/24437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7826"/>
          <a:stretch/>
        </p:blipFill>
        <p:spPr bwMode="auto">
          <a:xfrm>
            <a:off x="-108520" y="-27384"/>
            <a:ext cx="9601290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i1.i.ua/prikol/pic/7/8/441587_42443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7" y="-27384"/>
            <a:ext cx="9323967" cy="699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восточные саяны, долина вулканов, цветы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41" y="-27384"/>
            <a:ext cx="919715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://chuvstvnet.ru/HAPPY/raduga/rad-17-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98" y="-27384"/>
            <a:ext cx="9313818" cy="69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-28128"/>
            <a:ext cx="9324528" cy="6985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585" name="Picture 2" descr="http://pics.livejournal.com/dmitrykogan/pic/000z7w2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52225"/>
          <a:stretch/>
        </p:blipFill>
        <p:spPr bwMode="auto">
          <a:xfrm>
            <a:off x="1709739" y="-27384"/>
            <a:ext cx="5073834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Users\home\Desktop\лилии в Москв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720" y="-27384"/>
            <a:ext cx="9407240" cy="70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Зимний Байкал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3850" y="-25400"/>
            <a:ext cx="10152063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http://pics.livejournal.com/dmitrykogan/pic/000yqb7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4535" y="-27384"/>
            <a:ext cx="9507055" cy="71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ttp://www.1zoom.ru/big2/46/141488-dorre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713" y="-27111"/>
            <a:ext cx="9217225" cy="691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растения, саяны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71400"/>
            <a:ext cx="9144000" cy="771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home\Desktop\колокольч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099" y="-27384"/>
            <a:ext cx="9433619" cy="69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33233" y="-24"/>
            <a:ext cx="9920141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31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0418" y="0"/>
            <a:ext cx="981293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:\Users\home\Desktop\водная лилия в Москв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570640" cy="71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Зображення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463"/>
            <a:ext cx="9144000" cy="70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701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http://www.rulez-t.info/uploads/posts/2011-03/1300631188_1300390986_dikaya_priroda_ot_stian_holmen_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012" y="-5839"/>
            <a:ext cx="9368532" cy="686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новая ча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9038" y="0"/>
            <a:ext cx="1033303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0.liveinternet.ru/images/attach/c/2/69/117/69117405_1294784075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7384"/>
            <a:ext cx="9242426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-28128"/>
            <a:ext cx="9324528" cy="6985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21" name="Picture 2" descr="http://www.prikollol.ru/uploads/posts/2010-05/1274011896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-27384"/>
            <a:ext cx="4968875" cy="69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Зимний Байка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375" y="-99392"/>
            <a:ext cx="9336887" cy="69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1074" y="1124744"/>
            <a:ext cx="5161861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КУЛЬТУРНОЕ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РАЗНООБРАЗИЕ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РОССИИ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5079" y="0"/>
            <a:ext cx="10274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936467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orossiu.ru/str/1477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8" r="4069"/>
          <a:stretch/>
        </p:blipFill>
        <p:spPr bwMode="auto">
          <a:xfrm>
            <a:off x="-51475" y="0"/>
            <a:ext cx="433544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otpusk.ru/gallery/large/441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95"/>
          <a:stretch/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2735796"/>
      </p:ext>
    </p:extLst>
  </p:cSld>
  <p:clrMapOvr>
    <a:masterClrMapping/>
  </p:clrMapOvr>
  <p:transition spd="slow" advClick="0" advTm="3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481" r="-481" b="4655"/>
          <a:stretch/>
        </p:blipFill>
        <p:spPr bwMode="auto">
          <a:xfrm>
            <a:off x="2071670" y="-21828"/>
            <a:ext cx="5357850" cy="690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411880"/>
      </p:ext>
    </p:extLst>
  </p:cSld>
  <p:clrMapOvr>
    <a:masterClrMapping/>
  </p:clrMapOvr>
  <p:transition spd="slow" advClick="0" advTm="3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" y="-35743"/>
            <a:ext cx="9358378" cy="701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92978436"/>
      </p:ext>
    </p:extLst>
  </p:cSld>
  <p:clrMapOvr>
    <a:masterClrMapping/>
  </p:clrMapOvr>
  <p:transition spd="slow" advClick="0" advTm="3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4416/22463112.e/0_5a743_9c8fe68c_X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0"/>
            <a:ext cx="95794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9825871"/>
      </p:ext>
    </p:extLst>
  </p:cSld>
  <p:clrMapOvr>
    <a:masterClrMapping/>
  </p:clrMapOvr>
  <p:transition spd="slow" advClick="0" advTm="3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2"/>
            <a:ext cx="9267756" cy="692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4572538"/>
      </p:ext>
    </p:extLst>
  </p:cSld>
  <p:clrMapOvr>
    <a:masterClrMapping/>
  </p:clrMapOvr>
  <p:transition spd="slow" advClick="0"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www.fotoart.org.ua/albums/userpics/mount_elbr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1813"/>
            <a:ext cx="9901238" cy="742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16.privet.ru/lr/0b04d5b020585b3060ffced5aefafb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429" y="-27384"/>
            <a:ext cx="9408957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3711938"/>
      </p:ext>
    </p:extLst>
  </p:cSld>
  <p:clrMapOvr>
    <a:masterClrMapping/>
  </p:clrMapOvr>
  <p:transition spd="slow" advClick="0" advTm="3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http://img-fotki.yandex.ru/get/4607/valenta-mog.13e/0_6e1eb_5e9f3c7_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3" y="476250"/>
            <a:ext cx="671195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6" descr="http://chefcook.ru/wp-content/uploads/2010/09/tActionSitePageContent_image_large_10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78936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270235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http://900igr.net/datai/literatura/Kultura/0022-037-Izdelija-iz-berest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637" y="-27384"/>
            <a:ext cx="9217149" cy="690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3421035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 descr="http://img1.liveinternet.ru/images/attach/c/4/79/20/79020355_4278666_70390267_38653255_1232833584_matryoshk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5173"/>
          <a:stretch>
            <a:fillRect/>
          </a:stretch>
        </p:blipFill>
        <p:spPr bwMode="auto">
          <a:xfrm>
            <a:off x="5508625" y="2233613"/>
            <a:ext cx="3635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2" descr="http://img1.liveinternet.ru/images/attach/b/1/18189/18189141_img14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122238"/>
            <a:ext cx="630555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8016991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podarok-kazan.ru/u/6e/a546e4bf2511e4bac1ea6bbe889b11/-/IMG-20150203-WA0010%5B1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8640"/>
            <a:ext cx="645333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1878679"/>
      </p:ext>
    </p:extLst>
  </p:cSld>
  <p:clrMapOvr>
    <a:masterClrMapping/>
  </p:clrMapOvr>
  <p:transition spd="slow" advClick="0" advTm="3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dag.rus4all.ru/images/72394/75/723947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" y="0"/>
            <a:ext cx="917437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8469682"/>
      </p:ext>
    </p:extLst>
  </p:cSld>
  <p:clrMapOvr>
    <a:masterClrMapping/>
  </p:clrMapOvr>
  <p:transition spd="slow" advClick="0" advTm="3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dnoselchane.ru/images/pages/pages/1625_from_buf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" y="0"/>
            <a:ext cx="9140304" cy="68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6900257"/>
      </p:ext>
    </p:extLst>
  </p:cSld>
  <p:clrMapOvr>
    <a:masterClrMapping/>
  </p:clrMapOvr>
  <p:transition spd="slow" advClick="0" advTm="3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tnic.ru/wp-content/uploads/167557640_f5f6bf5d9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4" t="246" r="11313" b="-246"/>
          <a:stretch/>
        </p:blipFill>
        <p:spPr bwMode="auto">
          <a:xfrm>
            <a:off x="-108520" y="-1"/>
            <a:ext cx="9252520" cy="69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4202459"/>
      </p:ext>
    </p:extLst>
  </p:cSld>
  <p:clrMapOvr>
    <a:masterClrMapping/>
  </p:clrMapOvr>
  <p:transition spd="slow" advClick="0" advTm="3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627720.vk.me/v627720559/444f1/n8LJA7rD23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5" y="0"/>
            <a:ext cx="924254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7461999"/>
      </p:ext>
    </p:extLst>
  </p:cSld>
  <p:clrMapOvr>
    <a:masterClrMapping/>
  </p:clrMapOvr>
  <p:transition spd="slow" advClick="0" advTm="3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vancats.ru/images_7/DomashneePodvorie/Sheep_7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16"/>
          <a:stretch/>
        </p:blipFill>
        <p:spPr bwMode="auto">
          <a:xfrm>
            <a:off x="-1" y="0"/>
            <a:ext cx="914400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421090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Саяны. В каньон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Полуостров Ямал — олений край в Западной Сиби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324528" cy="712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mcx.ru/_data/news/47C9F278-5327-9685-AA30-E3939E28139D/20140313_12125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12" y="0"/>
            <a:ext cx="9562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ashguide.ru/images/bashguide/articles/culture/faizi_gaskar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072" y="290984"/>
            <a:ext cx="9320592" cy="537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dt-galaktika.ru/uploadedFiles/images/sudarushk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369" y="-26144"/>
            <a:ext cx="9224293" cy="68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kleo.ru/img/items/7f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018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elcanto.ru/media/images/place/bolshoitheat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88" y="-27384"/>
            <a:ext cx="9252520" cy="68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scientificrussia.ru/data/auto/material/large-preview-msu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8456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6272827"/>
      </p:ext>
    </p:extLst>
  </p:cSld>
  <p:clrMapOvr>
    <a:masterClrMapping/>
  </p:clrMapOvr>
  <p:transition spd="slow" advClick="0" advTm="3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ytimg.com/vi/YZDMrhcXfWI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620" y="-459432"/>
            <a:ext cx="9217023" cy="731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http://kidolimp.ru/konkurs2011/1012/26/14878_1012_26_13215193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950" y="-99392"/>
            <a:ext cx="9390063" cy="70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http://bezformata.ru/content/Images/000/005/703/image5703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689" y="-27384"/>
            <a:ext cx="9322201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800px-Hanging-rock-erga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5697" y="1124744"/>
            <a:ext cx="5352619" cy="42473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УГРОЗЫ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ПРИРОДНОМУ 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КУЛЬТУРНОМУ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РАЗНООБРАЗИЮ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http://e.mail.ru/cgi-bin/getattach?id=13343089320000000168%3B0%3B1&amp;file=%D0%B0%D0%BF%D1%82%D0%B5%D0%BA%D0%B0%D1%80%D1%81%D0%BA%D0%B8%D0%B9+%D0%BE%D0%B3%D0%BE%D1%80%D0%BE%D0%B4+%D0%B2+%D0%9C%D0%BE%D1%81%D0%BA%D0%B2%D0%B5.JPG&amp;mode=attachment&amp;channel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23" name="AutoShape 4" descr="http://e.mail.ru/cgi-bin/getattach?id=13343089320000000168%3B0%3B1&amp;file=%D0%B0%D0%BF%D1%82%D0%B5%D0%BA%D0%B0%D1%80%D1%81%D0%BA%D0%B8%D0%B9+%D0%BE%D0%B3%D0%BE%D1%80%D0%BE%D0%B4+%D0%B2+%D0%9C%D0%BE%D1%81%D0%BA%D0%B2%D0%B5.JPG&amp;mode=attachment&amp;channel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24" name="AutoShape 6" descr="http://e.mail.ru/cgi-bin/getattach?id=13343089320000000168%3B0%3B1&amp;file=%D0%B0%D0%BF%D1%82%D0%B5%D0%BA%D0%B0%D1%80%D1%81%D0%BA%D0%B8%D0%B9+%D0%BE%D0%B3%D0%BE%D1%80%D0%BE%D0%B4+%D0%B2+%D0%9C%D0%BE%D1%81%D0%BA%D0%B2%D0%B5.JPG&amp;mode=attachment&amp;channel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25" name="AutoShape 8" descr="http://e.mail.ru/cgi-bin/getattach?id=13343089320000000168%3B0%3B1&amp;file=%D0%B0%D0%BF%D1%82%D0%B5%D0%BA%D0%B0%D1%80%D1%81%D0%BA%D0%B8%D0%B9+%D0%BE%D0%B3%D0%BE%D1%80%D0%BE%D0%B4+%D0%B2+%D0%9C%D0%BE%D1%81%D0%BA%D0%B2%D0%B5.JPG&amp;mode=attachment&amp;channel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26" name="AutoShape 12" descr="http://apf22.mail.ru/cgi-bin/readmsg/%D0%B0%D0%BF%D1%82%D0%B5%D0%BA%D0%B0%D1%80%D1%81%D0%BA%D0%B8%D0%B9%20%D0%BE%D0%B3%D0%BE%D1%80%D0%BE%D0%B4%20%D0%B2%20%D0%9C%D0%BE%D1%81%D0%BA%D0%B2%D0%B5.JPG?id=13343089320000000168%3B0%3B1&amp;mode=attachment&amp;channel=&amp;ps=0&amp;preview=1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7527" name="AutoShape 14" descr="http://apf22.mail.ru/cgi-bin/readmsg/%D0%B1%D0%B5%D0%BB%D1%8B%D0%B5142.JPG?id=13343089320000000168%3B0%3B3&amp;mode=attachment&amp;channel=&amp;ps=0&amp;preview=1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3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7528" name="Picture 2" descr="http://stat16.privet.ru/lr/0b0449367a84d462d344fb4249824c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869"/>
            <a:ext cx="9175750" cy="68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http://s46.radikal.ru/i114/0907/a3/db52e40468c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08" y="-27384"/>
            <a:ext cx="9328628" cy="699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http://t2.gstatic.com/images?q=tbn:ANd9GcQQ8yDxdyPVC_JL7X5uZEpxZq23ejvYdm_liI9ZU-MEYLgnb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257" y="-27384"/>
            <a:ext cx="9287769" cy="695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http://t3.gstatic.com/images?q=tbn:ANd9GcRP0wLaufUXPrr9CvLKC6BO4XYHgSVyJVDVNiY7nSksxffHg8PyK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263" y="-27384"/>
            <a:ext cx="9420783" cy="70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-27384"/>
            <a:ext cx="9324528" cy="6985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41" name="Picture 2" descr="http://t2.gstatic.com/images?q=tbn:ANd9GcQ81TqsuTuxkakgGbhFx00lVpxmzcrJtRnQNYZyB5WApHPl1MQ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3217" y="-27384"/>
            <a:ext cx="5199063" cy="698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4" descr="http://festival.1september.ru/articles/410144/Image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911" y="-47626"/>
            <a:ext cx="9206423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Бесконечные пляжи в окресностях Варандея"/>
          <p:cNvPicPr>
            <a:picLocks noChangeAspect="1" noChangeArrowheads="1"/>
          </p:cNvPicPr>
          <p:nvPr/>
        </p:nvPicPr>
        <p:blipFill rotWithShape="1">
          <a:blip r:embed="rId2" cstate="print"/>
          <a:srcRect b="3415"/>
          <a:stretch/>
        </p:blipFill>
        <p:spPr bwMode="auto">
          <a:xfrm>
            <a:off x="-95200" y="-27384"/>
            <a:ext cx="92757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7" name="Группа 5"/>
          <p:cNvGrpSpPr>
            <a:grpSpLocks/>
          </p:cNvGrpSpPr>
          <p:nvPr/>
        </p:nvGrpSpPr>
        <p:grpSpPr bwMode="auto">
          <a:xfrm>
            <a:off x="-36513" y="44450"/>
            <a:ext cx="9180513" cy="6840538"/>
            <a:chOff x="-36512" y="44624"/>
            <a:chExt cx="9180512" cy="6840760"/>
          </a:xfrm>
        </p:grpSpPr>
        <p:pic>
          <p:nvPicPr>
            <p:cNvPr id="116739" name="Picture 2" descr="Молодая девушка с ромашки венок на голове стоять на лугу Фото со стока - 349649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12" y="44624"/>
              <a:ext cx="6472629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40" name="Picture 2" descr="http://img-fotki.yandex.ru/get/4101/net-emeila.0/0_38583_b59bf09b_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937" y="3024336"/>
              <a:ext cx="5148063" cy="386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2268538" y="1916113"/>
            <a:ext cx="931862" cy="217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https://lh4.googleusercontent.com/cTu3JTN4eWK9MKjLWXJ9z2cAgUG9KGziU59zU-EX_bvDGpl9qHwGOKT8Qz2wv4anmL8NgoU0Y0-NHCOT8wvoMh7PRmKgDbIcC3t_cLYaRXjddq8iE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650" y="-27558"/>
            <a:ext cx="9312170" cy="69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4663" y="476250"/>
            <a:ext cx="719137" cy="215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153</Words>
  <Application>Microsoft Office PowerPoint</Application>
  <PresentationFormat>Экран (4:3)</PresentationFormat>
  <Paragraphs>37</Paragraphs>
  <Slides>108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108</vt:i4>
      </vt:variant>
    </vt:vector>
  </HeadingPairs>
  <TitlesOfParts>
    <vt:vector size="10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metodist</cp:lastModifiedBy>
  <cp:revision>66</cp:revision>
  <dcterms:created xsi:type="dcterms:W3CDTF">2012-04-15T08:36:07Z</dcterms:created>
  <dcterms:modified xsi:type="dcterms:W3CDTF">2016-05-30T04:52:06Z</dcterms:modified>
</cp:coreProperties>
</file>